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Layouts/slideLayout16.xml" ContentType="application/vnd.openxmlformats-officedocument.presentationml.slideLayout+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Layouts/slideLayout15.xml" ContentType="application/vnd.openxmlformats-officedocument.presentationml.slideLayout+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Default Extension="pict" ContentType="image/pict"/>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media/audio1.bin" ContentType="audio/unknown"/>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Layouts/slideLayout13.xml" ContentType="application/vnd.openxmlformats-officedocument.presentationml.slideLayout+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Default Extension="xls" ContentType="application/vnd.ms-exce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Override PartName="/ppt/slides/slide64.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Default Extension="doc" ContentType="application/msword"/>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Layouts/slideLayout17.xml" ContentType="application/vnd.openxmlformats-officedocument.presentationml.slideLayout+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66"/>
  </p:notesMasterIdLst>
  <p:sldIdLst>
    <p:sldId id="260" r:id="rId2"/>
    <p:sldId id="538" r:id="rId3"/>
    <p:sldId id="539" r:id="rId4"/>
    <p:sldId id="540" r:id="rId5"/>
    <p:sldId id="541" r:id="rId6"/>
    <p:sldId id="543" r:id="rId7"/>
    <p:sldId id="544" r:id="rId8"/>
    <p:sldId id="545" r:id="rId9"/>
    <p:sldId id="591" r:id="rId10"/>
    <p:sldId id="603" r:id="rId11"/>
    <p:sldId id="604" r:id="rId12"/>
    <p:sldId id="605" r:id="rId13"/>
    <p:sldId id="606" r:id="rId14"/>
    <p:sldId id="607" r:id="rId15"/>
    <p:sldId id="546" r:id="rId16"/>
    <p:sldId id="547" r:id="rId17"/>
    <p:sldId id="548" r:id="rId18"/>
    <p:sldId id="549" r:id="rId19"/>
    <p:sldId id="550" r:id="rId20"/>
    <p:sldId id="551" r:id="rId21"/>
    <p:sldId id="552" r:id="rId22"/>
    <p:sldId id="553" r:id="rId23"/>
    <p:sldId id="592" r:id="rId24"/>
    <p:sldId id="542" r:id="rId25"/>
    <p:sldId id="608" r:id="rId26"/>
    <p:sldId id="609" r:id="rId27"/>
    <p:sldId id="610" r:id="rId28"/>
    <p:sldId id="611" r:id="rId29"/>
    <p:sldId id="536" r:id="rId30"/>
    <p:sldId id="483" r:id="rId31"/>
    <p:sldId id="484" r:id="rId32"/>
    <p:sldId id="485" r:id="rId33"/>
    <p:sldId id="593" r:id="rId34"/>
    <p:sldId id="613" r:id="rId35"/>
    <p:sldId id="594" r:id="rId36"/>
    <p:sldId id="596" r:id="rId37"/>
    <p:sldId id="595" r:id="rId38"/>
    <p:sldId id="612" r:id="rId39"/>
    <p:sldId id="620" r:id="rId40"/>
    <p:sldId id="621" r:id="rId41"/>
    <p:sldId id="614" r:id="rId42"/>
    <p:sldId id="615" r:id="rId43"/>
    <p:sldId id="616" r:id="rId44"/>
    <p:sldId id="617" r:id="rId45"/>
    <p:sldId id="618" r:id="rId46"/>
    <p:sldId id="619" r:id="rId47"/>
    <p:sldId id="519" r:id="rId48"/>
    <p:sldId id="597" r:id="rId49"/>
    <p:sldId id="598" r:id="rId50"/>
    <p:sldId id="599" r:id="rId51"/>
    <p:sldId id="600" r:id="rId52"/>
    <p:sldId id="601" r:id="rId53"/>
    <p:sldId id="602" r:id="rId54"/>
    <p:sldId id="518" r:id="rId55"/>
    <p:sldId id="535" r:id="rId56"/>
    <p:sldId id="622" r:id="rId57"/>
    <p:sldId id="623" r:id="rId58"/>
    <p:sldId id="624" r:id="rId59"/>
    <p:sldId id="625" r:id="rId60"/>
    <p:sldId id="626" r:id="rId61"/>
    <p:sldId id="627" r:id="rId62"/>
    <p:sldId id="628" r:id="rId63"/>
    <p:sldId id="631" r:id="rId64"/>
    <p:sldId id="630"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66"/>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p:cViewPr>
        <p:scale>
          <a:sx n="66" d="100"/>
          <a:sy n="66" d="100"/>
        </p:scale>
        <p:origin x="-704"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102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ict"/></Relationships>
</file>

<file path=ppt/drawings/_rels/vmlDrawing2.vml.rels><?xml version="1.0" encoding="UTF-8" standalone="yes"?>
<Relationships xmlns="http://schemas.openxmlformats.org/package/2006/relationships"><Relationship Id="rId11" Type="http://schemas.openxmlformats.org/officeDocument/2006/relationships/image" Target="../media/image65.pict"/><Relationship Id="rId12" Type="http://schemas.openxmlformats.org/officeDocument/2006/relationships/image" Target="../media/image66.pict"/><Relationship Id="rId13" Type="http://schemas.openxmlformats.org/officeDocument/2006/relationships/image" Target="../media/image67.pict"/><Relationship Id="rId1" Type="http://schemas.openxmlformats.org/officeDocument/2006/relationships/image" Target="../media/image55.pict"/><Relationship Id="rId2" Type="http://schemas.openxmlformats.org/officeDocument/2006/relationships/image" Target="../media/image56.pict"/><Relationship Id="rId3" Type="http://schemas.openxmlformats.org/officeDocument/2006/relationships/image" Target="../media/image57.pict"/><Relationship Id="rId4" Type="http://schemas.openxmlformats.org/officeDocument/2006/relationships/image" Target="../media/image58.pict"/><Relationship Id="rId5" Type="http://schemas.openxmlformats.org/officeDocument/2006/relationships/image" Target="../media/image59.pict"/><Relationship Id="rId6" Type="http://schemas.openxmlformats.org/officeDocument/2006/relationships/image" Target="../media/image60.pict"/><Relationship Id="rId7" Type="http://schemas.openxmlformats.org/officeDocument/2006/relationships/image" Target="../media/image61.pict"/><Relationship Id="rId8" Type="http://schemas.openxmlformats.org/officeDocument/2006/relationships/image" Target="../media/image62.pict"/><Relationship Id="rId9" Type="http://schemas.openxmlformats.org/officeDocument/2006/relationships/image" Target="../media/image63.pict"/><Relationship Id="rId10" Type="http://schemas.openxmlformats.org/officeDocument/2006/relationships/image" Target="../media/image64.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46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09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197D8F8-0356-EE41-A76E-7B65BBFE15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ED417F29-58CB-5647-AF76-E900B11E5410}" type="slidenum">
              <a:rPr lang="en-US"/>
              <a:pPr/>
              <a:t>3</a:t>
            </a:fld>
            <a:endParaRPr lang="en-US"/>
          </a:p>
        </p:txBody>
      </p:sp>
      <p:sp>
        <p:nvSpPr>
          <p:cNvPr id="31747" name="Rectangle 2"/>
          <p:cNvSpPr>
            <a:spLocks noChangeArrowheads="1" noTextEdit="1"/>
          </p:cNvSpPr>
          <p:nvPr>
            <p:ph type="sldImg"/>
          </p:nvPr>
        </p:nvSpPr>
        <p:spPr>
          <a:solidFill>
            <a:srgbClr val="FFFFFF"/>
          </a:solidFill>
          <a:ln/>
        </p:spPr>
      </p:sp>
      <p:sp>
        <p:nvSpPr>
          <p:cNvPr id="31748"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7A79E54-EDBA-E04F-AC6B-0FF64B5D7228}" type="slidenum">
              <a:rPr lang="it-IT"/>
              <a:pPr/>
              <a:t>58</a:t>
            </a:fld>
            <a:endParaRPr lang="it-IT"/>
          </a:p>
        </p:txBody>
      </p:sp>
      <p:sp>
        <p:nvSpPr>
          <p:cNvPr id="97283" name="Rectangle 2"/>
          <p:cNvSpPr>
            <a:spLocks noChangeArrowheads="1" noTextEdit="1"/>
          </p:cNvSpPr>
          <p:nvPr>
            <p:ph type="sldImg"/>
          </p:nvPr>
        </p:nvSpPr>
        <p:spPr>
          <a:solidFill>
            <a:srgbClr val="FFFFFF"/>
          </a:solidFill>
          <a:ln/>
        </p:spPr>
      </p:sp>
      <p:sp>
        <p:nvSpPr>
          <p:cNvPr id="97284"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These are my current projects.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957BDF62-98E1-174C-A134-D573F47C6A4C}" type="slidenum">
              <a:rPr lang="it-IT"/>
              <a:pPr/>
              <a:t>59</a:t>
            </a:fld>
            <a:endParaRPr lang="it-IT"/>
          </a:p>
        </p:txBody>
      </p:sp>
      <p:sp>
        <p:nvSpPr>
          <p:cNvPr id="99331" name="Rectangle 2"/>
          <p:cNvSpPr>
            <a:spLocks noChangeArrowheads="1" noTextEdit="1"/>
          </p:cNvSpPr>
          <p:nvPr>
            <p:ph type="sldImg"/>
          </p:nvPr>
        </p:nvSpPr>
        <p:spPr>
          <a:solidFill>
            <a:srgbClr val="FFFFFF"/>
          </a:solidFill>
          <a:ln/>
        </p:spPr>
      </p:sp>
      <p:sp>
        <p:nvSpPr>
          <p:cNvPr id="99332"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These are my current projects.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E6E602F-C4E9-8F4F-8B2E-B1E0DE79ADF1}" type="slidenum">
              <a:rPr lang="it-IT"/>
              <a:pPr/>
              <a:t>60</a:t>
            </a:fld>
            <a:endParaRPr lang="it-IT"/>
          </a:p>
        </p:txBody>
      </p:sp>
      <p:sp>
        <p:nvSpPr>
          <p:cNvPr id="101379" name="Rectangle 2"/>
          <p:cNvSpPr>
            <a:spLocks noChangeArrowheads="1" noTextEdit="1"/>
          </p:cNvSpPr>
          <p:nvPr>
            <p:ph type="sldImg"/>
          </p:nvPr>
        </p:nvSpPr>
        <p:spPr>
          <a:solidFill>
            <a:srgbClr val="FFFFFF"/>
          </a:solidFill>
          <a:ln/>
        </p:spPr>
      </p:sp>
      <p:sp>
        <p:nvSpPr>
          <p:cNvPr id="101380"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These are my current projects.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9166D14-434F-E14E-9A77-C55FD918FC78}" type="slidenum">
              <a:rPr lang="it-IT"/>
              <a:pPr/>
              <a:t>61</a:t>
            </a:fld>
            <a:endParaRPr lang="it-IT"/>
          </a:p>
        </p:txBody>
      </p:sp>
      <p:sp>
        <p:nvSpPr>
          <p:cNvPr id="103427" name="Rectangle 2"/>
          <p:cNvSpPr>
            <a:spLocks noChangeArrowheads="1" noTextEdit="1"/>
          </p:cNvSpPr>
          <p:nvPr>
            <p:ph type="sldImg"/>
          </p:nvPr>
        </p:nvSpPr>
        <p:spPr>
          <a:solidFill>
            <a:srgbClr val="FFFFFF"/>
          </a:solidFill>
          <a:ln/>
        </p:spPr>
      </p:sp>
      <p:sp>
        <p:nvSpPr>
          <p:cNvPr id="103428"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These are my current projects.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1F60511-5E28-BB45-AA15-9FB970F2F882}" type="slidenum">
              <a:rPr lang="it-IT"/>
              <a:pPr/>
              <a:t>62</a:t>
            </a:fld>
            <a:endParaRPr lang="it-IT"/>
          </a:p>
        </p:txBody>
      </p:sp>
      <p:sp>
        <p:nvSpPr>
          <p:cNvPr id="105475" name="Rectangle 2"/>
          <p:cNvSpPr>
            <a:spLocks noChangeArrowheads="1" noTextEdit="1"/>
          </p:cNvSpPr>
          <p:nvPr>
            <p:ph type="sldImg"/>
          </p:nvPr>
        </p:nvSpPr>
        <p:spPr>
          <a:solidFill>
            <a:srgbClr val="FFFFFF"/>
          </a:solidFill>
          <a:ln/>
        </p:spPr>
      </p:sp>
      <p:sp>
        <p:nvSpPr>
          <p:cNvPr id="105476"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These are my current projects.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B114C63-096F-214E-89BD-3838E02E648B}" type="slidenum">
              <a:rPr lang="en-US"/>
              <a:pPr/>
              <a:t>4</a:t>
            </a:fld>
            <a:endParaRPr lang="en-US"/>
          </a:p>
        </p:txBody>
      </p:sp>
      <p:sp>
        <p:nvSpPr>
          <p:cNvPr id="33795" name="Rectangle 2"/>
          <p:cNvSpPr>
            <a:spLocks noChangeArrowheads="1" noTextEdit="1"/>
          </p:cNvSpPr>
          <p:nvPr>
            <p:ph type="sldImg"/>
          </p:nvPr>
        </p:nvSpPr>
        <p:spPr>
          <a:solidFill>
            <a:srgbClr val="FFFFFF"/>
          </a:solidFill>
          <a:ln/>
        </p:spPr>
      </p:sp>
      <p:sp>
        <p:nvSpPr>
          <p:cNvPr id="33796"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E50A58E-D518-8240-AB7F-D472B12AB151}" type="slidenum">
              <a:rPr lang="en-US"/>
              <a:pPr/>
              <a:t>5</a:t>
            </a:fld>
            <a:endParaRPr lang="en-US"/>
          </a:p>
        </p:txBody>
      </p:sp>
      <p:sp>
        <p:nvSpPr>
          <p:cNvPr id="35843" name="Rectangle 2"/>
          <p:cNvSpPr>
            <a:spLocks noChangeArrowheads="1" noTextEdit="1"/>
          </p:cNvSpPr>
          <p:nvPr>
            <p:ph type="sldImg"/>
          </p:nvPr>
        </p:nvSpPr>
        <p:spPr>
          <a:solidFill>
            <a:srgbClr val="FFFFFF"/>
          </a:solidFill>
          <a:ln/>
        </p:spPr>
      </p:sp>
      <p:sp>
        <p:nvSpPr>
          <p:cNvPr id="35844"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8855C7A-ADF4-2948-BE5C-90274468E303}" type="slidenum">
              <a:rPr lang="en-US"/>
              <a:pPr/>
              <a:t>6</a:t>
            </a:fld>
            <a:endParaRPr lang="en-US"/>
          </a:p>
        </p:txBody>
      </p:sp>
      <p:sp>
        <p:nvSpPr>
          <p:cNvPr id="37891" name="Rectangle 2"/>
          <p:cNvSpPr>
            <a:spLocks noChangeArrowheads="1" noTextEdit="1"/>
          </p:cNvSpPr>
          <p:nvPr>
            <p:ph type="sldImg"/>
          </p:nvPr>
        </p:nvSpPr>
        <p:spPr>
          <a:solidFill>
            <a:srgbClr val="FFFFFF"/>
          </a:solidFill>
          <a:ln/>
        </p:spPr>
      </p:sp>
      <p:sp>
        <p:nvSpPr>
          <p:cNvPr id="37892"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6D6B112-326E-6B40-A101-7335B86310FB}" type="slidenum">
              <a:rPr lang="en-US"/>
              <a:pPr/>
              <a:t>7</a:t>
            </a:fld>
            <a:endParaRPr lang="en-US"/>
          </a:p>
        </p:txBody>
      </p:sp>
      <p:sp>
        <p:nvSpPr>
          <p:cNvPr id="39939" name="Rectangle 2"/>
          <p:cNvSpPr>
            <a:spLocks noChangeArrowheads="1" noTextEdit="1"/>
          </p:cNvSpPr>
          <p:nvPr>
            <p:ph type="sldImg"/>
          </p:nvPr>
        </p:nvSpPr>
        <p:spPr>
          <a:solidFill>
            <a:srgbClr val="FFFFFF"/>
          </a:solidFill>
          <a:ln/>
        </p:spPr>
      </p:sp>
      <p:sp>
        <p:nvSpPr>
          <p:cNvPr id="39940"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E6500043-97A6-C14C-8D79-6DBAB91D8F78}" type="slidenum">
              <a:rPr lang="en-US"/>
              <a:pPr/>
              <a:t>10</a:t>
            </a:fld>
            <a:endParaRPr lang="en-US"/>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A341F94-006D-9F43-941B-40660CDB7489}" type="slidenum">
              <a:rPr lang="en-US"/>
              <a:pPr/>
              <a:t>24</a:t>
            </a:fld>
            <a:endParaRPr lang="en-US"/>
          </a:p>
        </p:txBody>
      </p:sp>
      <p:sp>
        <p:nvSpPr>
          <p:cNvPr id="59395" name="Rectangle 2"/>
          <p:cNvSpPr>
            <a:spLocks noChangeArrowheads="1" noTextEdit="1"/>
          </p:cNvSpPr>
          <p:nvPr>
            <p:ph type="sldImg"/>
          </p:nvPr>
        </p:nvSpPr>
        <p:spPr>
          <a:solidFill>
            <a:srgbClr val="FFFFFF"/>
          </a:solidFill>
          <a:ln/>
        </p:spPr>
      </p:sp>
      <p:sp>
        <p:nvSpPr>
          <p:cNvPr id="59396"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463D3F82-2378-B443-B19B-D808589C7A57}" type="slidenum">
              <a:rPr lang="it-IT"/>
              <a:pPr/>
              <a:t>56</a:t>
            </a:fld>
            <a:endParaRPr lang="it-IT"/>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971D3274-D1CE-404B-8F5E-31BCD7AC1C84}" type="slidenum">
              <a:rPr lang="it-IT"/>
              <a:pPr/>
              <a:t>57</a:t>
            </a:fld>
            <a:endParaRPr lang="it-IT"/>
          </a:p>
        </p:txBody>
      </p:sp>
      <p:sp>
        <p:nvSpPr>
          <p:cNvPr id="95235" name="Rectangle 2"/>
          <p:cNvSpPr>
            <a:spLocks noChangeArrowheads="1" noTextEdit="1"/>
          </p:cNvSpPr>
          <p:nvPr>
            <p:ph type="sldImg"/>
          </p:nvPr>
        </p:nvSpPr>
        <p:spPr>
          <a:solidFill>
            <a:srgbClr val="FFFFFF"/>
          </a:solidFill>
          <a:ln/>
        </p:spPr>
      </p:sp>
      <p:sp>
        <p:nvSpPr>
          <p:cNvPr id="95236"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t>These are my current projects.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D829B9-C1AC-C94E-97FA-B8FD8F5E3ED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71FDB9-4A6A-B943-B4FE-4EC87C27A69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CEE923-F85D-3D44-8B51-CBA78477C12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9F1F2-70A6-CF4B-91F1-FCD30D1A1B2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2846AD-E38D-8442-9598-3D4C3A7CB4A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9830A2-1B8F-E949-9312-FB4ECA12F51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0A3C83A-20FD-FD40-A22B-8217FA7238C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E8CBE9-3696-7D40-8887-34C02D92676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a:defRPr/>
            </a:lvl1pPr>
          </a:lstStyle>
          <a:p>
            <a:pPr>
              <a:defRPr/>
            </a:pPr>
            <a:endParaRPr lang="it-IT"/>
          </a:p>
        </p:txBody>
      </p:sp>
      <p:sp>
        <p:nvSpPr>
          <p:cNvPr id="7" name="Footer Placeholder 6"/>
          <p:cNvSpPr>
            <a:spLocks noGrp="1"/>
          </p:cNvSpPr>
          <p:nvPr>
            <p:ph type="ftr" sz="quarter" idx="11"/>
          </p:nvPr>
        </p:nvSpPr>
        <p:spPr/>
        <p:txBody>
          <a:bodyPr/>
          <a:lstStyle>
            <a:lvl1pPr>
              <a:defRPr/>
            </a:lvl1pPr>
          </a:lstStyle>
          <a:p>
            <a:pPr>
              <a:defRPr/>
            </a:pPr>
            <a:endParaRPr lang="it-IT"/>
          </a:p>
        </p:txBody>
      </p:sp>
      <p:sp>
        <p:nvSpPr>
          <p:cNvPr id="8" name="Slide Number Placeholder 7"/>
          <p:cNvSpPr>
            <a:spLocks noGrp="1"/>
          </p:cNvSpPr>
          <p:nvPr>
            <p:ph type="sldNum" sz="quarter" idx="12"/>
          </p:nvPr>
        </p:nvSpPr>
        <p:spPr/>
        <p:txBody>
          <a:bodyPr/>
          <a:lstStyle>
            <a:lvl1pPr>
              <a:defRPr/>
            </a:lvl1pPr>
          </a:lstStyle>
          <a:p>
            <a:pPr>
              <a:defRPr/>
            </a:pPr>
            <a:fld id="{959DA611-0244-2D4D-8984-A29FAB9C21BA}" type="slidenum">
              <a:rPr lang="it-IT"/>
              <a:pPr>
                <a:defRPr/>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B744D1-E78D-054A-BEC9-F7F5E011BEF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0C576E-4695-424A-BBC4-488C2CF90F7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AB7F74-E11B-A14E-BE12-6DB2F083765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4AC7B8-5421-1946-8A00-8F2F4241C0B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D06DB3-4430-1645-B287-D76BDCAC8EE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B8E3F8-6A0C-BF49-AF56-1D733B89B80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3DCCEE-62E0-1242-96E0-0D6855F4878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873AD0-4A70-2641-9400-C59844A88C8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6DC6A26B-77C8-1C42-9DDB-0AE23988F5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oleObject" Target="../embeddings/Microsoft_Word_97_-_2004_Document1.doc"/></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62.xml.rels><?xml version="1.0" encoding="UTF-8" standalone="yes"?>
<Relationships xmlns="http://schemas.openxmlformats.org/package/2006/relationships"><Relationship Id="rId9" Type="http://schemas.openxmlformats.org/officeDocument/2006/relationships/oleObject" Target="../embeddings/Microsoft_Excel_Chart6.xls"/><Relationship Id="rId20" Type="http://schemas.openxmlformats.org/officeDocument/2006/relationships/oleObject" Target="../embeddings/Microsoft_Excel_Chart17.xls"/><Relationship Id="rId21" Type="http://schemas.openxmlformats.org/officeDocument/2006/relationships/oleObject" Target="../embeddings/Microsoft_Excel_Chart18.xls"/><Relationship Id="rId10" Type="http://schemas.openxmlformats.org/officeDocument/2006/relationships/oleObject" Target="../embeddings/Microsoft_Excel_Chart7.xls"/><Relationship Id="rId11" Type="http://schemas.openxmlformats.org/officeDocument/2006/relationships/oleObject" Target="../embeddings/Microsoft_Excel_Chart8.xls"/><Relationship Id="rId12" Type="http://schemas.openxmlformats.org/officeDocument/2006/relationships/oleObject" Target="../embeddings/Microsoft_Excel_Chart9.xls"/><Relationship Id="rId13" Type="http://schemas.openxmlformats.org/officeDocument/2006/relationships/oleObject" Target="../embeddings/Microsoft_Excel_Chart10.xls"/><Relationship Id="rId14" Type="http://schemas.openxmlformats.org/officeDocument/2006/relationships/oleObject" Target="../embeddings/Microsoft_Excel_Chart11.xls"/><Relationship Id="rId15" Type="http://schemas.openxmlformats.org/officeDocument/2006/relationships/oleObject" Target="../embeddings/Microsoft_Excel_Chart12.xls"/><Relationship Id="rId16" Type="http://schemas.openxmlformats.org/officeDocument/2006/relationships/oleObject" Target="../embeddings/Microsoft_Excel_Chart13.xls"/><Relationship Id="rId17" Type="http://schemas.openxmlformats.org/officeDocument/2006/relationships/oleObject" Target="../embeddings/Microsoft_Excel_Chart14.xls"/><Relationship Id="rId18" Type="http://schemas.openxmlformats.org/officeDocument/2006/relationships/oleObject" Target="../embeddings/Microsoft_Excel_Chart15.xls"/><Relationship Id="rId19" Type="http://schemas.openxmlformats.org/officeDocument/2006/relationships/oleObject" Target="../embeddings/Microsoft_Excel_Chart16.xls"/><Relationship Id="rId1" Type="http://schemas.openxmlformats.org/officeDocument/2006/relationships/vmlDrawing" Target="../drawings/vmlDrawing2.vml"/><Relationship Id="rId2" Type="http://schemas.openxmlformats.org/officeDocument/2006/relationships/slideLayout" Target="../slideLayouts/slideLayout17.xml"/><Relationship Id="rId3" Type="http://schemas.openxmlformats.org/officeDocument/2006/relationships/notesSlide" Target="../notesSlides/notesSlide14.xml"/><Relationship Id="rId4" Type="http://schemas.openxmlformats.org/officeDocument/2006/relationships/image" Target="../media/image68.jpeg"/><Relationship Id="rId5" Type="http://schemas.openxmlformats.org/officeDocument/2006/relationships/oleObject" Target="../embeddings/Microsoft_Excel_Chart2.xls"/><Relationship Id="rId6" Type="http://schemas.openxmlformats.org/officeDocument/2006/relationships/oleObject" Target="../embeddings/Microsoft_Excel_Chart3.xls"/><Relationship Id="rId7" Type="http://schemas.openxmlformats.org/officeDocument/2006/relationships/oleObject" Target="../embeddings/Microsoft_Excel_Chart4.xls"/><Relationship Id="rId8" Type="http://schemas.openxmlformats.org/officeDocument/2006/relationships/oleObject" Target="../embeddings/Microsoft_Excel_Chart5.xls"/></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lIns="92075" tIns="46038" rIns="92075" bIns="46038"/>
          <a:lstStyle/>
          <a:p>
            <a:pPr eaLnBrk="1" hangingPunct="1">
              <a:defRPr/>
            </a:pPr>
            <a:r>
              <a:rPr lang="en-US" b="1">
                <a:solidFill>
                  <a:srgbClr val="FFEA18"/>
                </a:solidFill>
                <a:effectLst>
                  <a:outerShdw blurRad="38100" dist="38100" dir="2700000" algn="tl">
                    <a:srgbClr val="000000"/>
                  </a:outerShdw>
                </a:effectLst>
              </a:rPr>
              <a:t>“Emergent diseases”:</a:t>
            </a:r>
            <a:br>
              <a:rPr lang="en-US" b="1">
                <a:solidFill>
                  <a:srgbClr val="FFEA18"/>
                </a:solidFill>
                <a:effectLst>
                  <a:outerShdw blurRad="38100" dist="38100" dir="2700000" algn="tl">
                    <a:srgbClr val="000000"/>
                  </a:outerShdw>
                </a:effectLst>
              </a:rPr>
            </a:br>
            <a:r>
              <a:rPr lang="en-US" b="1">
                <a:solidFill>
                  <a:srgbClr val="FFEA18"/>
                </a:solidFill>
                <a:effectLst>
                  <a:outerShdw blurRad="38100" dist="38100" dir="2700000" algn="tl">
                    <a:srgbClr val="000000"/>
                  </a:outerShdw>
                </a:effectLst>
              </a:rPr>
              <a:t>1: </a:t>
            </a:r>
            <a:r>
              <a:rPr lang="en-US" sz="3200" b="1">
                <a:solidFill>
                  <a:srgbClr val="FFEA18"/>
                </a:solidFill>
                <a:effectLst>
                  <a:outerShdw blurRad="38100" dist="38100" dir="2700000" algn="tl">
                    <a:srgbClr val="000000"/>
                  </a:outerShdw>
                </a:effectLst>
              </a:rPr>
              <a:t>host</a:t>
            </a:r>
            <a:endParaRPr lang="en-US" i="1">
              <a:effectLst>
                <a:outerShdw blurRad="38100" dist="38100" dir="2700000" algn="tl">
                  <a:srgbClr val="FFFFFF"/>
                </a:outerShdw>
              </a:effectLst>
            </a:endParaRPr>
          </a:p>
        </p:txBody>
      </p:sp>
      <p:sp>
        <p:nvSpPr>
          <p:cNvPr id="6147" name="Rectangle 3"/>
          <p:cNvSpPr>
            <a:spLocks noGrp="1" noChangeArrowheads="1"/>
          </p:cNvSpPr>
          <p:nvPr>
            <p:ph type="body" idx="1"/>
          </p:nvPr>
        </p:nvSpPr>
        <p:spPr/>
        <p:txBody>
          <a:bodyPr lIns="92075" tIns="46038" rIns="92075" bIns="46038"/>
          <a:lstStyle/>
          <a:p>
            <a:pPr eaLnBrk="1" hangingPunct="1">
              <a:defRPr/>
            </a:pPr>
            <a:r>
              <a:rPr lang="en-US" sz="2800" b="1">
                <a:solidFill>
                  <a:schemeClr val="bg1"/>
                </a:solidFill>
                <a:effectLst>
                  <a:outerShdw blurRad="38100" dist="38100" dir="2700000" algn="tl">
                    <a:srgbClr val="000000"/>
                  </a:outerShdw>
                </a:effectLst>
              </a:rPr>
              <a:t>New host-pathogen combinations:</a:t>
            </a:r>
          </a:p>
          <a:p>
            <a:pPr eaLnBrk="1" hangingPunct="1">
              <a:buFontTx/>
              <a:buNone/>
              <a:defRPr/>
            </a:pPr>
            <a:endParaRPr lang="en-US" sz="2800" b="1">
              <a:solidFill>
                <a:schemeClr val="bg1"/>
              </a:solidFill>
              <a:effectLst>
                <a:outerShdw blurRad="38100" dist="38100" dir="2700000" algn="tl">
                  <a:srgbClr val="000000"/>
                </a:outerShdw>
              </a:effectLst>
            </a:endParaRPr>
          </a:p>
          <a:p>
            <a:pPr eaLnBrk="1" hangingPunct="1">
              <a:buFontTx/>
              <a:buNone/>
              <a:defRPr/>
            </a:pPr>
            <a:r>
              <a:rPr lang="en-US" sz="2800" b="1">
                <a:solidFill>
                  <a:schemeClr val="bg1"/>
                </a:solidFill>
                <a:effectLst>
                  <a:outerShdw blurRad="38100" dist="38100" dir="2700000" algn="tl">
                    <a:srgbClr val="000000"/>
                  </a:outerShdw>
                </a:effectLst>
              </a:rPr>
              <a:t>		exotic hosts</a:t>
            </a:r>
          </a:p>
          <a:p>
            <a:pPr eaLnBrk="1" hangingPunct="1">
              <a:buFontTx/>
              <a:buNone/>
              <a:defRPr/>
            </a:pPr>
            <a:r>
              <a:rPr lang="en-US" sz="2800" b="1">
                <a:solidFill>
                  <a:schemeClr val="bg1"/>
                </a:solidFill>
                <a:effectLst>
                  <a:outerShdw blurRad="38100" dist="38100" dir="2700000" algn="tl">
                    <a:srgbClr val="000000"/>
                  </a:outerShdw>
                </a:effectLst>
              </a:rPr>
              <a:t>		hosts planted off site</a:t>
            </a:r>
          </a:p>
          <a:p>
            <a:pPr eaLnBrk="1" hangingPunct="1">
              <a:buFontTx/>
              <a:buNone/>
              <a:defRPr/>
            </a:pPr>
            <a:r>
              <a:rPr lang="en-US" sz="2800" b="1">
                <a:solidFill>
                  <a:schemeClr val="bg1"/>
                </a:solidFill>
                <a:effectLst>
                  <a:outerShdw blurRad="38100" dist="38100" dir="2700000" algn="tl">
                    <a:srgbClr val="000000"/>
                  </a:outerShdw>
                </a:effectLst>
              </a:rPr>
              <a:t>		</a:t>
            </a:r>
          </a:p>
        </p:txBody>
      </p:sp>
      <p:sp>
        <p:nvSpPr>
          <p:cNvPr id="28676" name="Rectangle 4"/>
          <p:cNvSpPr>
            <a:spLocks noChangeArrowheads="1"/>
          </p:cNvSpPr>
          <p:nvPr/>
        </p:nvSpPr>
        <p:spPr bwMode="auto">
          <a:xfrm>
            <a:off x="-131763" y="-908050"/>
            <a:ext cx="184151"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zoom dir="in"/>
    <p:sndAc>
      <p:stSnd>
        <p:snd r:embed="rId2" name="Laser"/>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2" descr="Tab"/>
          <p:cNvPicPr>
            <a:picLocks noChangeAspect="1" noChangeArrowheads="1"/>
          </p:cNvPicPr>
          <p:nvPr/>
        </p:nvPicPr>
        <p:blipFill>
          <a:blip r:embed="rId3"/>
          <a:srcRect/>
          <a:stretch>
            <a:fillRect/>
          </a:stretch>
        </p:blipFill>
        <p:spPr bwMode="auto">
          <a:xfrm>
            <a:off x="395288" y="987425"/>
            <a:ext cx="8424862" cy="5884863"/>
          </a:xfrm>
          <a:prstGeom prst="rect">
            <a:avLst/>
          </a:prstGeom>
          <a:noFill/>
          <a:ln w="9525">
            <a:noFill/>
            <a:miter lim="800000"/>
            <a:headEnd/>
            <a:tailEnd/>
          </a:ln>
        </p:spPr>
      </p:pic>
      <p:sp>
        <p:nvSpPr>
          <p:cNvPr id="398339" name="Text Box 3"/>
          <p:cNvSpPr txBox="1">
            <a:spLocks noChangeArrowheads="1"/>
          </p:cNvSpPr>
          <p:nvPr/>
        </p:nvSpPr>
        <p:spPr bwMode="auto">
          <a:xfrm>
            <a:off x="468313" y="38100"/>
            <a:ext cx="8280400" cy="854075"/>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defRPr/>
            </a:pPr>
            <a:r>
              <a:rPr lang="en-US" sz="2000" b="1">
                <a:solidFill>
                  <a:srgbClr val="FF0000"/>
                </a:solidFill>
                <a:effectLst>
                  <a:outerShdw blurRad="38100" dist="38100" dir="2700000" algn="tl">
                    <a:srgbClr val="000000"/>
                  </a:outerShdw>
                </a:effectLst>
              </a:rPr>
              <a:t>Spread of the disease. </a:t>
            </a:r>
          </a:p>
          <a:p>
            <a:pPr algn="ctr" eaLnBrk="1" hangingPunct="1">
              <a:spcBef>
                <a:spcPct val="50000"/>
              </a:spcBef>
              <a:defRPr/>
            </a:pPr>
            <a:r>
              <a:rPr lang="en-US" sz="2000" b="1" i="1">
                <a:solidFill>
                  <a:srgbClr val="FF0000"/>
                </a:solidFill>
                <a:effectLst>
                  <a:outerShdw blurRad="38100" dist="38100" dir="2700000" algn="tl">
                    <a:srgbClr val="000000"/>
                  </a:outerShdw>
                </a:effectLst>
              </a:rPr>
              <a:t>Seiridium cardinale</a:t>
            </a:r>
            <a:r>
              <a:rPr lang="en-US" sz="2000" b="1">
                <a:solidFill>
                  <a:srgbClr val="FF0000"/>
                </a:solidFill>
                <a:effectLst>
                  <a:outerShdw blurRad="38100" dist="38100" dir="2700000" algn="tl">
                    <a:srgbClr val="000000"/>
                  </a:outerShdw>
                </a:effectLst>
              </a:rPr>
              <a:t>, a pandemic in progress… </a:t>
            </a:r>
          </a:p>
        </p:txBody>
      </p:sp>
      <p:sp>
        <p:nvSpPr>
          <p:cNvPr id="43012" name="Line 4"/>
          <p:cNvSpPr>
            <a:spLocks noChangeShapeType="1"/>
          </p:cNvSpPr>
          <p:nvPr/>
        </p:nvSpPr>
        <p:spPr bwMode="auto">
          <a:xfrm>
            <a:off x="1524000" y="4038600"/>
            <a:ext cx="2362200" cy="76200"/>
          </a:xfrm>
          <a:prstGeom prst="line">
            <a:avLst/>
          </a:prstGeom>
          <a:noFill/>
          <a:ln w="57150">
            <a:solidFill>
              <a:srgbClr val="00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5058" name="Group 39"/>
          <p:cNvGrpSpPr>
            <a:grpSpLocks/>
          </p:cNvGrpSpPr>
          <p:nvPr/>
        </p:nvGrpSpPr>
        <p:grpSpPr bwMode="auto">
          <a:xfrm>
            <a:off x="381000" y="381000"/>
            <a:ext cx="6248400" cy="6248400"/>
            <a:chOff x="960" y="192"/>
            <a:chExt cx="3936" cy="3936"/>
          </a:xfrm>
        </p:grpSpPr>
        <p:pic>
          <p:nvPicPr>
            <p:cNvPr id="45061" name="Picture 4" descr="Seirdium 2 nolabels"/>
            <p:cNvPicPr>
              <a:picLocks noChangeAspect="1" noChangeArrowheads="1"/>
            </p:cNvPicPr>
            <p:nvPr/>
          </p:nvPicPr>
          <p:blipFill>
            <a:blip r:embed="rId2"/>
            <a:srcRect/>
            <a:stretch>
              <a:fillRect/>
            </a:stretch>
          </p:blipFill>
          <p:spPr bwMode="auto">
            <a:xfrm>
              <a:off x="960" y="192"/>
              <a:ext cx="3936" cy="3936"/>
            </a:xfrm>
            <a:prstGeom prst="rect">
              <a:avLst/>
            </a:prstGeom>
            <a:noFill/>
            <a:ln w="9525">
              <a:noFill/>
              <a:miter lim="800000"/>
              <a:headEnd/>
              <a:tailEnd/>
            </a:ln>
          </p:spPr>
        </p:pic>
        <p:sp>
          <p:nvSpPr>
            <p:cNvPr id="45062" name="Text Box 5"/>
            <p:cNvSpPr txBox="1">
              <a:spLocks noChangeArrowheads="1"/>
            </p:cNvSpPr>
            <p:nvPr/>
          </p:nvSpPr>
          <p:spPr bwMode="auto">
            <a:xfrm>
              <a:off x="1440" y="573"/>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99.3</a:t>
              </a:r>
            </a:p>
          </p:txBody>
        </p:sp>
        <p:sp>
          <p:nvSpPr>
            <p:cNvPr id="45063" name="Text Box 6"/>
            <p:cNvSpPr txBox="1">
              <a:spLocks noChangeArrowheads="1"/>
            </p:cNvSpPr>
            <p:nvPr/>
          </p:nvSpPr>
          <p:spPr bwMode="auto">
            <a:xfrm>
              <a:off x="2352" y="2100"/>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61.5</a:t>
              </a:r>
            </a:p>
          </p:txBody>
        </p:sp>
        <p:sp>
          <p:nvSpPr>
            <p:cNvPr id="45064" name="Text Box 7"/>
            <p:cNvSpPr txBox="1">
              <a:spLocks noChangeArrowheads="1"/>
            </p:cNvSpPr>
            <p:nvPr/>
          </p:nvSpPr>
          <p:spPr bwMode="auto">
            <a:xfrm>
              <a:off x="2044" y="1008"/>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73.9</a:t>
              </a:r>
            </a:p>
          </p:txBody>
        </p:sp>
        <p:sp>
          <p:nvSpPr>
            <p:cNvPr id="45065" name="Text Box 9"/>
            <p:cNvSpPr txBox="1">
              <a:spLocks noChangeArrowheads="1"/>
            </p:cNvSpPr>
            <p:nvPr/>
          </p:nvSpPr>
          <p:spPr bwMode="auto">
            <a:xfrm>
              <a:off x="1506" y="2845"/>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70.2</a:t>
              </a:r>
            </a:p>
          </p:txBody>
        </p:sp>
        <p:sp>
          <p:nvSpPr>
            <p:cNvPr id="45066" name="Text Box 10"/>
            <p:cNvSpPr txBox="1">
              <a:spLocks noChangeArrowheads="1"/>
            </p:cNvSpPr>
            <p:nvPr/>
          </p:nvSpPr>
          <p:spPr bwMode="auto">
            <a:xfrm>
              <a:off x="2136" y="3156"/>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98.6</a:t>
              </a:r>
            </a:p>
          </p:txBody>
        </p:sp>
        <p:sp>
          <p:nvSpPr>
            <p:cNvPr id="45067" name="Text Box 11"/>
            <p:cNvSpPr txBox="1">
              <a:spLocks noChangeArrowheads="1"/>
            </p:cNvSpPr>
            <p:nvPr/>
          </p:nvSpPr>
          <p:spPr bwMode="auto">
            <a:xfrm>
              <a:off x="1840" y="3380"/>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66.5</a:t>
              </a:r>
            </a:p>
          </p:txBody>
        </p:sp>
        <p:sp>
          <p:nvSpPr>
            <p:cNvPr id="45068" name="Text Box 12"/>
            <p:cNvSpPr txBox="1">
              <a:spLocks noChangeArrowheads="1"/>
            </p:cNvSpPr>
            <p:nvPr/>
          </p:nvSpPr>
          <p:spPr bwMode="auto">
            <a:xfrm>
              <a:off x="1548" y="3268"/>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66.1</a:t>
              </a:r>
            </a:p>
          </p:txBody>
        </p:sp>
        <p:sp>
          <p:nvSpPr>
            <p:cNvPr id="45069" name="Text Box 13"/>
            <p:cNvSpPr txBox="1">
              <a:spLocks noChangeArrowheads="1"/>
            </p:cNvSpPr>
            <p:nvPr/>
          </p:nvSpPr>
          <p:spPr bwMode="auto">
            <a:xfrm>
              <a:off x="1376" y="3145"/>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66.3</a:t>
              </a:r>
            </a:p>
          </p:txBody>
        </p:sp>
        <p:sp>
          <p:nvSpPr>
            <p:cNvPr id="45070" name="Text Box 14"/>
            <p:cNvSpPr txBox="1">
              <a:spLocks noChangeArrowheads="1"/>
            </p:cNvSpPr>
            <p:nvPr/>
          </p:nvSpPr>
          <p:spPr bwMode="auto">
            <a:xfrm>
              <a:off x="1068" y="3000"/>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65.5</a:t>
              </a:r>
            </a:p>
          </p:txBody>
        </p:sp>
        <p:sp>
          <p:nvSpPr>
            <p:cNvPr id="45071" name="Text Box 15"/>
            <p:cNvSpPr txBox="1">
              <a:spLocks noChangeArrowheads="1"/>
            </p:cNvSpPr>
            <p:nvPr/>
          </p:nvSpPr>
          <p:spPr bwMode="auto">
            <a:xfrm>
              <a:off x="2112" y="3673"/>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100</a:t>
              </a:r>
            </a:p>
          </p:txBody>
        </p:sp>
        <p:sp>
          <p:nvSpPr>
            <p:cNvPr id="45072" name="Text Box 19"/>
            <p:cNvSpPr txBox="1">
              <a:spLocks noChangeArrowheads="1"/>
            </p:cNvSpPr>
            <p:nvPr/>
          </p:nvSpPr>
          <p:spPr bwMode="auto">
            <a:xfrm>
              <a:off x="1964" y="3504"/>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66.5</a:t>
              </a:r>
            </a:p>
          </p:txBody>
        </p:sp>
        <p:sp>
          <p:nvSpPr>
            <p:cNvPr id="45073" name="Text Box 38"/>
            <p:cNvSpPr txBox="1">
              <a:spLocks noChangeArrowheads="1"/>
            </p:cNvSpPr>
            <p:nvPr/>
          </p:nvSpPr>
          <p:spPr bwMode="auto">
            <a:xfrm>
              <a:off x="1647" y="2949"/>
              <a:ext cx="288" cy="13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60.8</a:t>
              </a:r>
            </a:p>
          </p:txBody>
        </p:sp>
      </p:grpSp>
      <p:sp>
        <p:nvSpPr>
          <p:cNvPr id="45059" name="Text Box 40"/>
          <p:cNvSpPr txBox="1">
            <a:spLocks noChangeArrowheads="1"/>
          </p:cNvSpPr>
          <p:nvPr/>
        </p:nvSpPr>
        <p:spPr bwMode="auto">
          <a:xfrm>
            <a:off x="7543800" y="881063"/>
            <a:ext cx="1447800" cy="1785937"/>
          </a:xfrm>
          <a:prstGeom prst="rect">
            <a:avLst/>
          </a:prstGeom>
          <a:noFill/>
          <a:ln w="9525">
            <a:noFill/>
            <a:miter lim="800000"/>
            <a:headEnd/>
            <a:tailEnd/>
          </a:ln>
        </p:spPr>
        <p:txBody>
          <a:bodyPr>
            <a:prstTxWarp prst="textNoShape">
              <a:avLst/>
            </a:prstTxWarp>
            <a:spAutoFit/>
          </a:bodyPr>
          <a:lstStyle/>
          <a:p>
            <a:pPr>
              <a:spcBef>
                <a:spcPct val="50000"/>
              </a:spcBef>
            </a:pPr>
            <a:r>
              <a:rPr lang="en-US" sz="1200"/>
              <a:t>IT=Italy</a:t>
            </a:r>
          </a:p>
          <a:p>
            <a:pPr>
              <a:spcBef>
                <a:spcPct val="50000"/>
              </a:spcBef>
            </a:pPr>
            <a:r>
              <a:rPr lang="en-US" sz="1200"/>
              <a:t>GR=Greece</a:t>
            </a:r>
          </a:p>
          <a:p>
            <a:pPr>
              <a:spcBef>
                <a:spcPct val="50000"/>
              </a:spcBef>
            </a:pPr>
            <a:r>
              <a:rPr lang="en-US" sz="1200"/>
              <a:t>NZ=New Zealand</a:t>
            </a:r>
          </a:p>
          <a:p>
            <a:pPr>
              <a:spcBef>
                <a:spcPct val="50000"/>
              </a:spcBef>
            </a:pPr>
            <a:r>
              <a:rPr lang="en-US" sz="1200"/>
              <a:t>US=USA</a:t>
            </a:r>
          </a:p>
          <a:p>
            <a:pPr>
              <a:spcBef>
                <a:spcPct val="50000"/>
              </a:spcBef>
            </a:pPr>
            <a:r>
              <a:rPr lang="en-US" sz="1200"/>
              <a:t>CH=Chile</a:t>
            </a:r>
          </a:p>
          <a:p>
            <a:pPr>
              <a:spcBef>
                <a:spcPct val="50000"/>
              </a:spcBef>
            </a:pPr>
            <a:endParaRPr lang="en-US"/>
          </a:p>
        </p:txBody>
      </p:sp>
      <p:sp>
        <p:nvSpPr>
          <p:cNvPr id="45060" name="Text Box 41"/>
          <p:cNvSpPr txBox="1">
            <a:spLocks noChangeArrowheads="1"/>
          </p:cNvSpPr>
          <p:nvPr/>
        </p:nvSpPr>
        <p:spPr bwMode="auto">
          <a:xfrm>
            <a:off x="6629400" y="228600"/>
            <a:ext cx="22098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a:t>Seiridium NJ tree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6082" name="Group 4"/>
          <p:cNvGrpSpPr>
            <a:grpSpLocks/>
          </p:cNvGrpSpPr>
          <p:nvPr/>
        </p:nvGrpSpPr>
        <p:grpSpPr bwMode="auto">
          <a:xfrm>
            <a:off x="223838" y="228600"/>
            <a:ext cx="8924925" cy="4799013"/>
            <a:chOff x="141" y="144"/>
            <a:chExt cx="5622" cy="3023"/>
          </a:xfrm>
        </p:grpSpPr>
        <p:grpSp>
          <p:nvGrpSpPr>
            <p:cNvPr id="46086" name="Group 5"/>
            <p:cNvGrpSpPr>
              <a:grpSpLocks/>
            </p:cNvGrpSpPr>
            <p:nvPr/>
          </p:nvGrpSpPr>
          <p:grpSpPr bwMode="auto">
            <a:xfrm>
              <a:off x="5364" y="2838"/>
              <a:ext cx="399" cy="329"/>
              <a:chOff x="2064" y="3592"/>
              <a:chExt cx="528" cy="440"/>
            </a:xfrm>
          </p:grpSpPr>
          <p:sp>
            <p:nvSpPr>
              <p:cNvPr id="2" name="Oval 54"/>
              <p:cNvSpPr>
                <a:spLocks noChangeArrowheads="1"/>
              </p:cNvSpPr>
              <p:nvPr/>
            </p:nvSpPr>
            <p:spPr bwMode="auto">
              <a:xfrm>
                <a:off x="2102" y="3592"/>
                <a:ext cx="438" cy="440"/>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59" name="TextBox 55"/>
              <p:cNvSpPr txBox="1">
                <a:spLocks noChangeArrowheads="1"/>
              </p:cNvSpPr>
              <p:nvPr/>
            </p:nvSpPr>
            <p:spPr bwMode="auto">
              <a:xfrm>
                <a:off x="2064" y="3724"/>
                <a:ext cx="528" cy="181"/>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22</a:t>
                </a:r>
              </a:p>
            </p:txBody>
          </p:sp>
        </p:grpSp>
        <p:grpSp>
          <p:nvGrpSpPr>
            <p:cNvPr id="46087" name="Group 8"/>
            <p:cNvGrpSpPr>
              <a:grpSpLocks/>
            </p:cNvGrpSpPr>
            <p:nvPr/>
          </p:nvGrpSpPr>
          <p:grpSpPr bwMode="auto">
            <a:xfrm>
              <a:off x="141" y="144"/>
              <a:ext cx="5544" cy="2838"/>
              <a:chOff x="141" y="144"/>
              <a:chExt cx="5544" cy="2838"/>
            </a:xfrm>
          </p:grpSpPr>
          <p:grpSp>
            <p:nvGrpSpPr>
              <p:cNvPr id="46088" name="Group 9"/>
              <p:cNvGrpSpPr>
                <a:grpSpLocks/>
              </p:cNvGrpSpPr>
              <p:nvPr/>
            </p:nvGrpSpPr>
            <p:grpSpPr bwMode="auto">
              <a:xfrm>
                <a:off x="143" y="1096"/>
                <a:ext cx="241" cy="192"/>
                <a:chOff x="143" y="1096"/>
                <a:chExt cx="241" cy="192"/>
              </a:xfrm>
            </p:grpSpPr>
            <p:sp>
              <p:nvSpPr>
                <p:cNvPr id="5" name="Oval 4"/>
                <p:cNvSpPr/>
                <p:nvPr/>
              </p:nvSpPr>
              <p:spPr>
                <a:xfrm>
                  <a:off x="145" y="1096"/>
                  <a:ext cx="192"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257" name="TextBox 6"/>
                <p:cNvSpPr txBox="1">
                  <a:spLocks noChangeArrowheads="1"/>
                </p:cNvSpPr>
                <p:nvPr/>
              </p:nvSpPr>
              <p:spPr bwMode="auto">
                <a:xfrm>
                  <a:off x="143" y="1122"/>
                  <a:ext cx="241"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1-B</a:t>
                  </a:r>
                </a:p>
              </p:txBody>
            </p:sp>
          </p:grpSp>
          <p:sp>
            <p:nvSpPr>
              <p:cNvPr id="10" name="Oval 9"/>
              <p:cNvSpPr/>
              <p:nvPr/>
            </p:nvSpPr>
            <p:spPr>
              <a:xfrm>
                <a:off x="143" y="565"/>
                <a:ext cx="193"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090" name="TextBox 10"/>
              <p:cNvSpPr txBox="1">
                <a:spLocks noChangeArrowheads="1"/>
              </p:cNvSpPr>
              <p:nvPr/>
            </p:nvSpPr>
            <p:spPr bwMode="auto">
              <a:xfrm>
                <a:off x="141" y="592"/>
                <a:ext cx="243"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6-B</a:t>
                </a:r>
              </a:p>
            </p:txBody>
          </p:sp>
          <p:sp>
            <p:nvSpPr>
              <p:cNvPr id="13" name="Oval 12"/>
              <p:cNvSpPr/>
              <p:nvPr/>
            </p:nvSpPr>
            <p:spPr>
              <a:xfrm>
                <a:off x="146" y="144"/>
                <a:ext cx="193"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092" name="TextBox 13"/>
              <p:cNvSpPr txBox="1">
                <a:spLocks noChangeArrowheads="1"/>
              </p:cNvSpPr>
              <p:nvPr/>
            </p:nvSpPr>
            <p:spPr bwMode="auto">
              <a:xfrm>
                <a:off x="144" y="170"/>
                <a:ext cx="240"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5-B</a:t>
                </a:r>
              </a:p>
            </p:txBody>
          </p:sp>
          <p:sp>
            <p:nvSpPr>
              <p:cNvPr id="16" name="Oval 15"/>
              <p:cNvSpPr/>
              <p:nvPr/>
            </p:nvSpPr>
            <p:spPr>
              <a:xfrm>
                <a:off x="734" y="593"/>
                <a:ext cx="193"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094" name="TextBox 16"/>
              <p:cNvSpPr txBox="1">
                <a:spLocks noChangeArrowheads="1"/>
              </p:cNvSpPr>
              <p:nvPr/>
            </p:nvSpPr>
            <p:spPr bwMode="auto">
              <a:xfrm>
                <a:off x="732" y="619"/>
                <a:ext cx="228"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4-B</a:t>
                </a:r>
              </a:p>
            </p:txBody>
          </p:sp>
          <p:grpSp>
            <p:nvGrpSpPr>
              <p:cNvPr id="46095" name="Group 18"/>
              <p:cNvGrpSpPr>
                <a:grpSpLocks/>
              </p:cNvGrpSpPr>
              <p:nvPr/>
            </p:nvGrpSpPr>
            <p:grpSpPr bwMode="auto">
              <a:xfrm>
                <a:off x="719" y="195"/>
                <a:ext cx="257" cy="192"/>
                <a:chOff x="707" y="195"/>
                <a:chExt cx="257" cy="192"/>
              </a:xfrm>
            </p:grpSpPr>
            <p:sp>
              <p:nvSpPr>
                <p:cNvPr id="19" name="Oval 18"/>
                <p:cNvSpPr/>
                <p:nvPr/>
              </p:nvSpPr>
              <p:spPr>
                <a:xfrm>
                  <a:off x="707" y="195"/>
                  <a:ext cx="193"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255" name="TextBox 19"/>
                <p:cNvSpPr txBox="1">
                  <a:spLocks noChangeArrowheads="1"/>
                </p:cNvSpPr>
                <p:nvPr/>
              </p:nvSpPr>
              <p:spPr bwMode="auto">
                <a:xfrm>
                  <a:off x="709" y="222"/>
                  <a:ext cx="255"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3-A</a:t>
                  </a:r>
                </a:p>
              </p:txBody>
            </p:sp>
          </p:grpSp>
          <p:sp>
            <p:nvSpPr>
              <p:cNvPr id="22" name="Oval 21"/>
              <p:cNvSpPr/>
              <p:nvPr/>
            </p:nvSpPr>
            <p:spPr>
              <a:xfrm>
                <a:off x="1055" y="166"/>
                <a:ext cx="192"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097" name="TextBox 22"/>
              <p:cNvSpPr txBox="1">
                <a:spLocks noChangeArrowheads="1"/>
              </p:cNvSpPr>
              <p:nvPr/>
            </p:nvSpPr>
            <p:spPr bwMode="auto">
              <a:xfrm>
                <a:off x="1053" y="193"/>
                <a:ext cx="243"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2-B</a:t>
                </a:r>
              </a:p>
            </p:txBody>
          </p:sp>
          <p:sp>
            <p:nvSpPr>
              <p:cNvPr id="28" name="Oval 27"/>
              <p:cNvSpPr/>
              <p:nvPr/>
            </p:nvSpPr>
            <p:spPr>
              <a:xfrm>
                <a:off x="2070" y="503"/>
                <a:ext cx="193"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099" name="TextBox 28"/>
              <p:cNvSpPr txBox="1">
                <a:spLocks noChangeArrowheads="1"/>
              </p:cNvSpPr>
              <p:nvPr/>
            </p:nvSpPr>
            <p:spPr bwMode="auto">
              <a:xfrm>
                <a:off x="2068" y="529"/>
                <a:ext cx="236"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8-A</a:t>
                </a:r>
              </a:p>
            </p:txBody>
          </p:sp>
          <p:sp>
            <p:nvSpPr>
              <p:cNvPr id="52" name="Oval 51"/>
              <p:cNvSpPr/>
              <p:nvPr/>
            </p:nvSpPr>
            <p:spPr>
              <a:xfrm>
                <a:off x="1650" y="512"/>
                <a:ext cx="191"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101" name="TextBox 52"/>
              <p:cNvSpPr txBox="1">
                <a:spLocks noChangeArrowheads="1"/>
              </p:cNvSpPr>
              <p:nvPr/>
            </p:nvSpPr>
            <p:spPr bwMode="auto">
              <a:xfrm>
                <a:off x="1633" y="539"/>
                <a:ext cx="287"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9-na</a:t>
                </a:r>
              </a:p>
            </p:txBody>
          </p:sp>
          <p:sp>
            <p:nvSpPr>
              <p:cNvPr id="55" name="Oval 54"/>
              <p:cNvSpPr/>
              <p:nvPr/>
            </p:nvSpPr>
            <p:spPr>
              <a:xfrm>
                <a:off x="1850" y="753"/>
                <a:ext cx="192"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103" name="TextBox 55"/>
              <p:cNvSpPr txBox="1">
                <a:spLocks noChangeArrowheads="1"/>
              </p:cNvSpPr>
              <p:nvPr/>
            </p:nvSpPr>
            <p:spPr bwMode="auto">
              <a:xfrm>
                <a:off x="1833" y="779"/>
                <a:ext cx="279"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15-A</a:t>
                </a:r>
              </a:p>
            </p:txBody>
          </p:sp>
          <p:sp>
            <p:nvSpPr>
              <p:cNvPr id="58" name="Oval 57"/>
              <p:cNvSpPr/>
              <p:nvPr/>
            </p:nvSpPr>
            <p:spPr>
              <a:xfrm>
                <a:off x="1951" y="259"/>
                <a:ext cx="191"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105" name="TextBox 58"/>
              <p:cNvSpPr txBox="1">
                <a:spLocks noChangeArrowheads="1"/>
              </p:cNvSpPr>
              <p:nvPr/>
            </p:nvSpPr>
            <p:spPr bwMode="auto">
              <a:xfrm>
                <a:off x="1934" y="286"/>
                <a:ext cx="274"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11-B</a:t>
                </a:r>
              </a:p>
            </p:txBody>
          </p:sp>
          <p:sp>
            <p:nvSpPr>
              <p:cNvPr id="61" name="Oval 60"/>
              <p:cNvSpPr/>
              <p:nvPr/>
            </p:nvSpPr>
            <p:spPr>
              <a:xfrm>
                <a:off x="2337" y="756"/>
                <a:ext cx="192"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107" name="TextBox 61"/>
              <p:cNvSpPr txBox="1">
                <a:spLocks noChangeArrowheads="1"/>
              </p:cNvSpPr>
              <p:nvPr/>
            </p:nvSpPr>
            <p:spPr bwMode="auto">
              <a:xfrm>
                <a:off x="2320" y="782"/>
                <a:ext cx="272"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16-B</a:t>
                </a:r>
              </a:p>
            </p:txBody>
          </p:sp>
          <p:sp>
            <p:nvSpPr>
              <p:cNvPr id="64" name="Oval 63"/>
              <p:cNvSpPr/>
              <p:nvPr/>
            </p:nvSpPr>
            <p:spPr>
              <a:xfrm>
                <a:off x="2492" y="508"/>
                <a:ext cx="192"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109" name="TextBox 64"/>
              <p:cNvSpPr txBox="1">
                <a:spLocks noChangeArrowheads="1"/>
              </p:cNvSpPr>
              <p:nvPr/>
            </p:nvSpPr>
            <p:spPr bwMode="auto">
              <a:xfrm>
                <a:off x="2475" y="534"/>
                <a:ext cx="261"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19-B</a:t>
                </a:r>
              </a:p>
            </p:txBody>
          </p:sp>
          <p:grpSp>
            <p:nvGrpSpPr>
              <p:cNvPr id="46110" name="Group 35"/>
              <p:cNvGrpSpPr>
                <a:grpSpLocks/>
              </p:cNvGrpSpPr>
              <p:nvPr/>
            </p:nvGrpSpPr>
            <p:grpSpPr bwMode="auto">
              <a:xfrm>
                <a:off x="1543" y="1730"/>
                <a:ext cx="281" cy="192"/>
                <a:chOff x="1543" y="1730"/>
                <a:chExt cx="281" cy="192"/>
              </a:xfrm>
            </p:grpSpPr>
            <p:sp>
              <p:nvSpPr>
                <p:cNvPr id="3" name="Oval 66"/>
                <p:cNvSpPr/>
                <p:nvPr/>
              </p:nvSpPr>
              <p:spPr>
                <a:xfrm>
                  <a:off x="1560" y="1730"/>
                  <a:ext cx="192"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253" name="TextBox 67"/>
                <p:cNvSpPr txBox="1">
                  <a:spLocks noChangeArrowheads="1"/>
                </p:cNvSpPr>
                <p:nvPr/>
              </p:nvSpPr>
              <p:spPr bwMode="auto">
                <a:xfrm>
                  <a:off x="1543" y="1756"/>
                  <a:ext cx="281"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14-A</a:t>
                  </a:r>
                </a:p>
              </p:txBody>
            </p:sp>
          </p:grpSp>
          <p:sp>
            <p:nvSpPr>
              <p:cNvPr id="73" name="Oval 72"/>
              <p:cNvSpPr/>
              <p:nvPr/>
            </p:nvSpPr>
            <p:spPr>
              <a:xfrm>
                <a:off x="1183" y="2094"/>
                <a:ext cx="191"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112" name="TextBox 73"/>
              <p:cNvSpPr txBox="1">
                <a:spLocks noChangeArrowheads="1"/>
              </p:cNvSpPr>
              <p:nvPr/>
            </p:nvSpPr>
            <p:spPr bwMode="auto">
              <a:xfrm>
                <a:off x="1166" y="2120"/>
                <a:ext cx="274"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12-A</a:t>
                </a:r>
              </a:p>
            </p:txBody>
          </p:sp>
          <p:grpSp>
            <p:nvGrpSpPr>
              <p:cNvPr id="46113" name="Group 74"/>
              <p:cNvGrpSpPr>
                <a:grpSpLocks/>
              </p:cNvGrpSpPr>
              <p:nvPr/>
            </p:nvGrpSpPr>
            <p:grpSpPr bwMode="auto">
              <a:xfrm>
                <a:off x="2185" y="1732"/>
                <a:ext cx="269" cy="192"/>
                <a:chOff x="90488" y="1371600"/>
                <a:chExt cx="533400" cy="381000"/>
              </a:xfrm>
            </p:grpSpPr>
            <p:sp>
              <p:nvSpPr>
                <p:cNvPr id="76" name="Oval 75"/>
                <p:cNvSpPr/>
                <p:nvPr/>
              </p:nvSpPr>
              <p:spPr>
                <a:xfrm>
                  <a:off x="151957" y="1371600"/>
                  <a:ext cx="380716" cy="381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251" name="TextBox 76"/>
                <p:cNvSpPr txBox="1">
                  <a:spLocks noChangeArrowheads="1"/>
                </p:cNvSpPr>
                <p:nvPr/>
              </p:nvSpPr>
              <p:spPr bwMode="auto">
                <a:xfrm>
                  <a:off x="90488" y="1423194"/>
                  <a:ext cx="533400" cy="267890"/>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10-na</a:t>
                  </a:r>
                </a:p>
              </p:txBody>
            </p:sp>
          </p:grpSp>
          <p:sp>
            <p:nvSpPr>
              <p:cNvPr id="46114" name="Line 43"/>
              <p:cNvSpPr>
                <a:spLocks noChangeShapeType="1"/>
              </p:cNvSpPr>
              <p:nvPr/>
            </p:nvSpPr>
            <p:spPr bwMode="auto">
              <a:xfrm rot="-5400000">
                <a:off x="69" y="922"/>
                <a:ext cx="346"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15" name="Line 44"/>
              <p:cNvSpPr>
                <a:spLocks noChangeShapeType="1"/>
              </p:cNvSpPr>
              <p:nvPr/>
            </p:nvSpPr>
            <p:spPr bwMode="auto">
              <a:xfrm rot="-5400000">
                <a:off x="129" y="449"/>
                <a:ext cx="231"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16" name="Line 45"/>
              <p:cNvSpPr>
                <a:spLocks noChangeShapeType="1"/>
              </p:cNvSpPr>
              <p:nvPr/>
            </p:nvSpPr>
            <p:spPr bwMode="auto">
              <a:xfrm rot="17555809" flipV="1">
                <a:off x="720" y="448"/>
                <a:ext cx="192" cy="77"/>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17" name="Line 46"/>
              <p:cNvSpPr>
                <a:spLocks noChangeShapeType="1"/>
              </p:cNvSpPr>
              <p:nvPr/>
            </p:nvSpPr>
            <p:spPr bwMode="auto">
              <a:xfrm rot="248503">
                <a:off x="332" y="676"/>
                <a:ext cx="403"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18" name="Line 47"/>
              <p:cNvSpPr>
                <a:spLocks noChangeShapeType="1"/>
              </p:cNvSpPr>
              <p:nvPr/>
            </p:nvSpPr>
            <p:spPr bwMode="auto">
              <a:xfrm rot="838905">
                <a:off x="905" y="791"/>
                <a:ext cx="404"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19" name="Line 48"/>
              <p:cNvSpPr>
                <a:spLocks noChangeShapeType="1"/>
              </p:cNvSpPr>
              <p:nvPr/>
            </p:nvSpPr>
            <p:spPr bwMode="auto">
              <a:xfrm rot="-3193931">
                <a:off x="819" y="480"/>
                <a:ext cx="346"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 name="Oval 27"/>
              <p:cNvSpPr/>
              <p:nvPr/>
            </p:nvSpPr>
            <p:spPr>
              <a:xfrm>
                <a:off x="1416" y="266"/>
                <a:ext cx="193" cy="19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121" name="TextBox 28"/>
              <p:cNvSpPr txBox="1">
                <a:spLocks noChangeArrowheads="1"/>
              </p:cNvSpPr>
              <p:nvPr/>
            </p:nvSpPr>
            <p:spPr bwMode="auto">
              <a:xfrm>
                <a:off x="1402" y="292"/>
                <a:ext cx="278"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21-B</a:t>
                </a:r>
              </a:p>
            </p:txBody>
          </p:sp>
          <p:sp>
            <p:nvSpPr>
              <p:cNvPr id="46122" name="Line 51"/>
              <p:cNvSpPr>
                <a:spLocks noChangeShapeType="1"/>
              </p:cNvSpPr>
              <p:nvPr/>
            </p:nvSpPr>
            <p:spPr bwMode="auto">
              <a:xfrm>
                <a:off x="1610" y="359"/>
                <a:ext cx="34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23" name="Line 52"/>
              <p:cNvSpPr>
                <a:spLocks noChangeShapeType="1"/>
              </p:cNvSpPr>
              <p:nvPr/>
            </p:nvSpPr>
            <p:spPr bwMode="auto">
              <a:xfrm rot="-2700000">
                <a:off x="1283" y="1996"/>
                <a:ext cx="34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24" name="Line 53"/>
              <p:cNvSpPr>
                <a:spLocks noChangeShapeType="1"/>
              </p:cNvSpPr>
              <p:nvPr/>
            </p:nvSpPr>
            <p:spPr bwMode="auto">
              <a:xfrm rot="5400000">
                <a:off x="1482" y="1557"/>
                <a:ext cx="346"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25" name="Line 54"/>
              <p:cNvSpPr>
                <a:spLocks noChangeShapeType="1"/>
              </p:cNvSpPr>
              <p:nvPr/>
            </p:nvSpPr>
            <p:spPr bwMode="auto">
              <a:xfrm rot="-5174692">
                <a:off x="1379" y="567"/>
                <a:ext cx="231"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26" name="Line 55"/>
              <p:cNvSpPr>
                <a:spLocks noChangeShapeType="1"/>
              </p:cNvSpPr>
              <p:nvPr/>
            </p:nvSpPr>
            <p:spPr bwMode="auto">
              <a:xfrm>
                <a:off x="2261" y="602"/>
                <a:ext cx="23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27" name="Line 56"/>
              <p:cNvSpPr>
                <a:spLocks noChangeShapeType="1"/>
              </p:cNvSpPr>
              <p:nvPr/>
            </p:nvSpPr>
            <p:spPr bwMode="auto">
              <a:xfrm rot="7628192">
                <a:off x="1699" y="1016"/>
                <a:ext cx="231"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28" name="Line 57"/>
              <p:cNvSpPr>
                <a:spLocks noChangeShapeType="1"/>
              </p:cNvSpPr>
              <p:nvPr/>
            </p:nvSpPr>
            <p:spPr bwMode="auto">
              <a:xfrm>
                <a:off x="1620" y="849"/>
                <a:ext cx="23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29" name="Line 58"/>
              <p:cNvSpPr>
                <a:spLocks noChangeShapeType="1"/>
              </p:cNvSpPr>
              <p:nvPr/>
            </p:nvSpPr>
            <p:spPr bwMode="auto">
              <a:xfrm>
                <a:off x="1844" y="602"/>
                <a:ext cx="231"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30" name="Line 59"/>
              <p:cNvSpPr>
                <a:spLocks noChangeShapeType="1"/>
              </p:cNvSpPr>
              <p:nvPr/>
            </p:nvSpPr>
            <p:spPr bwMode="auto">
              <a:xfrm>
                <a:off x="2043" y="852"/>
                <a:ext cx="291"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0" name="Oval 69"/>
              <p:cNvSpPr>
                <a:spLocks noChangeArrowheads="1"/>
              </p:cNvSpPr>
              <p:nvPr/>
            </p:nvSpPr>
            <p:spPr bwMode="auto">
              <a:xfrm flipH="1">
                <a:off x="1071" y="1129"/>
                <a:ext cx="192" cy="192"/>
              </a:xfrm>
              <a:prstGeom prst="ellipse">
                <a:avLst/>
              </a:prstGeom>
              <a:solidFill>
                <a:srgbClr val="FF0000"/>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132" name="TextBox 70"/>
              <p:cNvSpPr txBox="1">
                <a:spLocks noChangeArrowheads="1"/>
              </p:cNvSpPr>
              <p:nvPr/>
            </p:nvSpPr>
            <p:spPr bwMode="auto">
              <a:xfrm flipH="1">
                <a:off x="1050" y="1156"/>
                <a:ext cx="295"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17-A</a:t>
                </a:r>
              </a:p>
            </p:txBody>
          </p:sp>
          <p:sp>
            <p:nvSpPr>
              <p:cNvPr id="79" name="Oval 78"/>
              <p:cNvSpPr>
                <a:spLocks noChangeArrowheads="1"/>
              </p:cNvSpPr>
              <p:nvPr/>
            </p:nvSpPr>
            <p:spPr bwMode="auto">
              <a:xfrm flipH="1">
                <a:off x="765" y="1131"/>
                <a:ext cx="191" cy="192"/>
              </a:xfrm>
              <a:prstGeom prst="ellipse">
                <a:avLst/>
              </a:prstGeom>
              <a:solidFill>
                <a:srgbClr val="FF0000"/>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134" name="TextBox 79"/>
              <p:cNvSpPr txBox="1">
                <a:spLocks noChangeArrowheads="1"/>
              </p:cNvSpPr>
              <p:nvPr/>
            </p:nvSpPr>
            <p:spPr bwMode="auto">
              <a:xfrm flipH="1">
                <a:off x="738" y="1157"/>
                <a:ext cx="265" cy="135"/>
              </a:xfrm>
              <a:prstGeom prst="rect">
                <a:avLst/>
              </a:prstGeom>
              <a:noFill/>
              <a:ln w="9525">
                <a:noFill/>
                <a:miter lim="800000"/>
                <a:headEnd/>
                <a:tailEnd/>
              </a:ln>
            </p:spPr>
            <p:txBody>
              <a:bodyPr>
                <a:prstTxWarp prst="textNoShape">
                  <a:avLst/>
                </a:prstTxWarp>
                <a:spAutoFit/>
              </a:bodyPr>
              <a:lstStyle/>
              <a:p>
                <a:r>
                  <a:rPr lang="en-US" sz="800" b="1">
                    <a:solidFill>
                      <a:schemeClr val="bg1"/>
                    </a:solidFill>
                    <a:latin typeface="Calibri" charset="0"/>
                  </a:rPr>
                  <a:t>18-B</a:t>
                </a:r>
              </a:p>
            </p:txBody>
          </p:sp>
          <p:sp>
            <p:nvSpPr>
              <p:cNvPr id="46135" name="Line 64"/>
              <p:cNvSpPr>
                <a:spLocks noChangeShapeType="1"/>
              </p:cNvSpPr>
              <p:nvPr/>
            </p:nvSpPr>
            <p:spPr bwMode="auto">
              <a:xfrm rot="21554493" flipH="1">
                <a:off x="1258" y="1221"/>
                <a:ext cx="231"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36" name="Line 65"/>
              <p:cNvSpPr>
                <a:spLocks noChangeShapeType="1"/>
              </p:cNvSpPr>
              <p:nvPr/>
            </p:nvSpPr>
            <p:spPr bwMode="auto">
              <a:xfrm flipH="1">
                <a:off x="954" y="1224"/>
                <a:ext cx="11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37" name="Line 66"/>
              <p:cNvSpPr>
                <a:spLocks noChangeShapeType="1"/>
              </p:cNvSpPr>
              <p:nvPr/>
            </p:nvSpPr>
            <p:spPr bwMode="auto">
              <a:xfrm>
                <a:off x="1754" y="1829"/>
                <a:ext cx="462"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38" name="Line 67"/>
              <p:cNvSpPr>
                <a:spLocks noChangeShapeType="1"/>
              </p:cNvSpPr>
              <p:nvPr/>
            </p:nvSpPr>
            <p:spPr bwMode="auto">
              <a:xfrm rot="8276674" flipV="1">
                <a:off x="971" y="1523"/>
                <a:ext cx="639" cy="1"/>
              </a:xfrm>
              <a:prstGeom prst="line">
                <a:avLst/>
              </a:prstGeom>
              <a:noFill/>
              <a:ln w="38100">
                <a:solidFill>
                  <a:schemeClr val="tx1"/>
                </a:solidFill>
                <a:round/>
                <a:headEnd/>
                <a:tailEnd/>
              </a:ln>
            </p:spPr>
            <p:txBody>
              <a:bodyPr>
                <a:prstTxWarp prst="textNoShape">
                  <a:avLst/>
                </a:prstTxWarp>
              </a:bodyPr>
              <a:lstStyle/>
              <a:p>
                <a:endParaRPr lang="en-US"/>
              </a:p>
            </p:txBody>
          </p:sp>
          <p:grpSp>
            <p:nvGrpSpPr>
              <p:cNvPr id="46139" name="Group 68"/>
              <p:cNvGrpSpPr>
                <a:grpSpLocks/>
              </p:cNvGrpSpPr>
              <p:nvPr/>
            </p:nvGrpSpPr>
            <p:grpSpPr bwMode="auto">
              <a:xfrm>
                <a:off x="1299" y="682"/>
                <a:ext cx="322" cy="317"/>
                <a:chOff x="437" y="1056"/>
                <a:chExt cx="402" cy="395"/>
              </a:xfrm>
            </p:grpSpPr>
            <p:sp>
              <p:nvSpPr>
                <p:cNvPr id="6" name="Oval 15"/>
                <p:cNvSpPr/>
                <p:nvPr/>
              </p:nvSpPr>
              <p:spPr>
                <a:xfrm>
                  <a:off x="437" y="1056"/>
                  <a:ext cx="400" cy="395"/>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249" name="TextBox 16"/>
                <p:cNvSpPr txBox="1">
                  <a:spLocks noChangeArrowheads="1"/>
                </p:cNvSpPr>
                <p:nvPr/>
              </p:nvSpPr>
              <p:spPr bwMode="auto">
                <a:xfrm>
                  <a:off x="439" y="1164"/>
                  <a:ext cx="400" cy="169"/>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20-A/B</a:t>
                  </a:r>
                </a:p>
              </p:txBody>
            </p:sp>
          </p:grpSp>
          <p:sp>
            <p:nvSpPr>
              <p:cNvPr id="46140" name="Line 71"/>
              <p:cNvSpPr>
                <a:spLocks noChangeShapeType="1"/>
              </p:cNvSpPr>
              <p:nvPr/>
            </p:nvSpPr>
            <p:spPr bwMode="auto">
              <a:xfrm rot="-2269582">
                <a:off x="1568" y="705"/>
                <a:ext cx="116"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41" name="Line 72"/>
              <p:cNvSpPr>
                <a:spLocks noChangeShapeType="1"/>
              </p:cNvSpPr>
              <p:nvPr/>
            </p:nvSpPr>
            <p:spPr bwMode="auto">
              <a:xfrm rot="3753741">
                <a:off x="1081" y="533"/>
                <a:ext cx="403" cy="0"/>
              </a:xfrm>
              <a:prstGeom prst="line">
                <a:avLst/>
              </a:prstGeom>
              <a:noFill/>
              <a:ln w="38100">
                <a:solidFill>
                  <a:schemeClr val="tx1"/>
                </a:solidFill>
                <a:round/>
                <a:headEnd/>
                <a:tailEnd/>
              </a:ln>
            </p:spPr>
            <p:txBody>
              <a:bodyPr>
                <a:prstTxWarp prst="textNoShape">
                  <a:avLst/>
                </a:prstTxWarp>
              </a:bodyPr>
              <a:lstStyle/>
              <a:p>
                <a:endParaRPr lang="en-US"/>
              </a:p>
            </p:txBody>
          </p:sp>
          <p:grpSp>
            <p:nvGrpSpPr>
              <p:cNvPr id="43" name="Group 57"/>
              <p:cNvGrpSpPr/>
              <p:nvPr/>
            </p:nvGrpSpPr>
            <p:grpSpPr>
              <a:xfrm>
                <a:off x="3033" y="1941"/>
                <a:ext cx="607" cy="500"/>
                <a:chOff x="115253" y="1371600"/>
                <a:chExt cx="457200" cy="381000"/>
              </a:xfrm>
              <a:solidFill>
                <a:srgbClr val="0000FF"/>
              </a:solidFill>
            </p:grpSpPr>
            <p:sp>
              <p:nvSpPr>
                <p:cNvPr id="59" name="Oval 58"/>
                <p:cNvSpPr/>
                <p:nvPr/>
              </p:nvSpPr>
              <p:spPr>
                <a:xfrm>
                  <a:off x="152400" y="1371600"/>
                  <a:ext cx="381000" cy="381000"/>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TextBox 59"/>
                <p:cNvSpPr txBox="1"/>
                <p:nvPr/>
              </p:nvSpPr>
              <p:spPr>
                <a:xfrm>
                  <a:off x="115253" y="1515391"/>
                  <a:ext cx="457200" cy="100619"/>
                </a:xfrm>
                <a:prstGeom prst="rect">
                  <a:avLst/>
                </a:prstGeom>
                <a:noFill/>
              </p:spPr>
              <p:txBody>
                <a:bodyPr>
                  <a:spAutoFit/>
                </a:bodyPr>
                <a:lstStyle/>
                <a:p>
                  <a:pPr algn="ctr" fontAlgn="auto">
                    <a:spcBef>
                      <a:spcPts val="0"/>
                    </a:spcBef>
                    <a:spcAft>
                      <a:spcPts val="0"/>
                    </a:spcAft>
                    <a:defRPr/>
                  </a:pPr>
                  <a:r>
                    <a:rPr lang="en-US" sz="1100" dirty="0">
                      <a:solidFill>
                        <a:schemeClr val="bg1"/>
                      </a:solidFill>
                      <a:latin typeface="+mn-lt"/>
                    </a:rPr>
                    <a:t>30</a:t>
                  </a:r>
                </a:p>
              </p:txBody>
            </p:sp>
          </p:grpSp>
          <p:grpSp>
            <p:nvGrpSpPr>
              <p:cNvPr id="46143" name="Group 74"/>
              <p:cNvGrpSpPr>
                <a:grpSpLocks/>
              </p:cNvGrpSpPr>
              <p:nvPr/>
            </p:nvGrpSpPr>
            <p:grpSpPr bwMode="auto">
              <a:xfrm>
                <a:off x="2742" y="1696"/>
                <a:ext cx="399" cy="329"/>
                <a:chOff x="2064" y="3592"/>
                <a:chExt cx="528" cy="440"/>
              </a:xfrm>
            </p:grpSpPr>
            <p:sp>
              <p:nvSpPr>
                <p:cNvPr id="8" name="Oval 54"/>
                <p:cNvSpPr>
                  <a:spLocks noChangeArrowheads="1"/>
                </p:cNvSpPr>
                <p:nvPr/>
              </p:nvSpPr>
              <p:spPr bwMode="auto">
                <a:xfrm>
                  <a:off x="2102" y="3592"/>
                  <a:ext cx="438" cy="440"/>
                </a:xfrm>
                <a:prstGeom prst="ellipse">
                  <a:avLst/>
                </a:prstGeom>
                <a:solidFill>
                  <a:srgbClr val="4D4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47" name="TextBox 55"/>
                <p:cNvSpPr txBox="1">
                  <a:spLocks noChangeArrowheads="1"/>
                </p:cNvSpPr>
                <p:nvPr/>
              </p:nvSpPr>
              <p:spPr bwMode="auto">
                <a:xfrm>
                  <a:off x="2064" y="3724"/>
                  <a:ext cx="528" cy="181"/>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29</a:t>
                  </a:r>
                </a:p>
              </p:txBody>
            </p:sp>
          </p:grpSp>
          <p:sp>
            <p:nvSpPr>
              <p:cNvPr id="46144" name="Line 77"/>
              <p:cNvSpPr>
                <a:spLocks noChangeShapeType="1"/>
              </p:cNvSpPr>
              <p:nvPr/>
            </p:nvSpPr>
            <p:spPr bwMode="auto">
              <a:xfrm rot="-2856145">
                <a:off x="2722" y="2021"/>
                <a:ext cx="11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45" name="Line 78"/>
              <p:cNvSpPr>
                <a:spLocks noChangeShapeType="1"/>
              </p:cNvSpPr>
              <p:nvPr/>
            </p:nvSpPr>
            <p:spPr bwMode="auto">
              <a:xfrm rot="-2221824">
                <a:off x="3014" y="2356"/>
                <a:ext cx="11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46" name="Line 79"/>
              <p:cNvSpPr>
                <a:spLocks noChangeShapeType="1"/>
              </p:cNvSpPr>
              <p:nvPr/>
            </p:nvSpPr>
            <p:spPr bwMode="auto">
              <a:xfrm rot="2623618">
                <a:off x="3069" y="1966"/>
                <a:ext cx="11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47" name="Line 80"/>
              <p:cNvSpPr>
                <a:spLocks noChangeShapeType="1"/>
              </p:cNvSpPr>
              <p:nvPr/>
            </p:nvSpPr>
            <p:spPr bwMode="auto">
              <a:xfrm rot="2221824">
                <a:off x="3501" y="2405"/>
                <a:ext cx="11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48" name="Line 81"/>
              <p:cNvSpPr>
                <a:spLocks noChangeShapeType="1"/>
              </p:cNvSpPr>
              <p:nvPr/>
            </p:nvSpPr>
            <p:spPr bwMode="auto">
              <a:xfrm>
                <a:off x="3902" y="2529"/>
                <a:ext cx="11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49" name="Line 82"/>
              <p:cNvSpPr>
                <a:spLocks noChangeShapeType="1"/>
              </p:cNvSpPr>
              <p:nvPr/>
            </p:nvSpPr>
            <p:spPr bwMode="auto">
              <a:xfrm rot="5400000">
                <a:off x="4110" y="2738"/>
                <a:ext cx="115"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0" name="Line 83"/>
              <p:cNvSpPr>
                <a:spLocks noChangeShapeType="1"/>
              </p:cNvSpPr>
              <p:nvPr/>
            </p:nvSpPr>
            <p:spPr bwMode="auto">
              <a:xfrm>
                <a:off x="4257" y="2885"/>
                <a:ext cx="11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1" name="Line 84"/>
              <p:cNvSpPr>
                <a:spLocks noChangeShapeType="1"/>
              </p:cNvSpPr>
              <p:nvPr/>
            </p:nvSpPr>
            <p:spPr bwMode="auto">
              <a:xfrm rot="20676530" flipV="1">
                <a:off x="3575" y="2116"/>
                <a:ext cx="115"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2" name="Line 85"/>
              <p:cNvSpPr>
                <a:spLocks noChangeShapeType="1"/>
              </p:cNvSpPr>
              <p:nvPr/>
            </p:nvSpPr>
            <p:spPr bwMode="auto">
              <a:xfrm rot="19082488" flipV="1">
                <a:off x="3392" y="1914"/>
                <a:ext cx="11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3" name="Line 86"/>
              <p:cNvSpPr>
                <a:spLocks noChangeShapeType="1"/>
              </p:cNvSpPr>
              <p:nvPr/>
            </p:nvSpPr>
            <p:spPr bwMode="auto">
              <a:xfrm flipV="1">
                <a:off x="3780" y="1740"/>
                <a:ext cx="11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4" name="Line 87"/>
              <p:cNvSpPr>
                <a:spLocks noChangeShapeType="1"/>
              </p:cNvSpPr>
              <p:nvPr/>
            </p:nvSpPr>
            <p:spPr bwMode="auto">
              <a:xfrm rot="20196031" flipV="1">
                <a:off x="4527" y="2219"/>
                <a:ext cx="11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5" name="Line 88"/>
              <p:cNvSpPr>
                <a:spLocks noChangeShapeType="1"/>
              </p:cNvSpPr>
              <p:nvPr/>
            </p:nvSpPr>
            <p:spPr bwMode="auto">
              <a:xfrm rot="5318839" flipV="1">
                <a:off x="4731" y="2353"/>
                <a:ext cx="116"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6" name="Line 89"/>
              <p:cNvSpPr>
                <a:spLocks noChangeShapeType="1"/>
              </p:cNvSpPr>
              <p:nvPr/>
            </p:nvSpPr>
            <p:spPr bwMode="auto">
              <a:xfrm rot="2383058" flipV="1">
                <a:off x="4267" y="2193"/>
                <a:ext cx="115"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7" name="Line 90"/>
              <p:cNvSpPr>
                <a:spLocks noChangeShapeType="1"/>
              </p:cNvSpPr>
              <p:nvPr/>
            </p:nvSpPr>
            <p:spPr bwMode="auto">
              <a:xfrm flipV="1">
                <a:off x="3870" y="2086"/>
                <a:ext cx="11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8" name="Line 91"/>
              <p:cNvSpPr>
                <a:spLocks noChangeShapeType="1"/>
              </p:cNvSpPr>
              <p:nvPr/>
            </p:nvSpPr>
            <p:spPr bwMode="auto">
              <a:xfrm rot="2823491" flipV="1">
                <a:off x="3767" y="2212"/>
                <a:ext cx="180"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59" name="Line 92"/>
              <p:cNvSpPr>
                <a:spLocks noChangeShapeType="1"/>
              </p:cNvSpPr>
              <p:nvPr/>
            </p:nvSpPr>
            <p:spPr bwMode="auto">
              <a:xfrm rot="3803301" flipV="1">
                <a:off x="3989" y="1874"/>
                <a:ext cx="115"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0" name="Line 93"/>
              <p:cNvSpPr>
                <a:spLocks noChangeShapeType="1"/>
              </p:cNvSpPr>
              <p:nvPr/>
            </p:nvSpPr>
            <p:spPr bwMode="auto">
              <a:xfrm rot="18346053" flipV="1">
                <a:off x="4191" y="1846"/>
                <a:ext cx="230"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1" name="Line 94"/>
              <p:cNvSpPr>
                <a:spLocks noChangeShapeType="1"/>
              </p:cNvSpPr>
              <p:nvPr/>
            </p:nvSpPr>
            <p:spPr bwMode="auto">
              <a:xfrm rot="16200000" flipV="1">
                <a:off x="4286" y="1426"/>
                <a:ext cx="291"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2" name="Line 95"/>
              <p:cNvSpPr>
                <a:spLocks noChangeShapeType="1"/>
              </p:cNvSpPr>
              <p:nvPr/>
            </p:nvSpPr>
            <p:spPr bwMode="auto">
              <a:xfrm rot="16218333" flipV="1">
                <a:off x="4664" y="1870"/>
                <a:ext cx="231"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3" name="Line 96"/>
              <p:cNvSpPr>
                <a:spLocks noChangeShapeType="1"/>
              </p:cNvSpPr>
              <p:nvPr/>
            </p:nvSpPr>
            <p:spPr bwMode="auto">
              <a:xfrm flipV="1">
                <a:off x="4892" y="2513"/>
                <a:ext cx="576"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4" name="Line 97"/>
              <p:cNvSpPr>
                <a:spLocks noChangeShapeType="1"/>
              </p:cNvSpPr>
              <p:nvPr/>
            </p:nvSpPr>
            <p:spPr bwMode="auto">
              <a:xfrm rot="16200000" flipV="1">
                <a:off x="4581" y="1357"/>
                <a:ext cx="404"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5" name="Line 98"/>
              <p:cNvSpPr>
                <a:spLocks noChangeShapeType="1"/>
              </p:cNvSpPr>
              <p:nvPr/>
            </p:nvSpPr>
            <p:spPr bwMode="auto">
              <a:xfrm rot="5391116" flipV="1">
                <a:off x="5445" y="2723"/>
                <a:ext cx="231"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6" name="Line 99"/>
              <p:cNvSpPr>
                <a:spLocks noChangeShapeType="1"/>
              </p:cNvSpPr>
              <p:nvPr/>
            </p:nvSpPr>
            <p:spPr bwMode="auto">
              <a:xfrm rot="-5400000">
                <a:off x="5346" y="2203"/>
                <a:ext cx="423"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7" name="Line 100"/>
              <p:cNvSpPr>
                <a:spLocks noChangeShapeType="1"/>
              </p:cNvSpPr>
              <p:nvPr/>
            </p:nvSpPr>
            <p:spPr bwMode="auto">
              <a:xfrm rot="18877349" flipV="1">
                <a:off x="4260" y="2360"/>
                <a:ext cx="115"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8" name="Line 101"/>
              <p:cNvSpPr>
                <a:spLocks noChangeShapeType="1"/>
              </p:cNvSpPr>
              <p:nvPr/>
            </p:nvSpPr>
            <p:spPr bwMode="auto">
              <a:xfrm rot="-8244374">
                <a:off x="2752" y="2347"/>
                <a:ext cx="11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69" name="Line 102"/>
              <p:cNvSpPr>
                <a:spLocks noChangeShapeType="1"/>
              </p:cNvSpPr>
              <p:nvPr/>
            </p:nvSpPr>
            <p:spPr bwMode="auto">
              <a:xfrm rot="2646427">
                <a:off x="2329" y="2568"/>
                <a:ext cx="346" cy="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70" name="Line 103"/>
              <p:cNvSpPr>
                <a:spLocks noChangeShapeType="1"/>
              </p:cNvSpPr>
              <p:nvPr/>
            </p:nvSpPr>
            <p:spPr bwMode="auto">
              <a:xfrm rot="5275157">
                <a:off x="2134" y="2101"/>
                <a:ext cx="364" cy="11"/>
              </a:xfrm>
              <a:prstGeom prst="line">
                <a:avLst/>
              </a:prstGeom>
              <a:noFill/>
              <a:ln w="38100">
                <a:solidFill>
                  <a:schemeClr val="tx1"/>
                </a:solidFill>
                <a:round/>
                <a:headEnd/>
                <a:tailEnd/>
              </a:ln>
            </p:spPr>
            <p:txBody>
              <a:bodyPr>
                <a:prstTxWarp prst="textNoShape">
                  <a:avLst/>
                </a:prstTxWarp>
              </a:bodyPr>
              <a:lstStyle/>
              <a:p>
                <a:endParaRPr lang="en-US"/>
              </a:p>
            </p:txBody>
          </p:sp>
          <p:sp>
            <p:nvSpPr>
              <p:cNvPr id="46171" name="Line 104"/>
              <p:cNvSpPr>
                <a:spLocks noChangeShapeType="1"/>
              </p:cNvSpPr>
              <p:nvPr/>
            </p:nvSpPr>
            <p:spPr bwMode="auto">
              <a:xfrm rot="-3195037">
                <a:off x="2742" y="2587"/>
                <a:ext cx="180" cy="1"/>
              </a:xfrm>
              <a:prstGeom prst="line">
                <a:avLst/>
              </a:prstGeom>
              <a:noFill/>
              <a:ln w="38100">
                <a:solidFill>
                  <a:schemeClr val="tx1"/>
                </a:solidFill>
                <a:round/>
                <a:headEnd/>
                <a:tailEnd/>
              </a:ln>
            </p:spPr>
            <p:txBody>
              <a:bodyPr>
                <a:prstTxWarp prst="textNoShape">
                  <a:avLst/>
                </a:prstTxWarp>
              </a:bodyPr>
              <a:lstStyle/>
              <a:p>
                <a:endParaRPr lang="en-US"/>
              </a:p>
            </p:txBody>
          </p:sp>
          <p:grpSp>
            <p:nvGrpSpPr>
              <p:cNvPr id="46172" name="Group 105"/>
              <p:cNvGrpSpPr>
                <a:grpSpLocks/>
              </p:cNvGrpSpPr>
              <p:nvPr/>
            </p:nvGrpSpPr>
            <p:grpSpPr bwMode="auto">
              <a:xfrm>
                <a:off x="2205" y="2280"/>
                <a:ext cx="240" cy="192"/>
                <a:chOff x="1680" y="2832"/>
                <a:chExt cx="240" cy="192"/>
              </a:xfrm>
            </p:grpSpPr>
            <p:sp>
              <p:nvSpPr>
                <p:cNvPr id="9" name="Oval 66"/>
                <p:cNvSpPr>
                  <a:spLocks noChangeArrowheads="1"/>
                </p:cNvSpPr>
                <p:nvPr/>
              </p:nvSpPr>
              <p:spPr bwMode="auto">
                <a:xfrm>
                  <a:off x="1697" y="2832"/>
                  <a:ext cx="192" cy="192"/>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45"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26</a:t>
                  </a:r>
                </a:p>
              </p:txBody>
            </p:sp>
          </p:grpSp>
          <p:grpSp>
            <p:nvGrpSpPr>
              <p:cNvPr id="46173" name="Group 108"/>
              <p:cNvGrpSpPr>
                <a:grpSpLocks/>
              </p:cNvGrpSpPr>
              <p:nvPr/>
            </p:nvGrpSpPr>
            <p:grpSpPr bwMode="auto">
              <a:xfrm>
                <a:off x="4053" y="2790"/>
                <a:ext cx="240" cy="192"/>
                <a:chOff x="1680" y="2832"/>
                <a:chExt cx="240" cy="192"/>
              </a:xfrm>
            </p:grpSpPr>
            <p:sp>
              <p:nvSpPr>
                <p:cNvPr id="11" name="Oval 66"/>
                <p:cNvSpPr>
                  <a:spLocks noChangeArrowheads="1"/>
                </p:cNvSpPr>
                <p:nvPr/>
              </p:nvSpPr>
              <p:spPr bwMode="auto">
                <a:xfrm>
                  <a:off x="1697" y="2832"/>
                  <a:ext cx="192" cy="192"/>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43"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39</a:t>
                  </a:r>
                </a:p>
              </p:txBody>
            </p:sp>
          </p:grpSp>
          <p:grpSp>
            <p:nvGrpSpPr>
              <p:cNvPr id="46174" name="Group 111"/>
              <p:cNvGrpSpPr>
                <a:grpSpLocks/>
              </p:cNvGrpSpPr>
              <p:nvPr/>
            </p:nvGrpSpPr>
            <p:grpSpPr bwMode="auto">
              <a:xfrm>
                <a:off x="4356" y="2784"/>
                <a:ext cx="240" cy="192"/>
                <a:chOff x="1680" y="2832"/>
                <a:chExt cx="240" cy="192"/>
              </a:xfrm>
            </p:grpSpPr>
            <p:sp>
              <p:nvSpPr>
                <p:cNvPr id="12" name="Oval 66"/>
                <p:cNvSpPr>
                  <a:spLocks noChangeArrowheads="1"/>
                </p:cNvSpPr>
                <p:nvPr/>
              </p:nvSpPr>
              <p:spPr bwMode="auto">
                <a:xfrm>
                  <a:off x="1697" y="2832"/>
                  <a:ext cx="192" cy="192"/>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41"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43</a:t>
                  </a:r>
                </a:p>
              </p:txBody>
            </p:sp>
          </p:grpSp>
          <p:grpSp>
            <p:nvGrpSpPr>
              <p:cNvPr id="46175" name="Group 114"/>
              <p:cNvGrpSpPr>
                <a:grpSpLocks/>
              </p:cNvGrpSpPr>
              <p:nvPr/>
            </p:nvGrpSpPr>
            <p:grpSpPr bwMode="auto">
              <a:xfrm>
                <a:off x="3876" y="1635"/>
                <a:ext cx="240" cy="192"/>
                <a:chOff x="1680" y="2832"/>
                <a:chExt cx="240" cy="192"/>
              </a:xfrm>
            </p:grpSpPr>
            <p:sp>
              <p:nvSpPr>
                <p:cNvPr id="14" name="Oval 66"/>
                <p:cNvSpPr>
                  <a:spLocks noChangeArrowheads="1"/>
                </p:cNvSpPr>
                <p:nvPr/>
              </p:nvSpPr>
              <p:spPr bwMode="auto">
                <a:xfrm>
                  <a:off x="1697" y="2832"/>
                  <a:ext cx="192" cy="192"/>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39"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35</a:t>
                  </a:r>
                </a:p>
              </p:txBody>
            </p:sp>
          </p:grpSp>
          <p:grpSp>
            <p:nvGrpSpPr>
              <p:cNvPr id="46176" name="Group 117"/>
              <p:cNvGrpSpPr>
                <a:grpSpLocks/>
              </p:cNvGrpSpPr>
              <p:nvPr/>
            </p:nvGrpSpPr>
            <p:grpSpPr bwMode="auto">
              <a:xfrm>
                <a:off x="3666" y="1968"/>
                <a:ext cx="240" cy="192"/>
                <a:chOff x="1680" y="2832"/>
                <a:chExt cx="240" cy="192"/>
              </a:xfrm>
            </p:grpSpPr>
            <p:sp>
              <p:nvSpPr>
                <p:cNvPr id="15" name="Oval 66"/>
                <p:cNvSpPr>
                  <a:spLocks noChangeArrowheads="1"/>
                </p:cNvSpPr>
                <p:nvPr/>
              </p:nvSpPr>
              <p:spPr bwMode="auto">
                <a:xfrm>
                  <a:off x="1697" y="2832"/>
                  <a:ext cx="192" cy="192"/>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37"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32</a:t>
                  </a:r>
                </a:p>
              </p:txBody>
            </p:sp>
          </p:grpSp>
          <p:grpSp>
            <p:nvGrpSpPr>
              <p:cNvPr id="46177" name="Group 120"/>
              <p:cNvGrpSpPr>
                <a:grpSpLocks/>
              </p:cNvGrpSpPr>
              <p:nvPr/>
            </p:nvGrpSpPr>
            <p:grpSpPr bwMode="auto">
              <a:xfrm>
                <a:off x="3867" y="2247"/>
                <a:ext cx="240" cy="192"/>
                <a:chOff x="1680" y="2832"/>
                <a:chExt cx="240" cy="192"/>
              </a:xfrm>
            </p:grpSpPr>
            <p:sp>
              <p:nvSpPr>
                <p:cNvPr id="17" name="Oval 66"/>
                <p:cNvSpPr>
                  <a:spLocks noChangeArrowheads="1"/>
                </p:cNvSpPr>
                <p:nvPr/>
              </p:nvSpPr>
              <p:spPr bwMode="auto">
                <a:xfrm>
                  <a:off x="1697" y="2832"/>
                  <a:ext cx="192" cy="192"/>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35"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33</a:t>
                  </a:r>
                </a:p>
              </p:txBody>
            </p:sp>
          </p:grpSp>
          <p:grpSp>
            <p:nvGrpSpPr>
              <p:cNvPr id="46178" name="Group 123"/>
              <p:cNvGrpSpPr>
                <a:grpSpLocks/>
              </p:cNvGrpSpPr>
              <p:nvPr/>
            </p:nvGrpSpPr>
            <p:grpSpPr bwMode="auto">
              <a:xfrm>
                <a:off x="4332" y="2184"/>
                <a:ext cx="240" cy="192"/>
                <a:chOff x="1680" y="2832"/>
                <a:chExt cx="240" cy="192"/>
              </a:xfrm>
            </p:grpSpPr>
            <p:sp>
              <p:nvSpPr>
                <p:cNvPr id="18" name="Oval 66"/>
                <p:cNvSpPr>
                  <a:spLocks noChangeArrowheads="1"/>
                </p:cNvSpPr>
                <p:nvPr/>
              </p:nvSpPr>
              <p:spPr bwMode="auto">
                <a:xfrm>
                  <a:off x="1697" y="2832"/>
                  <a:ext cx="192" cy="192"/>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33"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41</a:t>
                  </a:r>
                </a:p>
              </p:txBody>
            </p:sp>
          </p:grpSp>
          <p:grpSp>
            <p:nvGrpSpPr>
              <p:cNvPr id="46179" name="Group 126"/>
              <p:cNvGrpSpPr>
                <a:grpSpLocks/>
              </p:cNvGrpSpPr>
              <p:nvPr/>
            </p:nvGrpSpPr>
            <p:grpSpPr bwMode="auto">
              <a:xfrm>
                <a:off x="4302" y="1569"/>
                <a:ext cx="240" cy="192"/>
                <a:chOff x="1680" y="2832"/>
                <a:chExt cx="240" cy="192"/>
              </a:xfrm>
            </p:grpSpPr>
            <p:sp>
              <p:nvSpPr>
                <p:cNvPr id="20" name="Oval 66"/>
                <p:cNvSpPr>
                  <a:spLocks noChangeArrowheads="1"/>
                </p:cNvSpPr>
                <p:nvPr/>
              </p:nvSpPr>
              <p:spPr bwMode="auto">
                <a:xfrm>
                  <a:off x="1697" y="2832"/>
                  <a:ext cx="192" cy="192"/>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31"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37</a:t>
                  </a:r>
                </a:p>
              </p:txBody>
            </p:sp>
          </p:grpSp>
          <p:grpSp>
            <p:nvGrpSpPr>
              <p:cNvPr id="46180" name="Group 129"/>
              <p:cNvGrpSpPr>
                <a:grpSpLocks/>
              </p:cNvGrpSpPr>
              <p:nvPr/>
            </p:nvGrpSpPr>
            <p:grpSpPr bwMode="auto">
              <a:xfrm>
                <a:off x="4668" y="1560"/>
                <a:ext cx="240" cy="192"/>
                <a:chOff x="1680" y="2832"/>
                <a:chExt cx="240" cy="192"/>
              </a:xfrm>
            </p:grpSpPr>
            <p:sp>
              <p:nvSpPr>
                <p:cNvPr id="21" name="Oval 66"/>
                <p:cNvSpPr>
                  <a:spLocks noChangeArrowheads="1"/>
                </p:cNvSpPr>
                <p:nvPr/>
              </p:nvSpPr>
              <p:spPr bwMode="auto">
                <a:xfrm>
                  <a:off x="1697" y="2832"/>
                  <a:ext cx="192" cy="192"/>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29"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44</a:t>
                  </a:r>
                </a:p>
              </p:txBody>
            </p:sp>
          </p:grpSp>
          <p:grpSp>
            <p:nvGrpSpPr>
              <p:cNvPr id="46181" name="Group 132"/>
              <p:cNvGrpSpPr>
                <a:grpSpLocks/>
              </p:cNvGrpSpPr>
              <p:nvPr/>
            </p:nvGrpSpPr>
            <p:grpSpPr bwMode="auto">
              <a:xfrm>
                <a:off x="4686" y="2406"/>
                <a:ext cx="240" cy="192"/>
                <a:chOff x="1680" y="2832"/>
                <a:chExt cx="240" cy="192"/>
              </a:xfrm>
            </p:grpSpPr>
            <p:sp>
              <p:nvSpPr>
                <p:cNvPr id="23" name="Oval 66"/>
                <p:cNvSpPr>
                  <a:spLocks noChangeArrowheads="1"/>
                </p:cNvSpPr>
                <p:nvPr/>
              </p:nvSpPr>
              <p:spPr bwMode="auto">
                <a:xfrm>
                  <a:off x="1697" y="2832"/>
                  <a:ext cx="192" cy="192"/>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27"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24</a:t>
                  </a:r>
                </a:p>
              </p:txBody>
            </p:sp>
          </p:grpSp>
          <p:grpSp>
            <p:nvGrpSpPr>
              <p:cNvPr id="46182" name="Group 135"/>
              <p:cNvGrpSpPr>
                <a:grpSpLocks/>
              </p:cNvGrpSpPr>
              <p:nvPr/>
            </p:nvGrpSpPr>
            <p:grpSpPr bwMode="auto">
              <a:xfrm>
                <a:off x="5445" y="2412"/>
                <a:ext cx="240" cy="192"/>
                <a:chOff x="1680" y="2832"/>
                <a:chExt cx="240" cy="192"/>
              </a:xfrm>
            </p:grpSpPr>
            <p:sp>
              <p:nvSpPr>
                <p:cNvPr id="24" name="Oval 66"/>
                <p:cNvSpPr>
                  <a:spLocks noChangeArrowheads="1"/>
                </p:cNvSpPr>
                <p:nvPr/>
              </p:nvSpPr>
              <p:spPr bwMode="auto">
                <a:xfrm>
                  <a:off x="1697" y="2832"/>
                  <a:ext cx="192" cy="192"/>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25"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23</a:t>
                  </a:r>
                </a:p>
              </p:txBody>
            </p:sp>
          </p:grpSp>
          <p:grpSp>
            <p:nvGrpSpPr>
              <p:cNvPr id="46183" name="Group 138"/>
              <p:cNvGrpSpPr>
                <a:grpSpLocks/>
              </p:cNvGrpSpPr>
              <p:nvPr/>
            </p:nvGrpSpPr>
            <p:grpSpPr bwMode="auto">
              <a:xfrm>
                <a:off x="5442" y="1803"/>
                <a:ext cx="240" cy="192"/>
                <a:chOff x="1680" y="2832"/>
                <a:chExt cx="240" cy="192"/>
              </a:xfrm>
            </p:grpSpPr>
            <p:sp>
              <p:nvSpPr>
                <p:cNvPr id="25" name="Oval 66"/>
                <p:cNvSpPr>
                  <a:spLocks noChangeArrowheads="1"/>
                </p:cNvSpPr>
                <p:nvPr/>
              </p:nvSpPr>
              <p:spPr bwMode="auto">
                <a:xfrm>
                  <a:off x="1697" y="2832"/>
                  <a:ext cx="192" cy="192"/>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23"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7</a:t>
                  </a:r>
                </a:p>
              </p:txBody>
            </p:sp>
          </p:grpSp>
          <p:grpSp>
            <p:nvGrpSpPr>
              <p:cNvPr id="46184" name="Group 141"/>
              <p:cNvGrpSpPr>
                <a:grpSpLocks/>
              </p:cNvGrpSpPr>
              <p:nvPr/>
            </p:nvGrpSpPr>
            <p:grpSpPr bwMode="auto">
              <a:xfrm>
                <a:off x="4320" y="1092"/>
                <a:ext cx="240" cy="192"/>
                <a:chOff x="1680" y="2832"/>
                <a:chExt cx="240" cy="192"/>
              </a:xfrm>
            </p:grpSpPr>
            <p:sp>
              <p:nvSpPr>
                <p:cNvPr id="26" name="Oval 66"/>
                <p:cNvSpPr>
                  <a:spLocks noChangeArrowheads="1"/>
                </p:cNvSpPr>
                <p:nvPr/>
              </p:nvSpPr>
              <p:spPr bwMode="auto">
                <a:xfrm>
                  <a:off x="1697" y="2832"/>
                  <a:ext cx="192" cy="192"/>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21"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38</a:t>
                  </a:r>
                </a:p>
              </p:txBody>
            </p:sp>
          </p:grpSp>
          <p:grpSp>
            <p:nvGrpSpPr>
              <p:cNvPr id="46185" name="Group 144"/>
              <p:cNvGrpSpPr>
                <a:grpSpLocks/>
              </p:cNvGrpSpPr>
              <p:nvPr/>
            </p:nvGrpSpPr>
            <p:grpSpPr bwMode="auto">
              <a:xfrm>
                <a:off x="4671" y="966"/>
                <a:ext cx="240" cy="192"/>
                <a:chOff x="1680" y="2832"/>
                <a:chExt cx="240" cy="192"/>
              </a:xfrm>
            </p:grpSpPr>
            <p:sp>
              <p:nvSpPr>
                <p:cNvPr id="27" name="Oval 66"/>
                <p:cNvSpPr>
                  <a:spLocks noChangeArrowheads="1"/>
                </p:cNvSpPr>
                <p:nvPr/>
              </p:nvSpPr>
              <p:spPr bwMode="auto">
                <a:xfrm>
                  <a:off x="1697" y="2832"/>
                  <a:ext cx="192" cy="192"/>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19"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45</a:t>
                  </a:r>
                </a:p>
              </p:txBody>
            </p:sp>
          </p:grpSp>
          <p:grpSp>
            <p:nvGrpSpPr>
              <p:cNvPr id="46186" name="Group 147"/>
              <p:cNvGrpSpPr>
                <a:grpSpLocks/>
              </p:cNvGrpSpPr>
              <p:nvPr/>
            </p:nvGrpSpPr>
            <p:grpSpPr bwMode="auto">
              <a:xfrm>
                <a:off x="2588" y="2620"/>
                <a:ext cx="240" cy="192"/>
                <a:chOff x="1680" y="2832"/>
                <a:chExt cx="240" cy="192"/>
              </a:xfrm>
            </p:grpSpPr>
            <p:sp>
              <p:nvSpPr>
                <p:cNvPr id="29" name="Oval 66"/>
                <p:cNvSpPr>
                  <a:spLocks noChangeArrowheads="1"/>
                </p:cNvSpPr>
                <p:nvPr/>
              </p:nvSpPr>
              <p:spPr bwMode="auto">
                <a:xfrm>
                  <a:off x="1697" y="2832"/>
                  <a:ext cx="192" cy="192"/>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17"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25</a:t>
                  </a:r>
                </a:p>
              </p:txBody>
            </p:sp>
          </p:grpSp>
          <p:grpSp>
            <p:nvGrpSpPr>
              <p:cNvPr id="46187" name="Group 150"/>
              <p:cNvGrpSpPr>
                <a:grpSpLocks/>
              </p:cNvGrpSpPr>
              <p:nvPr/>
            </p:nvGrpSpPr>
            <p:grpSpPr bwMode="auto">
              <a:xfrm>
                <a:off x="2823" y="2337"/>
                <a:ext cx="240" cy="192"/>
                <a:chOff x="1680" y="2832"/>
                <a:chExt cx="240" cy="192"/>
              </a:xfrm>
            </p:grpSpPr>
            <p:sp>
              <p:nvSpPr>
                <p:cNvPr id="67" name="Oval 66"/>
                <p:cNvSpPr>
                  <a:spLocks noChangeArrowheads="1"/>
                </p:cNvSpPr>
                <p:nvPr/>
              </p:nvSpPr>
              <p:spPr bwMode="auto">
                <a:xfrm>
                  <a:off x="1697" y="2832"/>
                  <a:ext cx="192" cy="192"/>
                </a:xfrm>
                <a:prstGeom prst="ellipse">
                  <a:avLst/>
                </a:prstGeom>
                <a:solidFill>
                  <a:srgbClr val="002B82"/>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15" name="TextBox 67"/>
                <p:cNvSpPr txBox="1">
                  <a:spLocks noChangeArrowheads="1"/>
                </p:cNvSpPr>
                <p:nvPr/>
              </p:nvSpPr>
              <p:spPr bwMode="auto">
                <a:xfrm>
                  <a:off x="1680" y="2858"/>
                  <a:ext cx="240"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28</a:t>
                  </a:r>
                </a:p>
              </p:txBody>
            </p:sp>
          </p:grpSp>
          <p:grpSp>
            <p:nvGrpSpPr>
              <p:cNvPr id="46188" name="Group 153"/>
              <p:cNvGrpSpPr>
                <a:grpSpLocks/>
              </p:cNvGrpSpPr>
              <p:nvPr/>
            </p:nvGrpSpPr>
            <p:grpSpPr bwMode="auto">
              <a:xfrm>
                <a:off x="3420" y="1593"/>
                <a:ext cx="399" cy="329"/>
                <a:chOff x="2064" y="3592"/>
                <a:chExt cx="528" cy="440"/>
              </a:xfrm>
            </p:grpSpPr>
            <p:sp>
              <p:nvSpPr>
                <p:cNvPr id="30" name="Oval 54"/>
                <p:cNvSpPr>
                  <a:spLocks noChangeArrowheads="1"/>
                </p:cNvSpPr>
                <p:nvPr/>
              </p:nvSpPr>
              <p:spPr bwMode="auto">
                <a:xfrm>
                  <a:off x="2102" y="3592"/>
                  <a:ext cx="438" cy="440"/>
                </a:xfrm>
                <a:prstGeom prst="ellipse">
                  <a:avLst/>
                </a:prstGeom>
                <a:solidFill>
                  <a:srgbClr val="4D4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13" name="TextBox 55"/>
                <p:cNvSpPr txBox="1">
                  <a:spLocks noChangeArrowheads="1"/>
                </p:cNvSpPr>
                <p:nvPr/>
              </p:nvSpPr>
              <p:spPr bwMode="auto">
                <a:xfrm>
                  <a:off x="2064" y="3724"/>
                  <a:ext cx="528" cy="181"/>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31</a:t>
                  </a:r>
                </a:p>
              </p:txBody>
            </p:sp>
          </p:grpSp>
          <p:grpSp>
            <p:nvGrpSpPr>
              <p:cNvPr id="46189" name="Group 156"/>
              <p:cNvGrpSpPr>
                <a:grpSpLocks/>
              </p:cNvGrpSpPr>
              <p:nvPr/>
            </p:nvGrpSpPr>
            <p:grpSpPr bwMode="auto">
              <a:xfrm>
                <a:off x="3948" y="1905"/>
                <a:ext cx="399" cy="329"/>
                <a:chOff x="2064" y="3592"/>
                <a:chExt cx="528" cy="440"/>
              </a:xfrm>
            </p:grpSpPr>
            <p:sp>
              <p:nvSpPr>
                <p:cNvPr id="31" name="Oval 54"/>
                <p:cNvSpPr>
                  <a:spLocks noChangeArrowheads="1"/>
                </p:cNvSpPr>
                <p:nvPr/>
              </p:nvSpPr>
              <p:spPr bwMode="auto">
                <a:xfrm>
                  <a:off x="2102" y="3592"/>
                  <a:ext cx="438" cy="440"/>
                </a:xfrm>
                <a:prstGeom prst="ellipse">
                  <a:avLst/>
                </a:prstGeom>
                <a:solidFill>
                  <a:srgbClr val="4D4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11" name="TextBox 55"/>
                <p:cNvSpPr txBox="1">
                  <a:spLocks noChangeArrowheads="1"/>
                </p:cNvSpPr>
                <p:nvPr/>
              </p:nvSpPr>
              <p:spPr bwMode="auto">
                <a:xfrm>
                  <a:off x="2064" y="3724"/>
                  <a:ext cx="528" cy="181"/>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36</a:t>
                  </a:r>
                </a:p>
              </p:txBody>
            </p:sp>
          </p:grpSp>
          <p:grpSp>
            <p:nvGrpSpPr>
              <p:cNvPr id="46190" name="Group 159"/>
              <p:cNvGrpSpPr>
                <a:grpSpLocks/>
              </p:cNvGrpSpPr>
              <p:nvPr/>
            </p:nvGrpSpPr>
            <p:grpSpPr bwMode="auto">
              <a:xfrm>
                <a:off x="3549" y="2355"/>
                <a:ext cx="399" cy="329"/>
                <a:chOff x="2064" y="3592"/>
                <a:chExt cx="528" cy="440"/>
              </a:xfrm>
            </p:grpSpPr>
            <p:sp>
              <p:nvSpPr>
                <p:cNvPr id="3141" name="Oval 54"/>
                <p:cNvSpPr>
                  <a:spLocks noChangeArrowheads="1"/>
                </p:cNvSpPr>
                <p:nvPr/>
              </p:nvSpPr>
              <p:spPr bwMode="auto">
                <a:xfrm>
                  <a:off x="2102" y="3592"/>
                  <a:ext cx="438" cy="440"/>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09" name="TextBox 55"/>
                <p:cNvSpPr txBox="1">
                  <a:spLocks noChangeArrowheads="1"/>
                </p:cNvSpPr>
                <p:nvPr/>
              </p:nvSpPr>
              <p:spPr bwMode="auto">
                <a:xfrm>
                  <a:off x="2064" y="3724"/>
                  <a:ext cx="528" cy="181"/>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34</a:t>
                  </a:r>
                </a:p>
              </p:txBody>
            </p:sp>
          </p:grpSp>
          <p:grpSp>
            <p:nvGrpSpPr>
              <p:cNvPr id="46191" name="Group 162"/>
              <p:cNvGrpSpPr>
                <a:grpSpLocks/>
              </p:cNvGrpSpPr>
              <p:nvPr/>
            </p:nvGrpSpPr>
            <p:grpSpPr bwMode="auto">
              <a:xfrm>
                <a:off x="3987" y="2364"/>
                <a:ext cx="399" cy="329"/>
                <a:chOff x="2064" y="3592"/>
                <a:chExt cx="528" cy="440"/>
              </a:xfrm>
            </p:grpSpPr>
            <p:sp>
              <p:nvSpPr>
                <p:cNvPr id="3145" name="Oval 54"/>
                <p:cNvSpPr>
                  <a:spLocks noChangeArrowheads="1"/>
                </p:cNvSpPr>
                <p:nvPr/>
              </p:nvSpPr>
              <p:spPr bwMode="auto">
                <a:xfrm>
                  <a:off x="2102" y="3592"/>
                  <a:ext cx="438" cy="440"/>
                </a:xfrm>
                <a:prstGeom prst="ellipse">
                  <a:avLst/>
                </a:prstGeom>
                <a:solidFill>
                  <a:srgbClr val="4D4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07" name="TextBox 55"/>
                <p:cNvSpPr txBox="1">
                  <a:spLocks noChangeArrowheads="1"/>
                </p:cNvSpPr>
                <p:nvPr/>
              </p:nvSpPr>
              <p:spPr bwMode="auto">
                <a:xfrm>
                  <a:off x="2064" y="3724"/>
                  <a:ext cx="528" cy="181"/>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40</a:t>
                  </a:r>
                </a:p>
              </p:txBody>
            </p:sp>
          </p:grpSp>
          <p:grpSp>
            <p:nvGrpSpPr>
              <p:cNvPr id="46192" name="Group 165"/>
              <p:cNvGrpSpPr>
                <a:grpSpLocks/>
              </p:cNvGrpSpPr>
              <p:nvPr/>
            </p:nvGrpSpPr>
            <p:grpSpPr bwMode="auto">
              <a:xfrm>
                <a:off x="4584" y="1971"/>
                <a:ext cx="399" cy="329"/>
                <a:chOff x="2064" y="3592"/>
                <a:chExt cx="528" cy="440"/>
              </a:xfrm>
            </p:grpSpPr>
            <p:sp>
              <p:nvSpPr>
                <p:cNvPr id="3147" name="Oval 54"/>
                <p:cNvSpPr>
                  <a:spLocks noChangeArrowheads="1"/>
                </p:cNvSpPr>
                <p:nvPr/>
              </p:nvSpPr>
              <p:spPr bwMode="auto">
                <a:xfrm>
                  <a:off x="2102" y="3592"/>
                  <a:ext cx="438" cy="440"/>
                </a:xfrm>
                <a:prstGeom prst="ellipse">
                  <a:avLst/>
                </a:prstGeom>
                <a:solidFill>
                  <a:srgbClr val="9D9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05" name="TextBox 55"/>
                <p:cNvSpPr txBox="1">
                  <a:spLocks noChangeArrowheads="1"/>
                </p:cNvSpPr>
                <p:nvPr/>
              </p:nvSpPr>
              <p:spPr bwMode="auto">
                <a:xfrm>
                  <a:off x="2064" y="3724"/>
                  <a:ext cx="528" cy="181"/>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42</a:t>
                  </a:r>
                </a:p>
              </p:txBody>
            </p:sp>
          </p:grpSp>
          <p:grpSp>
            <p:nvGrpSpPr>
              <p:cNvPr id="46193" name="Group 168"/>
              <p:cNvGrpSpPr>
                <a:grpSpLocks/>
              </p:cNvGrpSpPr>
              <p:nvPr/>
            </p:nvGrpSpPr>
            <p:grpSpPr bwMode="auto">
              <a:xfrm>
                <a:off x="2454" y="2032"/>
                <a:ext cx="399" cy="329"/>
                <a:chOff x="2064" y="3592"/>
                <a:chExt cx="528" cy="440"/>
              </a:xfrm>
            </p:grpSpPr>
            <p:sp>
              <p:nvSpPr>
                <p:cNvPr id="32" name="Oval 54"/>
                <p:cNvSpPr>
                  <a:spLocks noChangeArrowheads="1"/>
                </p:cNvSpPr>
                <p:nvPr/>
              </p:nvSpPr>
              <p:spPr bwMode="auto">
                <a:xfrm>
                  <a:off x="2102" y="3592"/>
                  <a:ext cx="438" cy="440"/>
                </a:xfrm>
                <a:prstGeom prst="ellipse">
                  <a:avLst/>
                </a:prstGeom>
                <a:solidFill>
                  <a:srgbClr val="4D4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03" name="TextBox 55"/>
                <p:cNvSpPr txBox="1">
                  <a:spLocks noChangeArrowheads="1"/>
                </p:cNvSpPr>
                <p:nvPr/>
              </p:nvSpPr>
              <p:spPr bwMode="auto">
                <a:xfrm>
                  <a:off x="2064" y="3724"/>
                  <a:ext cx="528" cy="181"/>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27</a:t>
                  </a:r>
                </a:p>
              </p:txBody>
            </p:sp>
          </p:grpSp>
          <p:sp>
            <p:nvSpPr>
              <p:cNvPr id="33" name="Oval 54"/>
              <p:cNvSpPr>
                <a:spLocks noChangeArrowheads="1"/>
              </p:cNvSpPr>
              <p:nvPr/>
            </p:nvSpPr>
            <p:spPr bwMode="auto">
              <a:xfrm>
                <a:off x="3080" y="1939"/>
                <a:ext cx="515" cy="510"/>
              </a:xfrm>
              <a:prstGeom prst="ellipse">
                <a:avLst/>
              </a:prstGeom>
              <a:solidFill>
                <a:srgbClr val="4D4DFF"/>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195" name="TextBox 55"/>
              <p:cNvSpPr txBox="1">
                <a:spLocks noChangeArrowheads="1"/>
              </p:cNvSpPr>
              <p:nvPr/>
            </p:nvSpPr>
            <p:spPr bwMode="auto">
              <a:xfrm>
                <a:off x="3036" y="2122"/>
                <a:ext cx="618" cy="134"/>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30</a:t>
                </a:r>
              </a:p>
            </p:txBody>
          </p:sp>
          <p:grpSp>
            <p:nvGrpSpPr>
              <p:cNvPr id="46196" name="Group 173"/>
              <p:cNvGrpSpPr>
                <a:grpSpLocks/>
              </p:cNvGrpSpPr>
              <p:nvPr/>
            </p:nvGrpSpPr>
            <p:grpSpPr bwMode="auto">
              <a:xfrm>
                <a:off x="750" y="1692"/>
                <a:ext cx="399" cy="329"/>
                <a:chOff x="528" y="2016"/>
                <a:chExt cx="399" cy="329"/>
              </a:xfrm>
            </p:grpSpPr>
            <p:sp>
              <p:nvSpPr>
                <p:cNvPr id="34" name="Oval 54"/>
                <p:cNvSpPr>
                  <a:spLocks noChangeArrowheads="1"/>
                </p:cNvSpPr>
                <p:nvPr/>
              </p:nvSpPr>
              <p:spPr bwMode="auto">
                <a:xfrm>
                  <a:off x="557" y="2016"/>
                  <a:ext cx="332" cy="329"/>
                </a:xfrm>
                <a:prstGeom prst="ellipse">
                  <a:avLst/>
                </a:prstGeom>
                <a:solidFill>
                  <a:srgbClr val="000000"/>
                </a:solidFill>
                <a:ln w="9525">
                  <a:solidFill>
                    <a:schemeClr val="tx1"/>
                  </a:solidFill>
                  <a:round/>
                  <a:headEnd/>
                  <a:tailEnd/>
                </a:ln>
              </p:spPr>
              <p:txBody>
                <a:bodyPr anchor="ctr">
                  <a:prstTxWarp prst="textNoShape">
                    <a:avLst/>
                  </a:prstTxWarp>
                </a:bodyPr>
                <a:lstStyle/>
                <a:p>
                  <a:pPr algn="ctr" fontAlgn="auto">
                    <a:spcBef>
                      <a:spcPts val="0"/>
                    </a:spcBef>
                    <a:spcAft>
                      <a:spcPts val="0"/>
                    </a:spcAft>
                    <a:defRPr/>
                  </a:pPr>
                  <a:endParaRPr lang="en-US">
                    <a:solidFill>
                      <a:schemeClr val="lt1"/>
                    </a:solidFill>
                    <a:latin typeface="+mn-lt"/>
                  </a:endParaRPr>
                </a:p>
              </p:txBody>
            </p:sp>
            <p:sp>
              <p:nvSpPr>
                <p:cNvPr id="46201" name="TextBox 55"/>
                <p:cNvSpPr txBox="1">
                  <a:spLocks noChangeArrowheads="1"/>
                </p:cNvSpPr>
                <p:nvPr/>
              </p:nvSpPr>
              <p:spPr bwMode="auto">
                <a:xfrm>
                  <a:off x="528" y="2115"/>
                  <a:ext cx="399" cy="135"/>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46</a:t>
                  </a:r>
                </a:p>
              </p:txBody>
            </p:sp>
          </p:grpSp>
          <p:grpSp>
            <p:nvGrpSpPr>
              <p:cNvPr id="46197" name="Group 176"/>
              <p:cNvGrpSpPr>
                <a:grpSpLocks/>
              </p:cNvGrpSpPr>
              <p:nvPr/>
            </p:nvGrpSpPr>
            <p:grpSpPr bwMode="auto">
              <a:xfrm>
                <a:off x="1484" y="1064"/>
                <a:ext cx="322" cy="317"/>
                <a:chOff x="437" y="1056"/>
                <a:chExt cx="402" cy="395"/>
              </a:xfrm>
            </p:grpSpPr>
            <p:sp>
              <p:nvSpPr>
                <p:cNvPr id="35" name="Oval 15"/>
                <p:cNvSpPr/>
                <p:nvPr/>
              </p:nvSpPr>
              <p:spPr>
                <a:xfrm>
                  <a:off x="437" y="1056"/>
                  <a:ext cx="400" cy="395"/>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199" name="TextBox 16"/>
                <p:cNvSpPr txBox="1">
                  <a:spLocks noChangeArrowheads="1"/>
                </p:cNvSpPr>
                <p:nvPr/>
              </p:nvSpPr>
              <p:spPr bwMode="auto">
                <a:xfrm>
                  <a:off x="439" y="1164"/>
                  <a:ext cx="400" cy="169"/>
                </a:xfrm>
                <a:prstGeom prst="rect">
                  <a:avLst/>
                </a:prstGeom>
                <a:noFill/>
                <a:ln w="9525">
                  <a:noFill/>
                  <a:miter lim="800000"/>
                  <a:headEnd/>
                  <a:tailEnd/>
                </a:ln>
              </p:spPr>
              <p:txBody>
                <a:bodyPr>
                  <a:prstTxWarp prst="textNoShape">
                    <a:avLst/>
                  </a:prstTxWarp>
                  <a:spAutoFit/>
                </a:bodyPr>
                <a:lstStyle/>
                <a:p>
                  <a:pPr algn="ctr"/>
                  <a:r>
                    <a:rPr lang="en-US" sz="800" b="1">
                      <a:solidFill>
                        <a:schemeClr val="bg1"/>
                      </a:solidFill>
                      <a:latin typeface="Calibri" charset="0"/>
                    </a:rPr>
                    <a:t>13</a:t>
                  </a:r>
                </a:p>
              </p:txBody>
            </p:sp>
          </p:grpSp>
        </p:grpSp>
      </p:grpSp>
      <p:sp>
        <p:nvSpPr>
          <p:cNvPr id="46083" name="Text Box 179"/>
          <p:cNvSpPr txBox="1">
            <a:spLocks noChangeArrowheads="1"/>
          </p:cNvSpPr>
          <p:nvPr/>
        </p:nvSpPr>
        <p:spPr bwMode="auto">
          <a:xfrm>
            <a:off x="152400" y="4419600"/>
            <a:ext cx="3581400" cy="2759075"/>
          </a:xfrm>
          <a:prstGeom prst="rect">
            <a:avLst/>
          </a:prstGeom>
          <a:noFill/>
          <a:ln w="9525">
            <a:noFill/>
            <a:miter lim="800000"/>
            <a:headEnd/>
            <a:tailEnd/>
          </a:ln>
        </p:spPr>
        <p:txBody>
          <a:bodyPr>
            <a:prstTxWarp prst="textNoShape">
              <a:avLst/>
            </a:prstTxWarp>
            <a:spAutoFit/>
          </a:bodyPr>
          <a:lstStyle/>
          <a:p>
            <a:r>
              <a:rPr lang="en-US" sz="1000" b="1"/>
              <a:t>Node scaling</a:t>
            </a:r>
          </a:p>
          <a:p>
            <a:r>
              <a:rPr lang="en-US" sz="1000"/>
              <a:t>Small: singleton MGs</a:t>
            </a:r>
          </a:p>
          <a:p>
            <a:r>
              <a:rPr lang="en-US" sz="1000"/>
              <a:t>Medium: 2-5 indivs with same MG</a:t>
            </a:r>
          </a:p>
          <a:p>
            <a:r>
              <a:rPr lang="en-US" sz="1000"/>
              <a:t>Large: 30 indivs with same MG</a:t>
            </a:r>
          </a:p>
          <a:p>
            <a:endParaRPr lang="en-US" sz="1000"/>
          </a:p>
          <a:p>
            <a:r>
              <a:rPr lang="en-US" sz="1000"/>
              <a:t>Dark blue = Italy only</a:t>
            </a:r>
          </a:p>
          <a:p>
            <a:r>
              <a:rPr lang="en-US" sz="1000"/>
              <a:t>Mid blue = Italy and other MED country</a:t>
            </a:r>
          </a:p>
          <a:p>
            <a:r>
              <a:rPr lang="en-US" sz="1000"/>
              <a:t>Light blue = Only MED country, excluding Italy</a:t>
            </a:r>
          </a:p>
          <a:p>
            <a:r>
              <a:rPr lang="en-US" sz="1000"/>
              <a:t>Black = Morocco</a:t>
            </a:r>
          </a:p>
          <a:p>
            <a:r>
              <a:rPr lang="en-US" sz="1000"/>
              <a:t>Red = California</a:t>
            </a:r>
          </a:p>
          <a:p>
            <a:endParaRPr lang="en-US" sz="1000"/>
          </a:p>
          <a:p>
            <a:r>
              <a:rPr lang="en-US" sz="1000"/>
              <a:t>A =  clade A in NJ tree</a:t>
            </a:r>
          </a:p>
          <a:p>
            <a:r>
              <a:rPr lang="en-US" sz="1000"/>
              <a:t>B = clade B in NJ tree</a:t>
            </a:r>
          </a:p>
          <a:p>
            <a:r>
              <a:rPr lang="en-US" sz="1000"/>
              <a:t>na = no sequence available</a:t>
            </a:r>
          </a:p>
          <a:p>
            <a:endParaRPr lang="en-US" sz="1000"/>
          </a:p>
          <a:p>
            <a:endParaRPr lang="en-US" sz="1000"/>
          </a:p>
          <a:p>
            <a:pPr>
              <a:spcBef>
                <a:spcPct val="50000"/>
              </a:spcBef>
            </a:pPr>
            <a:endParaRPr lang="en-US" sz="1000"/>
          </a:p>
        </p:txBody>
      </p:sp>
      <p:sp>
        <p:nvSpPr>
          <p:cNvPr id="46084" name="Text Box 180"/>
          <p:cNvSpPr txBox="1">
            <a:spLocks noChangeArrowheads="1"/>
          </p:cNvSpPr>
          <p:nvPr/>
        </p:nvSpPr>
        <p:spPr bwMode="auto">
          <a:xfrm>
            <a:off x="304800" y="4953000"/>
            <a:ext cx="25146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46085" name="Text Box 181"/>
          <p:cNvSpPr txBox="1">
            <a:spLocks noChangeArrowheads="1"/>
          </p:cNvSpPr>
          <p:nvPr/>
        </p:nvSpPr>
        <p:spPr bwMode="auto">
          <a:xfrm>
            <a:off x="4572000" y="6324600"/>
            <a:ext cx="4114800" cy="36671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i="1"/>
              <a:t>Seiridium cardinale</a:t>
            </a:r>
            <a:r>
              <a:rPr lang="en-US" sz="1400"/>
              <a:t> – Minimum spanning network</a:t>
            </a:r>
            <a:r>
              <a:rPr lang="en-US"/>
              <a:t> </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2286000" y="609600"/>
            <a:ext cx="4572000" cy="4524375"/>
          </a:xfrm>
          <a:prstGeom prst="rect">
            <a:avLst/>
          </a:prstGeom>
          <a:noFill/>
          <a:ln w="9525">
            <a:noFill/>
            <a:miter lim="800000"/>
            <a:headEnd/>
            <a:tailEnd/>
          </a:ln>
        </p:spPr>
        <p:txBody>
          <a:bodyPr>
            <a:prstTxWarp prst="textNoShape">
              <a:avLst/>
            </a:prstTxWarp>
            <a:spAutoFit/>
          </a:bodyPr>
          <a:lstStyle/>
          <a:p>
            <a:endParaRPr lang="en-US"/>
          </a:p>
          <a:p>
            <a:r>
              <a:rPr lang="en-US"/>
              <a:t>Populations</a:t>
            </a:r>
          </a:p>
          <a:p>
            <a:r>
              <a:rPr lang="en-US"/>
              <a:t>1 = Greece</a:t>
            </a:r>
          </a:p>
          <a:p>
            <a:r>
              <a:rPr lang="en-US"/>
              <a:t>2 = Italy</a:t>
            </a:r>
          </a:p>
          <a:p>
            <a:r>
              <a:rPr lang="en-US"/>
              <a:t>3 = Cal</a:t>
            </a:r>
          </a:p>
          <a:p>
            <a:endParaRPr lang="en-US"/>
          </a:p>
          <a:p>
            <a:r>
              <a:rPr lang="en-US"/>
              <a:t>Theta1 = 0.08826</a:t>
            </a:r>
          </a:p>
          <a:p>
            <a:r>
              <a:rPr lang="en-US"/>
              <a:t>Theta2 = 0.09727</a:t>
            </a:r>
          </a:p>
          <a:p>
            <a:r>
              <a:rPr lang="en-US"/>
              <a:t>Theta3 = 0.09735</a:t>
            </a:r>
          </a:p>
          <a:p>
            <a:endParaRPr lang="en-US"/>
          </a:p>
          <a:p>
            <a:r>
              <a:rPr lang="en-US"/>
              <a:t>M2--&gt;1 = 347.450</a:t>
            </a:r>
          </a:p>
          <a:p>
            <a:r>
              <a:rPr lang="en-US"/>
              <a:t>M3--&gt;1 = 6.392</a:t>
            </a:r>
          </a:p>
          <a:p>
            <a:r>
              <a:rPr lang="en-US"/>
              <a:t>M1--&gt;2 = 23.160</a:t>
            </a:r>
          </a:p>
          <a:p>
            <a:r>
              <a:rPr lang="en-US"/>
              <a:t>M3--&gt;2 = 6.886</a:t>
            </a:r>
          </a:p>
          <a:p>
            <a:r>
              <a:rPr lang="en-US"/>
              <a:t>M1--&gt;3 = 5.142</a:t>
            </a:r>
          </a:p>
          <a:p>
            <a:r>
              <a:rPr lang="en-US"/>
              <a:t>M2--&gt;3 = 6.180</a:t>
            </a:r>
          </a:p>
        </p:txBody>
      </p:sp>
      <p:sp>
        <p:nvSpPr>
          <p:cNvPr id="47107" name="TextBox 2"/>
          <p:cNvSpPr txBox="1">
            <a:spLocks noChangeArrowheads="1"/>
          </p:cNvSpPr>
          <p:nvPr/>
        </p:nvSpPr>
        <p:spPr bwMode="auto">
          <a:xfrm>
            <a:off x="1676400" y="0"/>
            <a:ext cx="4610100" cy="369888"/>
          </a:xfrm>
          <a:prstGeom prst="rect">
            <a:avLst/>
          </a:prstGeom>
          <a:noFill/>
          <a:ln w="9525">
            <a:noFill/>
            <a:miter lim="800000"/>
            <a:headEnd/>
            <a:tailEnd/>
          </a:ln>
        </p:spPr>
        <p:txBody>
          <a:bodyPr wrap="none">
            <a:prstTxWarp prst="textNoShape">
              <a:avLst/>
            </a:prstTxWarp>
            <a:spAutoFit/>
          </a:bodyPr>
          <a:lstStyle/>
          <a:p>
            <a:r>
              <a:rPr lang="en-US"/>
              <a:t>Results of coalescent analysis using MIGRATE-N</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extBox 2"/>
          <p:cNvSpPr txBox="1">
            <a:spLocks noChangeArrowheads="1"/>
          </p:cNvSpPr>
          <p:nvPr/>
        </p:nvSpPr>
        <p:spPr bwMode="auto">
          <a:xfrm>
            <a:off x="685800" y="990600"/>
            <a:ext cx="7848600" cy="5262563"/>
          </a:xfrm>
          <a:prstGeom prst="rect">
            <a:avLst/>
          </a:prstGeom>
          <a:noFill/>
          <a:ln w="9525">
            <a:noFill/>
            <a:miter lim="800000"/>
            <a:headEnd/>
            <a:tailEnd/>
          </a:ln>
        </p:spPr>
        <p:txBody>
          <a:bodyPr>
            <a:prstTxWarp prst="textNoShape">
              <a:avLst/>
            </a:prstTxWarp>
            <a:spAutoFit/>
          </a:bodyPr>
          <a:lstStyle/>
          <a:p>
            <a:r>
              <a:rPr lang="en-US"/>
              <a:t>It appears that a single introduction occurred in Europe and a single introduction occurred in Morocco. </a:t>
            </a:r>
          </a:p>
          <a:p>
            <a:endParaRPr lang="en-US"/>
          </a:p>
          <a:p>
            <a:r>
              <a:rPr lang="en-US"/>
              <a:t>Presence of identical genotypes at hundreds of miles both in CA and in the Mediterranean is best evidence that humans are moving it around</a:t>
            </a:r>
          </a:p>
          <a:p>
            <a:endParaRPr lang="en-US"/>
          </a:p>
          <a:p>
            <a:r>
              <a:rPr lang="en-US"/>
              <a:t>Strong unidirectional migration from Italy to Greece, suggesting Italy was a stepping stone</a:t>
            </a:r>
          </a:p>
          <a:p>
            <a:endParaRPr lang="en-US"/>
          </a:p>
          <a:p>
            <a:r>
              <a:rPr lang="en-US"/>
              <a:t>Was it moved during the war?  In Italian nurseries symptoms shoed up before the war… guess when? When Monterey cypress started being imported into Italy from  California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2" descr="ca_map_counties"/>
          <p:cNvPicPr>
            <a:picLocks noChangeAspect="1" noChangeArrowheads="1"/>
          </p:cNvPicPr>
          <p:nvPr/>
        </p:nvPicPr>
        <p:blipFill>
          <a:blip r:embed="rId2"/>
          <a:srcRect/>
          <a:stretch>
            <a:fillRect/>
          </a:stretch>
        </p:blipFill>
        <p:spPr bwMode="auto">
          <a:xfrm>
            <a:off x="398463" y="458788"/>
            <a:ext cx="8509000" cy="5832475"/>
          </a:xfrm>
          <a:prstGeom prst="rect">
            <a:avLst/>
          </a:prstGeom>
          <a:noFill/>
          <a:ln w="9525">
            <a:noFill/>
            <a:miter lim="800000"/>
            <a:headEnd/>
            <a:tailEnd/>
          </a:ln>
        </p:spPr>
      </p:pic>
      <p:sp>
        <p:nvSpPr>
          <p:cNvPr id="49155" name="Freeform 3"/>
          <p:cNvSpPr>
            <a:spLocks/>
          </p:cNvSpPr>
          <p:nvPr/>
        </p:nvSpPr>
        <p:spPr bwMode="auto">
          <a:xfrm>
            <a:off x="1600200" y="2565400"/>
            <a:ext cx="1435100" cy="1135063"/>
          </a:xfrm>
          <a:custGeom>
            <a:avLst/>
            <a:gdLst>
              <a:gd name="T0" fmla="*/ 317500 w 678"/>
              <a:gd name="T1" fmla="*/ 464019 h 954"/>
              <a:gd name="T2" fmla="*/ 283633 w 678"/>
              <a:gd name="T3" fmla="*/ 323624 h 954"/>
              <a:gd name="T4" fmla="*/ 91017 w 678"/>
              <a:gd name="T5" fmla="*/ 108271 h 954"/>
              <a:gd name="T6" fmla="*/ 0 w 678"/>
              <a:gd name="T7" fmla="*/ 0 h 954"/>
              <a:gd name="T8" fmla="*/ 91017 w 678"/>
              <a:gd name="T9" fmla="*/ 0 h 954"/>
              <a:gd name="T10" fmla="*/ 188383 w 678"/>
              <a:gd name="T11" fmla="*/ 54731 h 954"/>
              <a:gd name="T12" fmla="*/ 283633 w 678"/>
              <a:gd name="T13" fmla="*/ 161812 h 954"/>
              <a:gd name="T14" fmla="*/ 317500 w 678"/>
              <a:gd name="T15" fmla="*/ 228440 h 954"/>
              <a:gd name="T16" fmla="*/ 378883 w 678"/>
              <a:gd name="T17" fmla="*/ 216542 h 954"/>
              <a:gd name="T18" fmla="*/ 378883 w 678"/>
              <a:gd name="T19" fmla="*/ 161812 h 954"/>
              <a:gd name="T20" fmla="*/ 378883 w 678"/>
              <a:gd name="T21" fmla="*/ 108271 h 954"/>
              <a:gd name="T22" fmla="*/ 378883 w 678"/>
              <a:gd name="T23" fmla="*/ 54731 h 954"/>
              <a:gd name="T24" fmla="*/ 457200 w 678"/>
              <a:gd name="T25" fmla="*/ 35694 h 954"/>
              <a:gd name="T26" fmla="*/ 508000 w 678"/>
              <a:gd name="T27" fmla="*/ 99943 h 954"/>
              <a:gd name="T28" fmla="*/ 666750 w 678"/>
              <a:gd name="T29" fmla="*/ 161812 h 954"/>
              <a:gd name="T30" fmla="*/ 736600 w 678"/>
              <a:gd name="T31" fmla="*/ 149914 h 954"/>
              <a:gd name="T32" fmla="*/ 838200 w 678"/>
              <a:gd name="T33" fmla="*/ 178469 h 954"/>
              <a:gd name="T34" fmla="*/ 764117 w 678"/>
              <a:gd name="T35" fmla="*/ 161812 h 954"/>
              <a:gd name="T36" fmla="*/ 666750 w 678"/>
              <a:gd name="T37" fmla="*/ 161812 h 954"/>
              <a:gd name="T38" fmla="*/ 774700 w 678"/>
              <a:gd name="T39" fmla="*/ 178469 h 954"/>
              <a:gd name="T40" fmla="*/ 787400 w 678"/>
              <a:gd name="T41" fmla="*/ 185608 h 954"/>
              <a:gd name="T42" fmla="*/ 954617 w 678"/>
              <a:gd name="T43" fmla="*/ 161812 h 954"/>
              <a:gd name="T44" fmla="*/ 1051983 w 678"/>
              <a:gd name="T45" fmla="*/ 108271 h 954"/>
              <a:gd name="T46" fmla="*/ 1244600 w 678"/>
              <a:gd name="T47" fmla="*/ 108271 h 954"/>
              <a:gd name="T48" fmla="*/ 1339850 w 678"/>
              <a:gd name="T49" fmla="*/ 54731 h 954"/>
              <a:gd name="T50" fmla="*/ 1435100 w 678"/>
              <a:gd name="T51" fmla="*/ 54731 h 954"/>
              <a:gd name="T52" fmla="*/ 1397000 w 678"/>
              <a:gd name="T53" fmla="*/ 114220 h 954"/>
              <a:gd name="T54" fmla="*/ 1339850 w 678"/>
              <a:gd name="T55" fmla="*/ 161812 h 954"/>
              <a:gd name="T56" fmla="*/ 1244600 w 678"/>
              <a:gd name="T57" fmla="*/ 216542 h 954"/>
              <a:gd name="T58" fmla="*/ 1147233 w 678"/>
              <a:gd name="T59" fmla="*/ 323624 h 954"/>
              <a:gd name="T60" fmla="*/ 1051983 w 678"/>
              <a:gd name="T61" fmla="*/ 431895 h 954"/>
              <a:gd name="T62" fmla="*/ 1051983 w 678"/>
              <a:gd name="T63" fmla="*/ 485436 h 954"/>
              <a:gd name="T64" fmla="*/ 859367 w 678"/>
              <a:gd name="T65" fmla="*/ 540166 h 954"/>
              <a:gd name="T66" fmla="*/ 666750 w 678"/>
              <a:gd name="T67" fmla="*/ 593707 h 954"/>
              <a:gd name="T68" fmla="*/ 764117 w 678"/>
              <a:gd name="T69" fmla="*/ 755519 h 954"/>
              <a:gd name="T70" fmla="*/ 859367 w 678"/>
              <a:gd name="T71" fmla="*/ 863790 h 954"/>
              <a:gd name="T72" fmla="*/ 1147233 w 678"/>
              <a:gd name="T73" fmla="*/ 972061 h 954"/>
              <a:gd name="T74" fmla="*/ 1147233 w 678"/>
              <a:gd name="T75" fmla="*/ 1025602 h 954"/>
              <a:gd name="T76" fmla="*/ 1051983 w 678"/>
              <a:gd name="T77" fmla="*/ 1079143 h 954"/>
              <a:gd name="T78" fmla="*/ 927100 w 678"/>
              <a:gd name="T79" fmla="*/ 1135063 h 9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78"/>
              <a:gd name="T121" fmla="*/ 0 h 954"/>
              <a:gd name="T122" fmla="*/ 678 w 678"/>
              <a:gd name="T123" fmla="*/ 954 h 9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78" h="954">
                <a:moveTo>
                  <a:pt x="150" y="390"/>
                </a:moveTo>
                <a:lnTo>
                  <a:pt x="134" y="272"/>
                </a:lnTo>
                <a:lnTo>
                  <a:pt x="43" y="91"/>
                </a:lnTo>
                <a:lnTo>
                  <a:pt x="0" y="0"/>
                </a:lnTo>
                <a:lnTo>
                  <a:pt x="43" y="0"/>
                </a:lnTo>
                <a:lnTo>
                  <a:pt x="89" y="46"/>
                </a:lnTo>
                <a:lnTo>
                  <a:pt x="134" y="136"/>
                </a:lnTo>
                <a:lnTo>
                  <a:pt x="150" y="192"/>
                </a:lnTo>
                <a:lnTo>
                  <a:pt x="179" y="182"/>
                </a:lnTo>
                <a:lnTo>
                  <a:pt x="179" y="136"/>
                </a:lnTo>
                <a:lnTo>
                  <a:pt x="179" y="91"/>
                </a:lnTo>
                <a:lnTo>
                  <a:pt x="179" y="46"/>
                </a:lnTo>
                <a:lnTo>
                  <a:pt x="216" y="30"/>
                </a:lnTo>
                <a:lnTo>
                  <a:pt x="240" y="84"/>
                </a:lnTo>
                <a:lnTo>
                  <a:pt x="315" y="136"/>
                </a:lnTo>
                <a:lnTo>
                  <a:pt x="348" y="126"/>
                </a:lnTo>
                <a:lnTo>
                  <a:pt x="396" y="150"/>
                </a:lnTo>
                <a:lnTo>
                  <a:pt x="361" y="136"/>
                </a:lnTo>
                <a:lnTo>
                  <a:pt x="315" y="136"/>
                </a:lnTo>
                <a:lnTo>
                  <a:pt x="366" y="150"/>
                </a:lnTo>
                <a:lnTo>
                  <a:pt x="372" y="156"/>
                </a:lnTo>
                <a:lnTo>
                  <a:pt x="451" y="136"/>
                </a:lnTo>
                <a:lnTo>
                  <a:pt x="497" y="91"/>
                </a:lnTo>
                <a:lnTo>
                  <a:pt x="588" y="91"/>
                </a:lnTo>
                <a:lnTo>
                  <a:pt x="633" y="46"/>
                </a:lnTo>
                <a:lnTo>
                  <a:pt x="678" y="46"/>
                </a:lnTo>
                <a:lnTo>
                  <a:pt x="660" y="96"/>
                </a:lnTo>
                <a:lnTo>
                  <a:pt x="633" y="136"/>
                </a:lnTo>
                <a:lnTo>
                  <a:pt x="588" y="182"/>
                </a:lnTo>
                <a:lnTo>
                  <a:pt x="542" y="272"/>
                </a:lnTo>
                <a:lnTo>
                  <a:pt x="497" y="363"/>
                </a:lnTo>
                <a:lnTo>
                  <a:pt x="497" y="408"/>
                </a:lnTo>
                <a:lnTo>
                  <a:pt x="406" y="454"/>
                </a:lnTo>
                <a:lnTo>
                  <a:pt x="315" y="499"/>
                </a:lnTo>
                <a:lnTo>
                  <a:pt x="361" y="635"/>
                </a:lnTo>
                <a:lnTo>
                  <a:pt x="406" y="726"/>
                </a:lnTo>
                <a:lnTo>
                  <a:pt x="542" y="817"/>
                </a:lnTo>
                <a:lnTo>
                  <a:pt x="542" y="862"/>
                </a:lnTo>
                <a:lnTo>
                  <a:pt x="497" y="907"/>
                </a:lnTo>
                <a:lnTo>
                  <a:pt x="438" y="954"/>
                </a:lnTo>
              </a:path>
            </a:pathLst>
          </a:custGeom>
          <a:noFill/>
          <a:ln w="25400">
            <a:solidFill>
              <a:srgbClr val="FF0000"/>
            </a:solidFill>
            <a:round/>
            <a:headEnd/>
            <a:tailEnd/>
          </a:ln>
        </p:spPr>
        <p:txBody>
          <a:bodyPr>
            <a:prstTxWarp prst="textNoShape">
              <a:avLst/>
            </a:prstTxWarp>
          </a:bodyPr>
          <a:lstStyle/>
          <a:p>
            <a:endParaRPr lang="en-US"/>
          </a:p>
        </p:txBody>
      </p:sp>
      <p:sp>
        <p:nvSpPr>
          <p:cNvPr id="49156" name="Freeform 4"/>
          <p:cNvSpPr>
            <a:spLocks/>
          </p:cNvSpPr>
          <p:nvPr/>
        </p:nvSpPr>
        <p:spPr bwMode="auto">
          <a:xfrm>
            <a:off x="1879600" y="2890838"/>
            <a:ext cx="704850" cy="960437"/>
          </a:xfrm>
          <a:custGeom>
            <a:avLst/>
            <a:gdLst>
              <a:gd name="T0" fmla="*/ 660400 w 333"/>
              <a:gd name="T1" fmla="*/ 817444 h 806"/>
              <a:gd name="T2" fmla="*/ 635000 w 333"/>
              <a:gd name="T3" fmla="*/ 903240 h 806"/>
              <a:gd name="T4" fmla="*/ 571500 w 333"/>
              <a:gd name="T5" fmla="*/ 946138 h 806"/>
              <a:gd name="T6" fmla="*/ 495300 w 333"/>
              <a:gd name="T7" fmla="*/ 960437 h 806"/>
              <a:gd name="T8" fmla="*/ 419100 w 333"/>
              <a:gd name="T9" fmla="*/ 946138 h 806"/>
              <a:gd name="T10" fmla="*/ 419100 w 333"/>
              <a:gd name="T11" fmla="*/ 874641 h 806"/>
              <a:gd name="T12" fmla="*/ 508000 w 333"/>
              <a:gd name="T13" fmla="*/ 846043 h 806"/>
              <a:gd name="T14" fmla="*/ 558800 w 333"/>
              <a:gd name="T15" fmla="*/ 788845 h 806"/>
              <a:gd name="T16" fmla="*/ 571500 w 333"/>
              <a:gd name="T17" fmla="*/ 760247 h 806"/>
              <a:gd name="T18" fmla="*/ 647700 w 333"/>
              <a:gd name="T19" fmla="*/ 731648 h 806"/>
              <a:gd name="T20" fmla="*/ 685800 w 333"/>
              <a:gd name="T21" fmla="*/ 717349 h 806"/>
              <a:gd name="T22" fmla="*/ 635000 w 333"/>
              <a:gd name="T23" fmla="*/ 660151 h 806"/>
              <a:gd name="T24" fmla="*/ 482600 w 333"/>
              <a:gd name="T25" fmla="*/ 595805 h 806"/>
              <a:gd name="T26" fmla="*/ 393700 w 333"/>
              <a:gd name="T27" fmla="*/ 552907 h 806"/>
              <a:gd name="T28" fmla="*/ 228600 w 333"/>
              <a:gd name="T29" fmla="*/ 452811 h 806"/>
              <a:gd name="T30" fmla="*/ 203200 w 333"/>
              <a:gd name="T31" fmla="*/ 431363 h 806"/>
              <a:gd name="T32" fmla="*/ 165100 w 333"/>
              <a:gd name="T33" fmla="*/ 424213 h 806"/>
              <a:gd name="T34" fmla="*/ 88900 w 333"/>
              <a:gd name="T35" fmla="*/ 338417 h 806"/>
              <a:gd name="T36" fmla="*/ 63500 w 333"/>
              <a:gd name="T37" fmla="*/ 309818 h 806"/>
              <a:gd name="T38" fmla="*/ 38100 w 333"/>
              <a:gd name="T39" fmla="*/ 281220 h 806"/>
              <a:gd name="T40" fmla="*/ 76200 w 333"/>
              <a:gd name="T41" fmla="*/ 181125 h 806"/>
              <a:gd name="T42" fmla="*/ 190500 w 333"/>
              <a:gd name="T43" fmla="*/ 274070 h 806"/>
              <a:gd name="T44" fmla="*/ 266700 w 333"/>
              <a:gd name="T45" fmla="*/ 302669 h 806"/>
              <a:gd name="T46" fmla="*/ 355600 w 333"/>
              <a:gd name="T47" fmla="*/ 331267 h 806"/>
              <a:gd name="T48" fmla="*/ 368300 w 333"/>
              <a:gd name="T49" fmla="*/ 309818 h 806"/>
              <a:gd name="T50" fmla="*/ 330200 w 333"/>
              <a:gd name="T51" fmla="*/ 295519 h 806"/>
              <a:gd name="T52" fmla="*/ 254000 w 333"/>
              <a:gd name="T53" fmla="*/ 224023 h 806"/>
              <a:gd name="T54" fmla="*/ 215900 w 333"/>
              <a:gd name="T55" fmla="*/ 209723 h 806"/>
              <a:gd name="T56" fmla="*/ 254000 w 333"/>
              <a:gd name="T57" fmla="*/ 216873 h 806"/>
              <a:gd name="T58" fmla="*/ 152400 w 333"/>
              <a:gd name="T59" fmla="*/ 109628 h 806"/>
              <a:gd name="T60" fmla="*/ 228600 w 333"/>
              <a:gd name="T61" fmla="*/ 81029 h 806"/>
              <a:gd name="T62" fmla="*/ 254000 w 333"/>
              <a:gd name="T63" fmla="*/ 23832 h 806"/>
              <a:gd name="T64" fmla="*/ 228600 w 333"/>
              <a:gd name="T65" fmla="*/ 2383 h 806"/>
              <a:gd name="T66" fmla="*/ 127000 w 333"/>
              <a:gd name="T67" fmla="*/ 16683 h 806"/>
              <a:gd name="T68" fmla="*/ 0 w 333"/>
              <a:gd name="T69" fmla="*/ 159676 h 806"/>
              <a:gd name="T70" fmla="*/ 25400 w 333"/>
              <a:gd name="T71" fmla="*/ 181125 h 8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3"/>
              <a:gd name="T109" fmla="*/ 0 h 806"/>
              <a:gd name="T110" fmla="*/ 333 w 333"/>
              <a:gd name="T111" fmla="*/ 806 h 8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3" h="806">
                <a:moveTo>
                  <a:pt x="312" y="686"/>
                </a:moveTo>
                <a:cubicBezTo>
                  <a:pt x="263" y="698"/>
                  <a:pt x="287" y="720"/>
                  <a:pt x="300" y="758"/>
                </a:cubicBezTo>
                <a:cubicBezTo>
                  <a:pt x="293" y="769"/>
                  <a:pt x="282" y="787"/>
                  <a:pt x="270" y="794"/>
                </a:cubicBezTo>
                <a:cubicBezTo>
                  <a:pt x="259" y="800"/>
                  <a:pt x="234" y="806"/>
                  <a:pt x="234" y="806"/>
                </a:cubicBezTo>
                <a:cubicBezTo>
                  <a:pt x="222" y="802"/>
                  <a:pt x="209" y="801"/>
                  <a:pt x="198" y="794"/>
                </a:cubicBezTo>
                <a:cubicBezTo>
                  <a:pt x="180" y="783"/>
                  <a:pt x="189" y="748"/>
                  <a:pt x="198" y="734"/>
                </a:cubicBezTo>
                <a:cubicBezTo>
                  <a:pt x="202" y="728"/>
                  <a:pt x="236" y="712"/>
                  <a:pt x="240" y="710"/>
                </a:cubicBezTo>
                <a:cubicBezTo>
                  <a:pt x="248" y="694"/>
                  <a:pt x="260" y="679"/>
                  <a:pt x="264" y="662"/>
                </a:cubicBezTo>
                <a:cubicBezTo>
                  <a:pt x="266" y="654"/>
                  <a:pt x="265" y="644"/>
                  <a:pt x="270" y="638"/>
                </a:cubicBezTo>
                <a:cubicBezTo>
                  <a:pt x="279" y="627"/>
                  <a:pt x="294" y="622"/>
                  <a:pt x="306" y="614"/>
                </a:cubicBezTo>
                <a:cubicBezTo>
                  <a:pt x="312" y="610"/>
                  <a:pt x="324" y="602"/>
                  <a:pt x="324" y="602"/>
                </a:cubicBezTo>
                <a:cubicBezTo>
                  <a:pt x="333" y="575"/>
                  <a:pt x="322" y="569"/>
                  <a:pt x="300" y="554"/>
                </a:cubicBezTo>
                <a:cubicBezTo>
                  <a:pt x="281" y="525"/>
                  <a:pt x="251" y="523"/>
                  <a:pt x="228" y="500"/>
                </a:cubicBezTo>
                <a:cubicBezTo>
                  <a:pt x="189" y="461"/>
                  <a:pt x="233" y="487"/>
                  <a:pt x="186" y="464"/>
                </a:cubicBezTo>
                <a:cubicBezTo>
                  <a:pt x="171" y="434"/>
                  <a:pt x="136" y="399"/>
                  <a:pt x="108" y="380"/>
                </a:cubicBezTo>
                <a:cubicBezTo>
                  <a:pt x="104" y="374"/>
                  <a:pt x="102" y="367"/>
                  <a:pt x="96" y="362"/>
                </a:cubicBezTo>
                <a:cubicBezTo>
                  <a:pt x="91" y="358"/>
                  <a:pt x="82" y="361"/>
                  <a:pt x="78" y="356"/>
                </a:cubicBezTo>
                <a:cubicBezTo>
                  <a:pt x="62" y="335"/>
                  <a:pt x="54" y="308"/>
                  <a:pt x="42" y="284"/>
                </a:cubicBezTo>
                <a:cubicBezTo>
                  <a:pt x="38" y="276"/>
                  <a:pt x="34" y="268"/>
                  <a:pt x="30" y="260"/>
                </a:cubicBezTo>
                <a:cubicBezTo>
                  <a:pt x="26" y="252"/>
                  <a:pt x="18" y="236"/>
                  <a:pt x="18" y="236"/>
                </a:cubicBezTo>
                <a:cubicBezTo>
                  <a:pt x="33" y="176"/>
                  <a:pt x="27" y="204"/>
                  <a:pt x="36" y="152"/>
                </a:cubicBezTo>
                <a:cubicBezTo>
                  <a:pt x="81" y="167"/>
                  <a:pt x="61" y="205"/>
                  <a:pt x="90" y="230"/>
                </a:cubicBezTo>
                <a:cubicBezTo>
                  <a:pt x="101" y="239"/>
                  <a:pt x="126" y="254"/>
                  <a:pt x="126" y="254"/>
                </a:cubicBezTo>
                <a:cubicBezTo>
                  <a:pt x="154" y="296"/>
                  <a:pt x="138" y="298"/>
                  <a:pt x="168" y="278"/>
                </a:cubicBezTo>
                <a:cubicBezTo>
                  <a:pt x="170" y="272"/>
                  <a:pt x="176" y="266"/>
                  <a:pt x="174" y="260"/>
                </a:cubicBezTo>
                <a:cubicBezTo>
                  <a:pt x="171" y="253"/>
                  <a:pt x="161" y="254"/>
                  <a:pt x="156" y="248"/>
                </a:cubicBezTo>
                <a:cubicBezTo>
                  <a:pt x="141" y="230"/>
                  <a:pt x="133" y="207"/>
                  <a:pt x="120" y="188"/>
                </a:cubicBezTo>
                <a:cubicBezTo>
                  <a:pt x="116" y="182"/>
                  <a:pt x="102" y="183"/>
                  <a:pt x="102" y="176"/>
                </a:cubicBezTo>
                <a:cubicBezTo>
                  <a:pt x="102" y="170"/>
                  <a:pt x="114" y="180"/>
                  <a:pt x="120" y="182"/>
                </a:cubicBezTo>
                <a:cubicBezTo>
                  <a:pt x="104" y="151"/>
                  <a:pt x="85" y="125"/>
                  <a:pt x="72" y="92"/>
                </a:cubicBezTo>
                <a:cubicBezTo>
                  <a:pt x="84" y="84"/>
                  <a:pt x="96" y="76"/>
                  <a:pt x="108" y="68"/>
                </a:cubicBezTo>
                <a:cubicBezTo>
                  <a:pt x="122" y="59"/>
                  <a:pt x="120" y="20"/>
                  <a:pt x="120" y="20"/>
                </a:cubicBezTo>
                <a:cubicBezTo>
                  <a:pt x="116" y="14"/>
                  <a:pt x="115" y="3"/>
                  <a:pt x="108" y="2"/>
                </a:cubicBezTo>
                <a:cubicBezTo>
                  <a:pt x="92" y="0"/>
                  <a:pt x="60" y="14"/>
                  <a:pt x="60" y="14"/>
                </a:cubicBezTo>
                <a:cubicBezTo>
                  <a:pt x="29" y="60"/>
                  <a:pt x="61" y="119"/>
                  <a:pt x="0" y="134"/>
                </a:cubicBezTo>
                <a:cubicBezTo>
                  <a:pt x="4" y="140"/>
                  <a:pt x="12" y="152"/>
                  <a:pt x="12" y="152"/>
                </a:cubicBezTo>
              </a:path>
            </a:pathLst>
          </a:custGeom>
          <a:noFill/>
          <a:ln w="25400">
            <a:solidFill>
              <a:srgbClr val="FF0000"/>
            </a:solidFill>
            <a:round/>
            <a:headEnd/>
            <a:tailEnd/>
          </a:ln>
        </p:spPr>
        <p:txBody>
          <a:bodyPr>
            <a:prstTxWarp prst="textNoShape">
              <a:avLst/>
            </a:prstTxWarp>
          </a:bodyPr>
          <a:lstStyle/>
          <a:p>
            <a:endParaRPr lang="en-US"/>
          </a:p>
        </p:txBody>
      </p:sp>
      <p:sp>
        <p:nvSpPr>
          <p:cNvPr id="49157" name="Freeform 5"/>
          <p:cNvSpPr>
            <a:spLocks/>
          </p:cNvSpPr>
          <p:nvPr/>
        </p:nvSpPr>
        <p:spPr bwMode="auto">
          <a:xfrm>
            <a:off x="2547938" y="3808413"/>
            <a:ext cx="893762" cy="692150"/>
          </a:xfrm>
          <a:custGeom>
            <a:avLst/>
            <a:gdLst>
              <a:gd name="T0" fmla="*/ 80481 w 422"/>
              <a:gd name="T1" fmla="*/ 0 h 582"/>
              <a:gd name="T2" fmla="*/ 4236 w 422"/>
              <a:gd name="T3" fmla="*/ 14271 h 582"/>
              <a:gd name="T4" fmla="*/ 80481 w 422"/>
              <a:gd name="T5" fmla="*/ 85627 h 582"/>
              <a:gd name="T6" fmla="*/ 144019 w 422"/>
              <a:gd name="T7" fmla="*/ 171254 h 582"/>
              <a:gd name="T8" fmla="*/ 156726 w 422"/>
              <a:gd name="T9" fmla="*/ 206931 h 582"/>
              <a:gd name="T10" fmla="*/ 232971 w 422"/>
              <a:gd name="T11" fmla="*/ 221203 h 582"/>
              <a:gd name="T12" fmla="*/ 169434 w 422"/>
              <a:gd name="T13" fmla="*/ 285423 h 582"/>
              <a:gd name="T14" fmla="*/ 245679 w 422"/>
              <a:gd name="T15" fmla="*/ 264016 h 582"/>
              <a:gd name="T16" fmla="*/ 258386 w 422"/>
              <a:gd name="T17" fmla="*/ 292558 h 582"/>
              <a:gd name="T18" fmla="*/ 334631 w 422"/>
              <a:gd name="T19" fmla="*/ 328236 h 582"/>
              <a:gd name="T20" fmla="*/ 410876 w 422"/>
              <a:gd name="T21" fmla="*/ 385321 h 582"/>
              <a:gd name="T22" fmla="*/ 436291 w 422"/>
              <a:gd name="T23" fmla="*/ 406727 h 582"/>
              <a:gd name="T24" fmla="*/ 474414 w 422"/>
              <a:gd name="T25" fmla="*/ 420998 h 582"/>
              <a:gd name="T26" fmla="*/ 563367 w 422"/>
              <a:gd name="T27" fmla="*/ 478083 h 582"/>
              <a:gd name="T28" fmla="*/ 690442 w 422"/>
              <a:gd name="T29" fmla="*/ 549439 h 582"/>
              <a:gd name="T30" fmla="*/ 715857 w 422"/>
              <a:gd name="T31" fmla="*/ 570845 h 582"/>
              <a:gd name="T32" fmla="*/ 728564 w 422"/>
              <a:gd name="T33" fmla="*/ 592252 h 582"/>
              <a:gd name="T34" fmla="*/ 779394 w 422"/>
              <a:gd name="T35" fmla="*/ 635065 h 582"/>
              <a:gd name="T36" fmla="*/ 779394 w 422"/>
              <a:gd name="T37" fmla="*/ 692150 h 582"/>
              <a:gd name="T38" fmla="*/ 893762 w 422"/>
              <a:gd name="T39" fmla="*/ 627930 h 582"/>
              <a:gd name="T40" fmla="*/ 804809 w 422"/>
              <a:gd name="T41" fmla="*/ 549439 h 582"/>
              <a:gd name="T42" fmla="*/ 741272 w 422"/>
              <a:gd name="T43" fmla="*/ 506625 h 582"/>
              <a:gd name="T44" fmla="*/ 665027 w 422"/>
              <a:gd name="T45" fmla="*/ 478083 h 582"/>
              <a:gd name="T46" fmla="*/ 537952 w 422"/>
              <a:gd name="T47" fmla="*/ 399592 h 582"/>
              <a:gd name="T48" fmla="*/ 448999 w 422"/>
              <a:gd name="T49" fmla="*/ 321101 h 582"/>
              <a:gd name="T50" fmla="*/ 372754 w 422"/>
              <a:gd name="T51" fmla="*/ 292558 h 582"/>
              <a:gd name="T52" fmla="*/ 207556 w 422"/>
              <a:gd name="T53" fmla="*/ 164118 h 582"/>
              <a:gd name="T54" fmla="*/ 182141 w 422"/>
              <a:gd name="T55" fmla="*/ 135576 h 582"/>
              <a:gd name="T56" fmla="*/ 194849 w 422"/>
              <a:gd name="T57" fmla="*/ 92762 h 582"/>
              <a:gd name="T58" fmla="*/ 80481 w 422"/>
              <a:gd name="T59" fmla="*/ 0 h 5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2"/>
              <a:gd name="T91" fmla="*/ 0 h 582"/>
              <a:gd name="T92" fmla="*/ 422 w 422"/>
              <a:gd name="T93" fmla="*/ 582 h 5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2" h="582">
                <a:moveTo>
                  <a:pt x="38" y="0"/>
                </a:moveTo>
                <a:cubicBezTo>
                  <a:pt x="26" y="4"/>
                  <a:pt x="0" y="0"/>
                  <a:pt x="2" y="12"/>
                </a:cubicBezTo>
                <a:cubicBezTo>
                  <a:pt x="8" y="44"/>
                  <a:pt x="11" y="54"/>
                  <a:pt x="38" y="72"/>
                </a:cubicBezTo>
                <a:cubicBezTo>
                  <a:pt x="47" y="100"/>
                  <a:pt x="52" y="120"/>
                  <a:pt x="68" y="144"/>
                </a:cubicBezTo>
                <a:cubicBezTo>
                  <a:pt x="70" y="154"/>
                  <a:pt x="67" y="167"/>
                  <a:pt x="74" y="174"/>
                </a:cubicBezTo>
                <a:cubicBezTo>
                  <a:pt x="83" y="183"/>
                  <a:pt x="110" y="186"/>
                  <a:pt x="110" y="186"/>
                </a:cubicBezTo>
                <a:cubicBezTo>
                  <a:pt x="79" y="201"/>
                  <a:pt x="71" y="206"/>
                  <a:pt x="80" y="240"/>
                </a:cubicBezTo>
                <a:cubicBezTo>
                  <a:pt x="82" y="239"/>
                  <a:pt x="110" y="218"/>
                  <a:pt x="116" y="222"/>
                </a:cubicBezTo>
                <a:cubicBezTo>
                  <a:pt x="123" y="227"/>
                  <a:pt x="117" y="239"/>
                  <a:pt x="122" y="246"/>
                </a:cubicBezTo>
                <a:cubicBezTo>
                  <a:pt x="131" y="259"/>
                  <a:pt x="147" y="265"/>
                  <a:pt x="158" y="276"/>
                </a:cubicBezTo>
                <a:cubicBezTo>
                  <a:pt x="166" y="300"/>
                  <a:pt x="173" y="310"/>
                  <a:pt x="194" y="324"/>
                </a:cubicBezTo>
                <a:cubicBezTo>
                  <a:pt x="198" y="330"/>
                  <a:pt x="201" y="337"/>
                  <a:pt x="206" y="342"/>
                </a:cubicBezTo>
                <a:cubicBezTo>
                  <a:pt x="211" y="347"/>
                  <a:pt x="219" y="349"/>
                  <a:pt x="224" y="354"/>
                </a:cubicBezTo>
                <a:cubicBezTo>
                  <a:pt x="273" y="410"/>
                  <a:pt x="226" y="375"/>
                  <a:pt x="266" y="402"/>
                </a:cubicBezTo>
                <a:cubicBezTo>
                  <a:pt x="281" y="424"/>
                  <a:pt x="304" y="447"/>
                  <a:pt x="326" y="462"/>
                </a:cubicBezTo>
                <a:cubicBezTo>
                  <a:pt x="330" y="468"/>
                  <a:pt x="335" y="474"/>
                  <a:pt x="338" y="480"/>
                </a:cubicBezTo>
                <a:cubicBezTo>
                  <a:pt x="341" y="486"/>
                  <a:pt x="341" y="492"/>
                  <a:pt x="344" y="498"/>
                </a:cubicBezTo>
                <a:cubicBezTo>
                  <a:pt x="351" y="511"/>
                  <a:pt x="368" y="534"/>
                  <a:pt x="368" y="534"/>
                </a:cubicBezTo>
                <a:cubicBezTo>
                  <a:pt x="350" y="561"/>
                  <a:pt x="339" y="562"/>
                  <a:pt x="368" y="582"/>
                </a:cubicBezTo>
                <a:cubicBezTo>
                  <a:pt x="418" y="568"/>
                  <a:pt x="411" y="572"/>
                  <a:pt x="422" y="528"/>
                </a:cubicBezTo>
                <a:cubicBezTo>
                  <a:pt x="411" y="495"/>
                  <a:pt x="408" y="481"/>
                  <a:pt x="380" y="462"/>
                </a:cubicBezTo>
                <a:cubicBezTo>
                  <a:pt x="371" y="436"/>
                  <a:pt x="378" y="446"/>
                  <a:pt x="350" y="426"/>
                </a:cubicBezTo>
                <a:cubicBezTo>
                  <a:pt x="338" y="418"/>
                  <a:pt x="314" y="402"/>
                  <a:pt x="314" y="402"/>
                </a:cubicBezTo>
                <a:cubicBezTo>
                  <a:pt x="294" y="372"/>
                  <a:pt x="284" y="356"/>
                  <a:pt x="254" y="336"/>
                </a:cubicBezTo>
                <a:cubicBezTo>
                  <a:pt x="243" y="315"/>
                  <a:pt x="230" y="286"/>
                  <a:pt x="212" y="270"/>
                </a:cubicBezTo>
                <a:cubicBezTo>
                  <a:pt x="201" y="260"/>
                  <a:pt x="176" y="246"/>
                  <a:pt x="176" y="246"/>
                </a:cubicBezTo>
                <a:cubicBezTo>
                  <a:pt x="151" y="209"/>
                  <a:pt x="136" y="164"/>
                  <a:pt x="98" y="138"/>
                </a:cubicBezTo>
                <a:cubicBezTo>
                  <a:pt x="94" y="130"/>
                  <a:pt x="87" y="123"/>
                  <a:pt x="86" y="114"/>
                </a:cubicBezTo>
                <a:cubicBezTo>
                  <a:pt x="85" y="102"/>
                  <a:pt x="95" y="90"/>
                  <a:pt x="92" y="78"/>
                </a:cubicBezTo>
                <a:cubicBezTo>
                  <a:pt x="87" y="59"/>
                  <a:pt x="54" y="16"/>
                  <a:pt x="38" y="0"/>
                </a:cubicBezTo>
                <a:close/>
              </a:path>
            </a:pathLst>
          </a:custGeom>
          <a:noFill/>
          <a:ln w="25400">
            <a:solidFill>
              <a:srgbClr val="FF0000"/>
            </a:solidFill>
            <a:round/>
            <a:headEnd/>
            <a:tailEnd/>
          </a:ln>
        </p:spPr>
        <p:txBody>
          <a:bodyPr>
            <a:prstTxWarp prst="textNoShape">
              <a:avLst/>
            </a:prstTxWarp>
          </a:bodyPr>
          <a:lstStyle/>
          <a:p>
            <a:endParaRPr lang="en-US"/>
          </a:p>
        </p:txBody>
      </p:sp>
      <p:sp>
        <p:nvSpPr>
          <p:cNvPr id="49158" name="Freeform 6"/>
          <p:cNvSpPr>
            <a:spLocks/>
          </p:cNvSpPr>
          <p:nvPr/>
        </p:nvSpPr>
        <p:spPr bwMode="auto">
          <a:xfrm>
            <a:off x="3814763" y="4891088"/>
            <a:ext cx="134937" cy="60325"/>
          </a:xfrm>
          <a:custGeom>
            <a:avLst/>
            <a:gdLst>
              <a:gd name="T0" fmla="*/ 134937 w 64"/>
              <a:gd name="T1" fmla="*/ 53086 h 50"/>
              <a:gd name="T2" fmla="*/ 109636 w 64"/>
              <a:gd name="T3" fmla="*/ 24130 h 50"/>
              <a:gd name="T4" fmla="*/ 84336 w 64"/>
              <a:gd name="T5" fmla="*/ 60325 h 50"/>
              <a:gd name="T6" fmla="*/ 134937 w 64"/>
              <a:gd name="T7" fmla="*/ 53086 h 50"/>
              <a:gd name="T8" fmla="*/ 0 60000 65536"/>
              <a:gd name="T9" fmla="*/ 0 60000 65536"/>
              <a:gd name="T10" fmla="*/ 0 60000 65536"/>
              <a:gd name="T11" fmla="*/ 0 60000 65536"/>
              <a:gd name="T12" fmla="*/ 0 w 64"/>
              <a:gd name="T13" fmla="*/ 0 h 50"/>
              <a:gd name="T14" fmla="*/ 64 w 64"/>
              <a:gd name="T15" fmla="*/ 50 h 50"/>
            </a:gdLst>
            <a:ahLst/>
            <a:cxnLst>
              <a:cxn ang="T8">
                <a:pos x="T0" y="T1"/>
              </a:cxn>
              <a:cxn ang="T9">
                <a:pos x="T2" y="T3"/>
              </a:cxn>
              <a:cxn ang="T10">
                <a:pos x="T4" y="T5"/>
              </a:cxn>
              <a:cxn ang="T11">
                <a:pos x="T6" y="T7"/>
              </a:cxn>
            </a:cxnLst>
            <a:rect l="T12" t="T13" r="T14" b="T15"/>
            <a:pathLst>
              <a:path w="64" h="50">
                <a:moveTo>
                  <a:pt x="64" y="44"/>
                </a:moveTo>
                <a:cubicBezTo>
                  <a:pt x="60" y="36"/>
                  <a:pt x="60" y="23"/>
                  <a:pt x="52" y="20"/>
                </a:cubicBezTo>
                <a:cubicBezTo>
                  <a:pt x="0" y="0"/>
                  <a:pt x="11" y="50"/>
                  <a:pt x="40" y="50"/>
                </a:cubicBezTo>
                <a:cubicBezTo>
                  <a:pt x="48" y="50"/>
                  <a:pt x="56" y="46"/>
                  <a:pt x="64" y="44"/>
                </a:cubicBezTo>
                <a:close/>
              </a:path>
            </a:pathLst>
          </a:custGeom>
          <a:noFill/>
          <a:ln w="25400">
            <a:solidFill>
              <a:srgbClr val="FF0000"/>
            </a:solidFill>
            <a:round/>
            <a:headEnd/>
            <a:tailEnd/>
          </a:ln>
        </p:spPr>
        <p:txBody>
          <a:bodyPr>
            <a:prstTxWarp prst="textNoShape">
              <a:avLst/>
            </a:prstTxWarp>
          </a:bodyPr>
          <a:lstStyle/>
          <a:p>
            <a:endParaRPr lang="en-US"/>
          </a:p>
        </p:txBody>
      </p:sp>
      <p:sp>
        <p:nvSpPr>
          <p:cNvPr id="49159" name="Freeform 7"/>
          <p:cNvSpPr>
            <a:spLocks/>
          </p:cNvSpPr>
          <p:nvPr/>
        </p:nvSpPr>
        <p:spPr bwMode="auto">
          <a:xfrm>
            <a:off x="4445000" y="5022850"/>
            <a:ext cx="298450" cy="92075"/>
          </a:xfrm>
          <a:custGeom>
            <a:avLst/>
            <a:gdLst>
              <a:gd name="T0" fmla="*/ 165100 w 141"/>
              <a:gd name="T1" fmla="*/ 34678 h 77"/>
              <a:gd name="T2" fmla="*/ 127000 w 141"/>
              <a:gd name="T3" fmla="*/ 20328 h 77"/>
              <a:gd name="T4" fmla="*/ 139700 w 141"/>
              <a:gd name="T5" fmla="*/ 92075 h 77"/>
              <a:gd name="T6" fmla="*/ 279400 w 141"/>
              <a:gd name="T7" fmla="*/ 49027 h 77"/>
              <a:gd name="T8" fmla="*/ 292100 w 141"/>
              <a:gd name="T9" fmla="*/ 27503 h 77"/>
              <a:gd name="T10" fmla="*/ 177800 w 141"/>
              <a:gd name="T11" fmla="*/ 41852 h 77"/>
              <a:gd name="T12" fmla="*/ 165100 w 141"/>
              <a:gd name="T13" fmla="*/ 34678 h 77"/>
              <a:gd name="T14" fmla="*/ 0 60000 65536"/>
              <a:gd name="T15" fmla="*/ 0 60000 65536"/>
              <a:gd name="T16" fmla="*/ 0 60000 65536"/>
              <a:gd name="T17" fmla="*/ 0 60000 65536"/>
              <a:gd name="T18" fmla="*/ 0 60000 65536"/>
              <a:gd name="T19" fmla="*/ 0 60000 65536"/>
              <a:gd name="T20" fmla="*/ 0 60000 65536"/>
              <a:gd name="T21" fmla="*/ 0 w 141"/>
              <a:gd name="T22" fmla="*/ 0 h 77"/>
              <a:gd name="T23" fmla="*/ 141 w 141"/>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77">
                <a:moveTo>
                  <a:pt x="78" y="29"/>
                </a:moveTo>
                <a:cubicBezTo>
                  <a:pt x="72" y="25"/>
                  <a:pt x="67" y="18"/>
                  <a:pt x="60" y="17"/>
                </a:cubicBezTo>
                <a:cubicBezTo>
                  <a:pt x="0" y="10"/>
                  <a:pt x="40" y="68"/>
                  <a:pt x="66" y="77"/>
                </a:cubicBezTo>
                <a:cubicBezTo>
                  <a:pt x="120" y="50"/>
                  <a:pt x="99" y="63"/>
                  <a:pt x="132" y="41"/>
                </a:cubicBezTo>
                <a:cubicBezTo>
                  <a:pt x="134" y="35"/>
                  <a:pt x="141" y="29"/>
                  <a:pt x="138" y="23"/>
                </a:cubicBezTo>
                <a:cubicBezTo>
                  <a:pt x="127" y="0"/>
                  <a:pt x="93" y="33"/>
                  <a:pt x="84" y="35"/>
                </a:cubicBezTo>
                <a:cubicBezTo>
                  <a:pt x="81" y="36"/>
                  <a:pt x="80" y="31"/>
                  <a:pt x="78" y="29"/>
                </a:cubicBezTo>
                <a:close/>
              </a:path>
            </a:pathLst>
          </a:custGeom>
          <a:noFill/>
          <a:ln w="25400">
            <a:solidFill>
              <a:srgbClr val="FF0000"/>
            </a:solidFill>
            <a:round/>
            <a:headEnd/>
            <a:tailEnd/>
          </a:ln>
        </p:spPr>
        <p:txBody>
          <a:bodyPr>
            <a:prstTxWarp prst="textNoShape">
              <a:avLst/>
            </a:prstTxWarp>
          </a:bodyPr>
          <a:lstStyle/>
          <a:p>
            <a:endParaRPr lang="en-US"/>
          </a:p>
        </p:txBody>
      </p:sp>
      <p:sp>
        <p:nvSpPr>
          <p:cNvPr id="49160" name="Freeform 8"/>
          <p:cNvSpPr>
            <a:spLocks/>
          </p:cNvSpPr>
          <p:nvPr/>
        </p:nvSpPr>
        <p:spPr bwMode="auto">
          <a:xfrm>
            <a:off x="4945063" y="5014913"/>
            <a:ext cx="1354137" cy="485775"/>
          </a:xfrm>
          <a:custGeom>
            <a:avLst/>
            <a:gdLst>
              <a:gd name="T0" fmla="*/ 71939 w 640"/>
              <a:gd name="T1" fmla="*/ 200025 h 408"/>
              <a:gd name="T2" fmla="*/ 59243 w 640"/>
              <a:gd name="T3" fmla="*/ 114300 h 408"/>
              <a:gd name="T4" fmla="*/ 110024 w 640"/>
              <a:gd name="T5" fmla="*/ 0 h 408"/>
              <a:gd name="T6" fmla="*/ 363924 w 640"/>
              <a:gd name="T7" fmla="*/ 28575 h 408"/>
              <a:gd name="T8" fmla="*/ 554350 w 640"/>
              <a:gd name="T9" fmla="*/ 71438 h 408"/>
              <a:gd name="T10" fmla="*/ 681300 w 640"/>
              <a:gd name="T11" fmla="*/ 142875 h 408"/>
              <a:gd name="T12" fmla="*/ 782860 w 640"/>
              <a:gd name="T13" fmla="*/ 157163 h 408"/>
              <a:gd name="T14" fmla="*/ 909811 w 640"/>
              <a:gd name="T15" fmla="*/ 114300 h 408"/>
              <a:gd name="T16" fmla="*/ 947896 w 640"/>
              <a:gd name="T17" fmla="*/ 100013 h 408"/>
              <a:gd name="T18" fmla="*/ 1100236 w 640"/>
              <a:gd name="T19" fmla="*/ 171450 h 408"/>
              <a:gd name="T20" fmla="*/ 1201797 w 640"/>
              <a:gd name="T21" fmla="*/ 292894 h 408"/>
              <a:gd name="T22" fmla="*/ 1227187 w 640"/>
              <a:gd name="T23" fmla="*/ 442913 h 408"/>
              <a:gd name="T24" fmla="*/ 1100236 w 640"/>
              <a:gd name="T25" fmla="*/ 450056 h 408"/>
              <a:gd name="T26" fmla="*/ 1074846 w 640"/>
              <a:gd name="T27" fmla="*/ 428625 h 408"/>
              <a:gd name="T28" fmla="*/ 1036761 w 640"/>
              <a:gd name="T29" fmla="*/ 414338 h 408"/>
              <a:gd name="T30" fmla="*/ 935201 w 640"/>
              <a:gd name="T31" fmla="*/ 350044 h 408"/>
              <a:gd name="T32" fmla="*/ 820946 w 640"/>
              <a:gd name="T33" fmla="*/ 257175 h 408"/>
              <a:gd name="T34" fmla="*/ 744775 w 640"/>
              <a:gd name="T35" fmla="*/ 364331 h 408"/>
              <a:gd name="T36" fmla="*/ 643215 w 640"/>
              <a:gd name="T37" fmla="*/ 485775 h 408"/>
              <a:gd name="T38" fmla="*/ 592435 w 640"/>
              <a:gd name="T39" fmla="*/ 385763 h 408"/>
              <a:gd name="T40" fmla="*/ 554350 w 640"/>
              <a:gd name="T41" fmla="*/ 392906 h 408"/>
              <a:gd name="T42" fmla="*/ 490875 w 640"/>
              <a:gd name="T43" fmla="*/ 400050 h 408"/>
              <a:gd name="T44" fmla="*/ 402009 w 640"/>
              <a:gd name="T45" fmla="*/ 342900 h 408"/>
              <a:gd name="T46" fmla="*/ 198889 w 640"/>
              <a:gd name="T47" fmla="*/ 307181 h 408"/>
              <a:gd name="T48" fmla="*/ 110024 w 640"/>
              <a:gd name="T49" fmla="*/ 221456 h 408"/>
              <a:gd name="T50" fmla="*/ 71939 w 640"/>
              <a:gd name="T51" fmla="*/ 200025 h 4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0"/>
              <a:gd name="T79" fmla="*/ 0 h 408"/>
              <a:gd name="T80" fmla="*/ 640 w 640"/>
              <a:gd name="T81" fmla="*/ 408 h 4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0" h="408">
                <a:moveTo>
                  <a:pt x="34" y="168"/>
                </a:moveTo>
                <a:cubicBezTo>
                  <a:pt x="68" y="145"/>
                  <a:pt x="61" y="118"/>
                  <a:pt x="28" y="96"/>
                </a:cubicBezTo>
                <a:cubicBezTo>
                  <a:pt x="0" y="54"/>
                  <a:pt x="11" y="27"/>
                  <a:pt x="52" y="0"/>
                </a:cubicBezTo>
                <a:cubicBezTo>
                  <a:pt x="96" y="4"/>
                  <a:pt x="131" y="14"/>
                  <a:pt x="172" y="24"/>
                </a:cubicBezTo>
                <a:cubicBezTo>
                  <a:pt x="208" y="48"/>
                  <a:pt x="221" y="50"/>
                  <a:pt x="262" y="60"/>
                </a:cubicBezTo>
                <a:cubicBezTo>
                  <a:pt x="285" y="83"/>
                  <a:pt x="288" y="109"/>
                  <a:pt x="322" y="120"/>
                </a:cubicBezTo>
                <a:cubicBezTo>
                  <a:pt x="347" y="103"/>
                  <a:pt x="354" y="107"/>
                  <a:pt x="370" y="132"/>
                </a:cubicBezTo>
                <a:cubicBezTo>
                  <a:pt x="407" y="114"/>
                  <a:pt x="387" y="125"/>
                  <a:pt x="430" y="96"/>
                </a:cubicBezTo>
                <a:cubicBezTo>
                  <a:pt x="436" y="92"/>
                  <a:pt x="448" y="84"/>
                  <a:pt x="448" y="84"/>
                </a:cubicBezTo>
                <a:cubicBezTo>
                  <a:pt x="475" y="102"/>
                  <a:pt x="494" y="126"/>
                  <a:pt x="520" y="144"/>
                </a:cubicBezTo>
                <a:cubicBezTo>
                  <a:pt x="535" y="188"/>
                  <a:pt x="526" y="218"/>
                  <a:pt x="568" y="246"/>
                </a:cubicBezTo>
                <a:cubicBezTo>
                  <a:pt x="584" y="294"/>
                  <a:pt x="640" y="292"/>
                  <a:pt x="580" y="372"/>
                </a:cubicBezTo>
                <a:cubicBezTo>
                  <a:pt x="568" y="388"/>
                  <a:pt x="540" y="376"/>
                  <a:pt x="520" y="378"/>
                </a:cubicBezTo>
                <a:cubicBezTo>
                  <a:pt x="516" y="372"/>
                  <a:pt x="513" y="365"/>
                  <a:pt x="508" y="360"/>
                </a:cubicBezTo>
                <a:cubicBezTo>
                  <a:pt x="503" y="355"/>
                  <a:pt x="495" y="353"/>
                  <a:pt x="490" y="348"/>
                </a:cubicBezTo>
                <a:cubicBezTo>
                  <a:pt x="434" y="284"/>
                  <a:pt x="496" y="335"/>
                  <a:pt x="442" y="294"/>
                </a:cubicBezTo>
                <a:cubicBezTo>
                  <a:pt x="431" y="265"/>
                  <a:pt x="418" y="226"/>
                  <a:pt x="388" y="216"/>
                </a:cubicBezTo>
                <a:cubicBezTo>
                  <a:pt x="328" y="231"/>
                  <a:pt x="345" y="219"/>
                  <a:pt x="352" y="306"/>
                </a:cubicBezTo>
                <a:cubicBezTo>
                  <a:pt x="342" y="379"/>
                  <a:pt x="359" y="390"/>
                  <a:pt x="304" y="408"/>
                </a:cubicBezTo>
                <a:cubicBezTo>
                  <a:pt x="295" y="380"/>
                  <a:pt x="297" y="348"/>
                  <a:pt x="280" y="324"/>
                </a:cubicBezTo>
                <a:cubicBezTo>
                  <a:pt x="276" y="319"/>
                  <a:pt x="268" y="328"/>
                  <a:pt x="262" y="330"/>
                </a:cubicBezTo>
                <a:cubicBezTo>
                  <a:pt x="252" y="332"/>
                  <a:pt x="242" y="334"/>
                  <a:pt x="232" y="336"/>
                </a:cubicBezTo>
                <a:cubicBezTo>
                  <a:pt x="202" y="316"/>
                  <a:pt x="218" y="330"/>
                  <a:pt x="190" y="288"/>
                </a:cubicBezTo>
                <a:cubicBezTo>
                  <a:pt x="178" y="269"/>
                  <a:pt x="117" y="266"/>
                  <a:pt x="94" y="258"/>
                </a:cubicBezTo>
                <a:cubicBezTo>
                  <a:pt x="86" y="246"/>
                  <a:pt x="62" y="195"/>
                  <a:pt x="52" y="186"/>
                </a:cubicBezTo>
                <a:cubicBezTo>
                  <a:pt x="30" y="168"/>
                  <a:pt x="20" y="182"/>
                  <a:pt x="34" y="168"/>
                </a:cubicBezTo>
                <a:close/>
              </a:path>
            </a:pathLst>
          </a:custGeom>
          <a:noFill/>
          <a:ln w="25400">
            <a:solidFill>
              <a:srgbClr val="FF0000"/>
            </a:solidFill>
            <a:round/>
            <a:headEnd/>
            <a:tailEnd/>
          </a:ln>
        </p:spPr>
        <p:txBody>
          <a:bodyPr>
            <a:prstTxWarp prst="textNoShape">
              <a:avLst/>
            </a:prstTxWarp>
          </a:bodyPr>
          <a:lstStyle/>
          <a:p>
            <a:endParaRPr lang="en-US"/>
          </a:p>
        </p:txBody>
      </p:sp>
      <p:sp>
        <p:nvSpPr>
          <p:cNvPr id="49161" name="Rectangle 9"/>
          <p:cNvSpPr>
            <a:spLocks noChangeArrowheads="1"/>
          </p:cNvSpPr>
          <p:nvPr/>
        </p:nvSpPr>
        <p:spPr bwMode="auto">
          <a:xfrm>
            <a:off x="347663" y="6399213"/>
            <a:ext cx="574675" cy="107950"/>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
        <p:nvSpPr>
          <p:cNvPr id="49162" name="Text Box 10"/>
          <p:cNvSpPr txBox="1">
            <a:spLocks noChangeArrowheads="1"/>
          </p:cNvSpPr>
          <p:nvPr/>
        </p:nvSpPr>
        <p:spPr bwMode="auto">
          <a:xfrm>
            <a:off x="1211263" y="6345238"/>
            <a:ext cx="7297737" cy="3048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400"/>
              <a:t>Distribution of Seiridium cardinale according to Wagener in 1939</a:t>
            </a:r>
          </a:p>
        </p:txBody>
      </p:sp>
      <p:sp>
        <p:nvSpPr>
          <p:cNvPr id="49163" name="Text Box 11"/>
          <p:cNvSpPr txBox="1">
            <a:spLocks noChangeArrowheads="1"/>
          </p:cNvSpPr>
          <p:nvPr/>
        </p:nvSpPr>
        <p:spPr bwMode="auto">
          <a:xfrm>
            <a:off x="252413" y="5967413"/>
            <a:ext cx="1150937" cy="36671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800"/>
              <a:t>Fig. 1.</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ca_map_counties"/>
          <p:cNvPicPr>
            <a:picLocks noChangeAspect="1" noChangeArrowheads="1"/>
          </p:cNvPicPr>
          <p:nvPr/>
        </p:nvPicPr>
        <p:blipFill>
          <a:blip r:embed="rId2"/>
          <a:srcRect/>
          <a:stretch>
            <a:fillRect/>
          </a:stretch>
        </p:blipFill>
        <p:spPr bwMode="auto">
          <a:xfrm>
            <a:off x="635000" y="457200"/>
            <a:ext cx="8509000" cy="5832475"/>
          </a:xfrm>
          <a:prstGeom prst="rect">
            <a:avLst/>
          </a:prstGeom>
          <a:noFill/>
          <a:ln w="9525">
            <a:noFill/>
            <a:miter lim="800000"/>
            <a:headEnd/>
            <a:tailEnd/>
          </a:ln>
        </p:spPr>
      </p:pic>
      <p:sp>
        <p:nvSpPr>
          <p:cNvPr id="50179" name="Freeform 3"/>
          <p:cNvSpPr>
            <a:spLocks/>
          </p:cNvSpPr>
          <p:nvPr/>
        </p:nvSpPr>
        <p:spPr bwMode="auto">
          <a:xfrm>
            <a:off x="1238250" y="2281238"/>
            <a:ext cx="1274763" cy="1076325"/>
          </a:xfrm>
          <a:custGeom>
            <a:avLst/>
            <a:gdLst>
              <a:gd name="T0" fmla="*/ 667027 w 602"/>
              <a:gd name="T1" fmla="*/ 776288 h 904"/>
              <a:gd name="T2" fmla="*/ 641617 w 602"/>
              <a:gd name="T3" fmla="*/ 740569 h 904"/>
              <a:gd name="T4" fmla="*/ 590795 w 602"/>
              <a:gd name="T5" fmla="*/ 719138 h 904"/>
              <a:gd name="T6" fmla="*/ 501859 w 602"/>
              <a:gd name="T7" fmla="*/ 611981 h 904"/>
              <a:gd name="T8" fmla="*/ 451037 w 602"/>
              <a:gd name="T9" fmla="*/ 476250 h 904"/>
              <a:gd name="T10" fmla="*/ 349395 w 602"/>
              <a:gd name="T11" fmla="*/ 390525 h 904"/>
              <a:gd name="T12" fmla="*/ 298574 w 602"/>
              <a:gd name="T13" fmla="*/ 347663 h 904"/>
              <a:gd name="T14" fmla="*/ 171521 w 602"/>
              <a:gd name="T15" fmla="*/ 197644 h 904"/>
              <a:gd name="T16" fmla="*/ 95290 w 602"/>
              <a:gd name="T17" fmla="*/ 161925 h 904"/>
              <a:gd name="T18" fmla="*/ 19058 w 602"/>
              <a:gd name="T19" fmla="*/ 76200 h 904"/>
              <a:gd name="T20" fmla="*/ 120700 w 602"/>
              <a:gd name="T21" fmla="*/ 11906 h 904"/>
              <a:gd name="T22" fmla="*/ 146111 w 602"/>
              <a:gd name="T23" fmla="*/ 33338 h 904"/>
              <a:gd name="T24" fmla="*/ 184227 w 602"/>
              <a:gd name="T25" fmla="*/ 47625 h 904"/>
              <a:gd name="T26" fmla="*/ 273164 w 602"/>
              <a:gd name="T27" fmla="*/ 104775 h 904"/>
              <a:gd name="T28" fmla="*/ 400216 w 602"/>
              <a:gd name="T29" fmla="*/ 254794 h 904"/>
              <a:gd name="T30" fmla="*/ 514564 w 602"/>
              <a:gd name="T31" fmla="*/ 304800 h 904"/>
              <a:gd name="T32" fmla="*/ 616206 w 602"/>
              <a:gd name="T33" fmla="*/ 347663 h 904"/>
              <a:gd name="T34" fmla="*/ 794080 w 602"/>
              <a:gd name="T35" fmla="*/ 297656 h 904"/>
              <a:gd name="T36" fmla="*/ 895722 w 602"/>
              <a:gd name="T37" fmla="*/ 311944 h 904"/>
              <a:gd name="T38" fmla="*/ 997364 w 602"/>
              <a:gd name="T39" fmla="*/ 369094 h 904"/>
              <a:gd name="T40" fmla="*/ 971954 w 602"/>
              <a:gd name="T41" fmla="*/ 511969 h 904"/>
              <a:gd name="T42" fmla="*/ 1073596 w 602"/>
              <a:gd name="T43" fmla="*/ 633413 h 904"/>
              <a:gd name="T44" fmla="*/ 1111712 w 602"/>
              <a:gd name="T45" fmla="*/ 640556 h 904"/>
              <a:gd name="T46" fmla="*/ 1187944 w 602"/>
              <a:gd name="T47" fmla="*/ 669131 h 904"/>
              <a:gd name="T48" fmla="*/ 1226059 w 602"/>
              <a:gd name="T49" fmla="*/ 683419 h 904"/>
              <a:gd name="T50" fmla="*/ 1251470 w 602"/>
              <a:gd name="T51" fmla="*/ 726281 h 904"/>
              <a:gd name="T52" fmla="*/ 1264175 w 602"/>
              <a:gd name="T53" fmla="*/ 747713 h 904"/>
              <a:gd name="T54" fmla="*/ 1149828 w 602"/>
              <a:gd name="T55" fmla="*/ 883444 h 904"/>
              <a:gd name="T56" fmla="*/ 1099007 w 602"/>
              <a:gd name="T57" fmla="*/ 962025 h 904"/>
              <a:gd name="T58" fmla="*/ 984659 w 602"/>
              <a:gd name="T59" fmla="*/ 997744 h 904"/>
              <a:gd name="T60" fmla="*/ 895722 w 602"/>
              <a:gd name="T61" fmla="*/ 1076325 h 904"/>
              <a:gd name="T62" fmla="*/ 730554 w 602"/>
              <a:gd name="T63" fmla="*/ 1033463 h 904"/>
              <a:gd name="T64" fmla="*/ 692438 w 602"/>
              <a:gd name="T65" fmla="*/ 876300 h 904"/>
              <a:gd name="T66" fmla="*/ 679732 w 602"/>
              <a:gd name="T67" fmla="*/ 833438 h 904"/>
              <a:gd name="T68" fmla="*/ 755964 w 602"/>
              <a:gd name="T69" fmla="*/ 804863 h 904"/>
              <a:gd name="T70" fmla="*/ 857606 w 602"/>
              <a:gd name="T71" fmla="*/ 890588 h 904"/>
              <a:gd name="T72" fmla="*/ 971954 w 602"/>
              <a:gd name="T73" fmla="*/ 997744 h 904"/>
              <a:gd name="T74" fmla="*/ 946543 w 602"/>
              <a:gd name="T75" fmla="*/ 976313 h 904"/>
              <a:gd name="T76" fmla="*/ 908427 w 602"/>
              <a:gd name="T77" fmla="*/ 962025 h 904"/>
              <a:gd name="T78" fmla="*/ 895722 w 602"/>
              <a:gd name="T79" fmla="*/ 826294 h 904"/>
              <a:gd name="T80" fmla="*/ 844901 w 602"/>
              <a:gd name="T81" fmla="*/ 783431 h 904"/>
              <a:gd name="T82" fmla="*/ 832196 w 602"/>
              <a:gd name="T83" fmla="*/ 719138 h 904"/>
              <a:gd name="T84" fmla="*/ 844901 w 602"/>
              <a:gd name="T85" fmla="*/ 690563 h 904"/>
              <a:gd name="T86" fmla="*/ 870312 w 602"/>
              <a:gd name="T87" fmla="*/ 661988 h 904"/>
              <a:gd name="T88" fmla="*/ 844901 w 602"/>
              <a:gd name="T89" fmla="*/ 626269 h 904"/>
              <a:gd name="T90" fmla="*/ 743259 w 602"/>
              <a:gd name="T91" fmla="*/ 640556 h 904"/>
              <a:gd name="T92" fmla="*/ 730554 w 602"/>
              <a:gd name="T93" fmla="*/ 747713 h 904"/>
              <a:gd name="T94" fmla="*/ 641617 w 602"/>
              <a:gd name="T95" fmla="*/ 776288 h 904"/>
              <a:gd name="T96" fmla="*/ 667027 w 602"/>
              <a:gd name="T97" fmla="*/ 797719 h 904"/>
              <a:gd name="T98" fmla="*/ 667027 w 602"/>
              <a:gd name="T99" fmla="*/ 776288 h 9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02"/>
              <a:gd name="T151" fmla="*/ 0 h 904"/>
              <a:gd name="T152" fmla="*/ 602 w 602"/>
              <a:gd name="T153" fmla="*/ 904 h 90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02" h="904">
                <a:moveTo>
                  <a:pt x="315" y="652"/>
                </a:moveTo>
                <a:cubicBezTo>
                  <a:pt x="311" y="642"/>
                  <a:pt x="309" y="631"/>
                  <a:pt x="303" y="622"/>
                </a:cubicBezTo>
                <a:cubicBezTo>
                  <a:pt x="297" y="614"/>
                  <a:pt x="284" y="613"/>
                  <a:pt x="279" y="604"/>
                </a:cubicBezTo>
                <a:cubicBezTo>
                  <a:pt x="259" y="567"/>
                  <a:pt x="274" y="539"/>
                  <a:pt x="237" y="514"/>
                </a:cubicBezTo>
                <a:cubicBezTo>
                  <a:pt x="251" y="473"/>
                  <a:pt x="251" y="425"/>
                  <a:pt x="213" y="400"/>
                </a:cubicBezTo>
                <a:cubicBezTo>
                  <a:pt x="197" y="376"/>
                  <a:pt x="181" y="352"/>
                  <a:pt x="165" y="328"/>
                </a:cubicBezTo>
                <a:cubicBezTo>
                  <a:pt x="157" y="316"/>
                  <a:pt x="141" y="292"/>
                  <a:pt x="141" y="292"/>
                </a:cubicBezTo>
                <a:cubicBezTo>
                  <a:pt x="128" y="247"/>
                  <a:pt x="103" y="209"/>
                  <a:pt x="81" y="166"/>
                </a:cubicBezTo>
                <a:cubicBezTo>
                  <a:pt x="74" y="152"/>
                  <a:pt x="55" y="148"/>
                  <a:pt x="45" y="136"/>
                </a:cubicBezTo>
                <a:cubicBezTo>
                  <a:pt x="18" y="101"/>
                  <a:pt x="22" y="103"/>
                  <a:pt x="9" y="64"/>
                </a:cubicBezTo>
                <a:cubicBezTo>
                  <a:pt x="18" y="11"/>
                  <a:pt x="0" y="0"/>
                  <a:pt x="57" y="10"/>
                </a:cubicBezTo>
                <a:cubicBezTo>
                  <a:pt x="61" y="16"/>
                  <a:pt x="64" y="23"/>
                  <a:pt x="69" y="28"/>
                </a:cubicBezTo>
                <a:cubicBezTo>
                  <a:pt x="74" y="33"/>
                  <a:pt x="82" y="35"/>
                  <a:pt x="87" y="40"/>
                </a:cubicBezTo>
                <a:cubicBezTo>
                  <a:pt x="136" y="96"/>
                  <a:pt x="88" y="61"/>
                  <a:pt x="129" y="88"/>
                </a:cubicBezTo>
                <a:cubicBezTo>
                  <a:pt x="156" y="129"/>
                  <a:pt x="173" y="167"/>
                  <a:pt x="189" y="214"/>
                </a:cubicBezTo>
                <a:cubicBezTo>
                  <a:pt x="196" y="236"/>
                  <a:pt x="243" y="256"/>
                  <a:pt x="243" y="256"/>
                </a:cubicBezTo>
                <a:cubicBezTo>
                  <a:pt x="257" y="277"/>
                  <a:pt x="267" y="284"/>
                  <a:pt x="291" y="292"/>
                </a:cubicBezTo>
                <a:cubicBezTo>
                  <a:pt x="338" y="282"/>
                  <a:pt x="355" y="289"/>
                  <a:pt x="375" y="250"/>
                </a:cubicBezTo>
                <a:cubicBezTo>
                  <a:pt x="391" y="255"/>
                  <a:pt x="409" y="254"/>
                  <a:pt x="423" y="262"/>
                </a:cubicBezTo>
                <a:cubicBezTo>
                  <a:pt x="429" y="266"/>
                  <a:pt x="456" y="300"/>
                  <a:pt x="471" y="310"/>
                </a:cubicBezTo>
                <a:cubicBezTo>
                  <a:pt x="485" y="366"/>
                  <a:pt x="484" y="379"/>
                  <a:pt x="459" y="430"/>
                </a:cubicBezTo>
                <a:cubicBezTo>
                  <a:pt x="465" y="464"/>
                  <a:pt x="473" y="515"/>
                  <a:pt x="507" y="532"/>
                </a:cubicBezTo>
                <a:cubicBezTo>
                  <a:pt x="513" y="535"/>
                  <a:pt x="519" y="535"/>
                  <a:pt x="525" y="538"/>
                </a:cubicBezTo>
                <a:cubicBezTo>
                  <a:pt x="538" y="545"/>
                  <a:pt x="549" y="554"/>
                  <a:pt x="561" y="562"/>
                </a:cubicBezTo>
                <a:cubicBezTo>
                  <a:pt x="567" y="566"/>
                  <a:pt x="579" y="574"/>
                  <a:pt x="579" y="574"/>
                </a:cubicBezTo>
                <a:cubicBezTo>
                  <a:pt x="583" y="586"/>
                  <a:pt x="587" y="598"/>
                  <a:pt x="591" y="610"/>
                </a:cubicBezTo>
                <a:cubicBezTo>
                  <a:pt x="593" y="616"/>
                  <a:pt x="597" y="628"/>
                  <a:pt x="597" y="628"/>
                </a:cubicBezTo>
                <a:cubicBezTo>
                  <a:pt x="583" y="735"/>
                  <a:pt x="602" y="703"/>
                  <a:pt x="543" y="742"/>
                </a:cubicBezTo>
                <a:cubicBezTo>
                  <a:pt x="533" y="763"/>
                  <a:pt x="533" y="789"/>
                  <a:pt x="519" y="808"/>
                </a:cubicBezTo>
                <a:cubicBezTo>
                  <a:pt x="506" y="826"/>
                  <a:pt x="484" y="832"/>
                  <a:pt x="465" y="838"/>
                </a:cubicBezTo>
                <a:cubicBezTo>
                  <a:pt x="444" y="900"/>
                  <a:pt x="464" y="884"/>
                  <a:pt x="423" y="904"/>
                </a:cubicBezTo>
                <a:cubicBezTo>
                  <a:pt x="399" y="888"/>
                  <a:pt x="371" y="881"/>
                  <a:pt x="345" y="868"/>
                </a:cubicBezTo>
                <a:cubicBezTo>
                  <a:pt x="303" y="805"/>
                  <a:pt x="320" y="846"/>
                  <a:pt x="327" y="736"/>
                </a:cubicBezTo>
                <a:cubicBezTo>
                  <a:pt x="319" y="724"/>
                  <a:pt x="306" y="715"/>
                  <a:pt x="321" y="700"/>
                </a:cubicBezTo>
                <a:cubicBezTo>
                  <a:pt x="331" y="690"/>
                  <a:pt x="357" y="676"/>
                  <a:pt x="357" y="676"/>
                </a:cubicBezTo>
                <a:cubicBezTo>
                  <a:pt x="372" y="720"/>
                  <a:pt x="356" y="732"/>
                  <a:pt x="405" y="748"/>
                </a:cubicBezTo>
                <a:cubicBezTo>
                  <a:pt x="426" y="779"/>
                  <a:pt x="438" y="807"/>
                  <a:pt x="459" y="838"/>
                </a:cubicBezTo>
                <a:cubicBezTo>
                  <a:pt x="463" y="844"/>
                  <a:pt x="451" y="826"/>
                  <a:pt x="447" y="820"/>
                </a:cubicBezTo>
                <a:cubicBezTo>
                  <a:pt x="443" y="814"/>
                  <a:pt x="435" y="812"/>
                  <a:pt x="429" y="808"/>
                </a:cubicBezTo>
                <a:cubicBezTo>
                  <a:pt x="478" y="792"/>
                  <a:pt x="443" y="728"/>
                  <a:pt x="423" y="694"/>
                </a:cubicBezTo>
                <a:cubicBezTo>
                  <a:pt x="416" y="682"/>
                  <a:pt x="399" y="658"/>
                  <a:pt x="399" y="658"/>
                </a:cubicBezTo>
                <a:cubicBezTo>
                  <a:pt x="409" y="627"/>
                  <a:pt x="423" y="624"/>
                  <a:pt x="393" y="604"/>
                </a:cubicBezTo>
                <a:cubicBezTo>
                  <a:pt x="370" y="569"/>
                  <a:pt x="381" y="598"/>
                  <a:pt x="399" y="580"/>
                </a:cubicBezTo>
                <a:cubicBezTo>
                  <a:pt x="405" y="574"/>
                  <a:pt x="407" y="564"/>
                  <a:pt x="411" y="556"/>
                </a:cubicBezTo>
                <a:cubicBezTo>
                  <a:pt x="407" y="546"/>
                  <a:pt x="409" y="529"/>
                  <a:pt x="399" y="526"/>
                </a:cubicBezTo>
                <a:cubicBezTo>
                  <a:pt x="383" y="521"/>
                  <a:pt x="351" y="538"/>
                  <a:pt x="351" y="538"/>
                </a:cubicBezTo>
                <a:cubicBezTo>
                  <a:pt x="317" y="561"/>
                  <a:pt x="334" y="594"/>
                  <a:pt x="345" y="628"/>
                </a:cubicBezTo>
                <a:cubicBezTo>
                  <a:pt x="345" y="628"/>
                  <a:pt x="304" y="647"/>
                  <a:pt x="303" y="652"/>
                </a:cubicBezTo>
                <a:cubicBezTo>
                  <a:pt x="302" y="659"/>
                  <a:pt x="308" y="670"/>
                  <a:pt x="315" y="670"/>
                </a:cubicBezTo>
                <a:cubicBezTo>
                  <a:pt x="321" y="670"/>
                  <a:pt x="315" y="658"/>
                  <a:pt x="315" y="652"/>
                </a:cubicBezTo>
                <a:close/>
              </a:path>
            </a:pathLst>
          </a:custGeom>
          <a:solidFill>
            <a:srgbClr val="0000FF"/>
          </a:solidFill>
          <a:ln w="25400">
            <a:solidFill>
              <a:srgbClr val="0000FF"/>
            </a:solidFill>
            <a:round/>
            <a:headEnd/>
            <a:tailEnd/>
          </a:ln>
        </p:spPr>
        <p:txBody>
          <a:bodyPr>
            <a:prstTxWarp prst="textNoShape">
              <a:avLst/>
            </a:prstTxWarp>
          </a:bodyPr>
          <a:lstStyle/>
          <a:p>
            <a:endParaRPr lang="en-US"/>
          </a:p>
        </p:txBody>
      </p:sp>
      <p:sp>
        <p:nvSpPr>
          <p:cNvPr id="406532" name="plant"/>
          <p:cNvSpPr>
            <a:spLocks noEditPoints="1" noChangeArrowheads="1"/>
          </p:cNvSpPr>
          <p:nvPr/>
        </p:nvSpPr>
        <p:spPr bwMode="auto">
          <a:xfrm>
            <a:off x="3322638" y="2293938"/>
            <a:ext cx="342900" cy="13811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00FF"/>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p>
        </p:txBody>
      </p:sp>
      <p:sp>
        <p:nvSpPr>
          <p:cNvPr id="406533" name="plant"/>
          <p:cNvSpPr>
            <a:spLocks noEditPoints="1" noChangeArrowheads="1"/>
          </p:cNvSpPr>
          <p:nvPr/>
        </p:nvSpPr>
        <p:spPr bwMode="auto">
          <a:xfrm>
            <a:off x="4189413" y="3536950"/>
            <a:ext cx="342900" cy="1381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00FF"/>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p>
        </p:txBody>
      </p:sp>
      <p:sp>
        <p:nvSpPr>
          <p:cNvPr id="406534" name="plant"/>
          <p:cNvSpPr>
            <a:spLocks noEditPoints="1" noChangeArrowheads="1"/>
          </p:cNvSpPr>
          <p:nvPr/>
        </p:nvSpPr>
        <p:spPr bwMode="auto">
          <a:xfrm>
            <a:off x="2266950" y="3698875"/>
            <a:ext cx="342900" cy="1381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00FF"/>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p>
        </p:txBody>
      </p:sp>
      <p:sp>
        <p:nvSpPr>
          <p:cNvPr id="406535" name="plant"/>
          <p:cNvSpPr>
            <a:spLocks noEditPoints="1" noChangeArrowheads="1"/>
          </p:cNvSpPr>
          <p:nvPr/>
        </p:nvSpPr>
        <p:spPr bwMode="auto">
          <a:xfrm>
            <a:off x="6108700" y="5913438"/>
            <a:ext cx="342900" cy="13811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00FF"/>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p>
        </p:txBody>
      </p:sp>
      <p:sp>
        <p:nvSpPr>
          <p:cNvPr id="406536" name="plant"/>
          <p:cNvSpPr>
            <a:spLocks noEditPoints="1" noChangeArrowheads="1"/>
          </p:cNvSpPr>
          <p:nvPr/>
        </p:nvSpPr>
        <p:spPr bwMode="auto">
          <a:xfrm>
            <a:off x="6011863" y="5805488"/>
            <a:ext cx="342900" cy="13811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00FF"/>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p>
        </p:txBody>
      </p:sp>
      <p:sp>
        <p:nvSpPr>
          <p:cNvPr id="406537" name="plant"/>
          <p:cNvSpPr>
            <a:spLocks noEditPoints="1" noChangeArrowheads="1"/>
          </p:cNvSpPr>
          <p:nvPr/>
        </p:nvSpPr>
        <p:spPr bwMode="auto">
          <a:xfrm>
            <a:off x="2459038" y="3429000"/>
            <a:ext cx="342900" cy="1381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00FF"/>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p>
        </p:txBody>
      </p:sp>
      <p:sp>
        <p:nvSpPr>
          <p:cNvPr id="50186" name="Freeform 10"/>
          <p:cNvSpPr>
            <a:spLocks/>
          </p:cNvSpPr>
          <p:nvPr/>
        </p:nvSpPr>
        <p:spPr bwMode="auto">
          <a:xfrm>
            <a:off x="2133600" y="2671763"/>
            <a:ext cx="965200" cy="625475"/>
          </a:xfrm>
          <a:custGeom>
            <a:avLst/>
            <a:gdLst>
              <a:gd name="T0" fmla="*/ 127000 w 456"/>
              <a:gd name="T1" fmla="*/ 21445 h 525"/>
              <a:gd name="T2" fmla="*/ 647700 w 456"/>
              <a:gd name="T3" fmla="*/ 0 h 525"/>
              <a:gd name="T4" fmla="*/ 876300 w 456"/>
              <a:gd name="T5" fmla="*/ 64335 h 525"/>
              <a:gd name="T6" fmla="*/ 939800 w 456"/>
              <a:gd name="T7" fmla="*/ 128669 h 525"/>
              <a:gd name="T8" fmla="*/ 965200 w 456"/>
              <a:gd name="T9" fmla="*/ 171559 h 525"/>
              <a:gd name="T10" fmla="*/ 939800 w 456"/>
              <a:gd name="T11" fmla="*/ 243042 h 525"/>
              <a:gd name="T12" fmla="*/ 901700 w 456"/>
              <a:gd name="T13" fmla="*/ 250190 h 525"/>
              <a:gd name="T14" fmla="*/ 825500 w 456"/>
              <a:gd name="T15" fmla="*/ 300228 h 525"/>
              <a:gd name="T16" fmla="*/ 660400 w 456"/>
              <a:gd name="T17" fmla="*/ 357414 h 525"/>
              <a:gd name="T18" fmla="*/ 609600 w 456"/>
              <a:gd name="T19" fmla="*/ 371711 h 525"/>
              <a:gd name="T20" fmla="*/ 533400 w 456"/>
              <a:gd name="T21" fmla="*/ 386007 h 525"/>
              <a:gd name="T22" fmla="*/ 508000 w 456"/>
              <a:gd name="T23" fmla="*/ 414601 h 525"/>
              <a:gd name="T24" fmla="*/ 482600 w 456"/>
              <a:gd name="T25" fmla="*/ 471787 h 525"/>
              <a:gd name="T26" fmla="*/ 342900 w 456"/>
              <a:gd name="T27" fmla="*/ 528973 h 525"/>
              <a:gd name="T28" fmla="*/ 203200 w 456"/>
              <a:gd name="T29" fmla="*/ 564715 h 525"/>
              <a:gd name="T30" fmla="*/ 152400 w 456"/>
              <a:gd name="T31" fmla="*/ 414601 h 525"/>
              <a:gd name="T32" fmla="*/ 76200 w 456"/>
              <a:gd name="T33" fmla="*/ 350266 h 525"/>
              <a:gd name="T34" fmla="*/ 0 w 456"/>
              <a:gd name="T35" fmla="*/ 257338 h 525"/>
              <a:gd name="T36" fmla="*/ 12700 w 456"/>
              <a:gd name="T37" fmla="*/ 92928 h 525"/>
              <a:gd name="T38" fmla="*/ 25400 w 456"/>
              <a:gd name="T39" fmla="*/ 57186 h 525"/>
              <a:gd name="T40" fmla="*/ 101600 w 456"/>
              <a:gd name="T41" fmla="*/ 28593 h 525"/>
              <a:gd name="T42" fmla="*/ 139700 w 456"/>
              <a:gd name="T43" fmla="*/ 14297 h 525"/>
              <a:gd name="T44" fmla="*/ 127000 w 456"/>
              <a:gd name="T45" fmla="*/ 21445 h 5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6"/>
              <a:gd name="T70" fmla="*/ 0 h 525"/>
              <a:gd name="T71" fmla="*/ 456 w 456"/>
              <a:gd name="T72" fmla="*/ 525 h 5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6" h="525">
                <a:moveTo>
                  <a:pt x="60" y="18"/>
                </a:moveTo>
                <a:cubicBezTo>
                  <a:pt x="138" y="25"/>
                  <a:pt x="238" y="45"/>
                  <a:pt x="306" y="0"/>
                </a:cubicBezTo>
                <a:cubicBezTo>
                  <a:pt x="351" y="9"/>
                  <a:pt x="369" y="43"/>
                  <a:pt x="414" y="54"/>
                </a:cubicBezTo>
                <a:cubicBezTo>
                  <a:pt x="425" y="70"/>
                  <a:pt x="436" y="90"/>
                  <a:pt x="444" y="108"/>
                </a:cubicBezTo>
                <a:cubicBezTo>
                  <a:pt x="449" y="120"/>
                  <a:pt x="456" y="144"/>
                  <a:pt x="456" y="144"/>
                </a:cubicBezTo>
                <a:cubicBezTo>
                  <a:pt x="452" y="164"/>
                  <a:pt x="452" y="185"/>
                  <a:pt x="444" y="204"/>
                </a:cubicBezTo>
                <a:cubicBezTo>
                  <a:pt x="441" y="210"/>
                  <a:pt x="430" y="205"/>
                  <a:pt x="426" y="210"/>
                </a:cubicBezTo>
                <a:cubicBezTo>
                  <a:pt x="391" y="259"/>
                  <a:pt x="440" y="240"/>
                  <a:pt x="390" y="252"/>
                </a:cubicBezTo>
                <a:cubicBezTo>
                  <a:pt x="357" y="301"/>
                  <a:pt x="370" y="288"/>
                  <a:pt x="312" y="300"/>
                </a:cubicBezTo>
                <a:cubicBezTo>
                  <a:pt x="304" y="304"/>
                  <a:pt x="296" y="309"/>
                  <a:pt x="288" y="312"/>
                </a:cubicBezTo>
                <a:cubicBezTo>
                  <a:pt x="276" y="317"/>
                  <a:pt x="252" y="324"/>
                  <a:pt x="252" y="324"/>
                </a:cubicBezTo>
                <a:cubicBezTo>
                  <a:pt x="248" y="332"/>
                  <a:pt x="243" y="340"/>
                  <a:pt x="240" y="348"/>
                </a:cubicBezTo>
                <a:cubicBezTo>
                  <a:pt x="235" y="364"/>
                  <a:pt x="234" y="381"/>
                  <a:pt x="228" y="396"/>
                </a:cubicBezTo>
                <a:cubicBezTo>
                  <a:pt x="207" y="444"/>
                  <a:pt x="200" y="427"/>
                  <a:pt x="162" y="444"/>
                </a:cubicBezTo>
                <a:cubicBezTo>
                  <a:pt x="88" y="478"/>
                  <a:pt x="138" y="460"/>
                  <a:pt x="96" y="474"/>
                </a:cubicBezTo>
                <a:cubicBezTo>
                  <a:pt x="60" y="402"/>
                  <a:pt x="118" y="525"/>
                  <a:pt x="72" y="348"/>
                </a:cubicBezTo>
                <a:cubicBezTo>
                  <a:pt x="50" y="265"/>
                  <a:pt x="53" y="344"/>
                  <a:pt x="36" y="294"/>
                </a:cubicBezTo>
                <a:cubicBezTo>
                  <a:pt x="26" y="265"/>
                  <a:pt x="17" y="242"/>
                  <a:pt x="0" y="216"/>
                </a:cubicBezTo>
                <a:cubicBezTo>
                  <a:pt x="2" y="170"/>
                  <a:pt x="3" y="124"/>
                  <a:pt x="6" y="78"/>
                </a:cubicBezTo>
                <a:cubicBezTo>
                  <a:pt x="7" y="68"/>
                  <a:pt x="6" y="56"/>
                  <a:pt x="12" y="48"/>
                </a:cubicBezTo>
                <a:cubicBezTo>
                  <a:pt x="21" y="37"/>
                  <a:pt x="36" y="32"/>
                  <a:pt x="48" y="24"/>
                </a:cubicBezTo>
                <a:cubicBezTo>
                  <a:pt x="54" y="20"/>
                  <a:pt x="66" y="12"/>
                  <a:pt x="66" y="12"/>
                </a:cubicBezTo>
                <a:cubicBezTo>
                  <a:pt x="92" y="21"/>
                  <a:pt x="90" y="18"/>
                  <a:pt x="60" y="18"/>
                </a:cubicBezTo>
                <a:close/>
              </a:path>
            </a:pathLst>
          </a:custGeom>
          <a:solidFill>
            <a:srgbClr val="0000FF"/>
          </a:solidFill>
          <a:ln w="9525">
            <a:solidFill>
              <a:srgbClr val="0000FF"/>
            </a:solidFill>
            <a:round/>
            <a:headEnd/>
            <a:tailEnd/>
          </a:ln>
        </p:spPr>
        <p:txBody>
          <a:bodyPr>
            <a:prstTxWarp prst="textNoShape">
              <a:avLst/>
            </a:prstTxWarp>
          </a:bodyPr>
          <a:lstStyle/>
          <a:p>
            <a:endParaRPr lang="en-US"/>
          </a:p>
        </p:txBody>
      </p:sp>
      <p:sp>
        <p:nvSpPr>
          <p:cNvPr id="50187" name="Rectangle 11"/>
          <p:cNvSpPr>
            <a:spLocks noChangeArrowheads="1"/>
          </p:cNvSpPr>
          <p:nvPr/>
        </p:nvSpPr>
        <p:spPr bwMode="auto">
          <a:xfrm>
            <a:off x="347663" y="6292850"/>
            <a:ext cx="574675" cy="106363"/>
          </a:xfrm>
          <a:prstGeom prst="rect">
            <a:avLst/>
          </a:prstGeom>
          <a:solidFill>
            <a:srgbClr val="0000FF"/>
          </a:solidFill>
          <a:ln w="25400">
            <a:solidFill>
              <a:srgbClr val="0000FF"/>
            </a:solidFill>
            <a:miter lim="800000"/>
            <a:headEnd/>
            <a:tailEnd/>
          </a:ln>
        </p:spPr>
        <p:txBody>
          <a:bodyPr wrap="none" anchor="ctr">
            <a:prstTxWarp prst="textNoShape">
              <a:avLst/>
            </a:prstTxWarp>
          </a:bodyPr>
          <a:lstStyle/>
          <a:p>
            <a:endParaRPr lang="en-US"/>
          </a:p>
        </p:txBody>
      </p:sp>
      <p:sp>
        <p:nvSpPr>
          <p:cNvPr id="406540" name="plant"/>
          <p:cNvSpPr>
            <a:spLocks noEditPoints="1" noChangeArrowheads="1"/>
          </p:cNvSpPr>
          <p:nvPr/>
        </p:nvSpPr>
        <p:spPr bwMode="auto">
          <a:xfrm>
            <a:off x="444500" y="6454775"/>
            <a:ext cx="342900" cy="1381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00FF"/>
          </a:solidFill>
          <a:ln w="9525">
            <a:solidFill>
              <a:srgbClr val="000000"/>
            </a:solidFill>
            <a:miter lim="800000"/>
            <a:headEnd/>
            <a:tailEnd/>
          </a:ln>
          <a:effectLst>
            <a:outerShdw blurRad="63500" dist="107763" dir="2700000" algn="ctr" rotWithShape="0">
              <a:srgbClr val="000000">
                <a:alpha val="74998"/>
              </a:srgbClr>
            </a:outerShdw>
          </a:effectLst>
        </p:spPr>
        <p:txBody>
          <a:bodyPr>
            <a:prstTxWarp prst="textNoShape">
              <a:avLst/>
            </a:prstTxWarp>
          </a:bodyPr>
          <a:lstStyle/>
          <a:p>
            <a:pPr>
              <a:defRPr/>
            </a:pPr>
            <a:endParaRPr lang="en-US"/>
          </a:p>
        </p:txBody>
      </p:sp>
      <p:sp>
        <p:nvSpPr>
          <p:cNvPr id="50189" name="Text Box 13"/>
          <p:cNvSpPr txBox="1">
            <a:spLocks noChangeArrowheads="1"/>
          </p:cNvSpPr>
          <p:nvPr/>
        </p:nvSpPr>
        <p:spPr bwMode="auto">
          <a:xfrm>
            <a:off x="1219200" y="6172200"/>
            <a:ext cx="7297738" cy="3048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400"/>
              <a:t>Presence of pathogen confirmed in 2008</a:t>
            </a:r>
          </a:p>
        </p:txBody>
      </p:sp>
      <p:sp>
        <p:nvSpPr>
          <p:cNvPr id="50190" name="Text Box 14"/>
          <p:cNvSpPr txBox="1">
            <a:spLocks noChangeArrowheads="1"/>
          </p:cNvSpPr>
          <p:nvPr/>
        </p:nvSpPr>
        <p:spPr bwMode="auto">
          <a:xfrm>
            <a:off x="1206500" y="6421438"/>
            <a:ext cx="7297738" cy="3048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400"/>
              <a:t>Symptoms observed without intense surveying in 2008</a:t>
            </a:r>
          </a:p>
        </p:txBody>
      </p:sp>
      <p:sp>
        <p:nvSpPr>
          <p:cNvPr id="50191" name="Text Box 15"/>
          <p:cNvSpPr txBox="1">
            <a:spLocks noChangeArrowheads="1"/>
          </p:cNvSpPr>
          <p:nvPr/>
        </p:nvSpPr>
        <p:spPr bwMode="auto">
          <a:xfrm>
            <a:off x="252413" y="5967413"/>
            <a:ext cx="1150937" cy="36671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800"/>
              <a:t>Fig. 5.</a:t>
            </a:r>
          </a:p>
        </p:txBody>
      </p:sp>
      <p:sp>
        <p:nvSpPr>
          <p:cNvPr id="50192" name="Rectangle 16"/>
          <p:cNvSpPr>
            <a:spLocks noChangeArrowheads="1"/>
          </p:cNvSpPr>
          <p:nvPr/>
        </p:nvSpPr>
        <p:spPr bwMode="auto">
          <a:xfrm>
            <a:off x="1020763" y="2241550"/>
            <a:ext cx="2206625" cy="1187450"/>
          </a:xfrm>
          <a:prstGeom prst="rect">
            <a:avLst/>
          </a:prstGeom>
          <a:noFill/>
          <a:ln w="25400">
            <a:solidFill>
              <a:srgbClr val="FF0000"/>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196850" y="238125"/>
            <a:ext cx="8748713" cy="2270125"/>
            <a:chOff x="68" y="391"/>
            <a:chExt cx="5635" cy="3457"/>
          </a:xfrm>
        </p:grpSpPr>
        <p:pic>
          <p:nvPicPr>
            <p:cNvPr id="51209" name="Picture 3"/>
            <p:cNvPicPr>
              <a:picLocks noChangeAspect="1" noChangeArrowheads="1"/>
            </p:cNvPicPr>
            <p:nvPr/>
          </p:nvPicPr>
          <p:blipFill>
            <a:blip r:embed="rId2"/>
            <a:srcRect/>
            <a:stretch>
              <a:fillRect/>
            </a:stretch>
          </p:blipFill>
          <p:spPr bwMode="auto">
            <a:xfrm>
              <a:off x="68" y="391"/>
              <a:ext cx="2919" cy="3457"/>
            </a:xfrm>
            <a:prstGeom prst="rect">
              <a:avLst/>
            </a:prstGeom>
            <a:noFill/>
            <a:ln w="25400">
              <a:solidFill>
                <a:srgbClr val="FF0000"/>
              </a:solidFill>
              <a:miter lim="800000"/>
              <a:headEnd/>
              <a:tailEnd/>
            </a:ln>
          </p:spPr>
        </p:pic>
        <p:pic>
          <p:nvPicPr>
            <p:cNvPr id="51210" name="Picture 4"/>
            <p:cNvPicPr>
              <a:picLocks noChangeAspect="1" noChangeArrowheads="1"/>
            </p:cNvPicPr>
            <p:nvPr/>
          </p:nvPicPr>
          <p:blipFill>
            <a:blip r:embed="rId3"/>
            <a:srcRect/>
            <a:stretch>
              <a:fillRect/>
            </a:stretch>
          </p:blipFill>
          <p:spPr bwMode="auto">
            <a:xfrm>
              <a:off x="3037" y="391"/>
              <a:ext cx="2666" cy="3454"/>
            </a:xfrm>
            <a:prstGeom prst="rect">
              <a:avLst/>
            </a:prstGeom>
            <a:noFill/>
            <a:ln w="25400">
              <a:solidFill>
                <a:srgbClr val="FF0000"/>
              </a:solidFill>
              <a:miter lim="800000"/>
              <a:headEnd/>
              <a:tailEnd/>
            </a:ln>
          </p:spPr>
        </p:pic>
        <p:sp>
          <p:nvSpPr>
            <p:cNvPr id="51211" name="AutoShape 5"/>
            <p:cNvSpPr>
              <a:spLocks noChangeArrowheads="1"/>
            </p:cNvSpPr>
            <p:nvPr/>
          </p:nvSpPr>
          <p:spPr bwMode="auto">
            <a:xfrm>
              <a:off x="567" y="1389"/>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12" name="AutoShape 6"/>
            <p:cNvSpPr>
              <a:spLocks noChangeArrowheads="1"/>
            </p:cNvSpPr>
            <p:nvPr/>
          </p:nvSpPr>
          <p:spPr bwMode="auto">
            <a:xfrm>
              <a:off x="1020" y="1797"/>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13" name="AutoShape 7"/>
            <p:cNvSpPr>
              <a:spLocks noChangeArrowheads="1"/>
            </p:cNvSpPr>
            <p:nvPr/>
          </p:nvSpPr>
          <p:spPr bwMode="auto">
            <a:xfrm>
              <a:off x="975" y="1842"/>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14" name="AutoShape 8"/>
            <p:cNvSpPr>
              <a:spLocks noChangeArrowheads="1"/>
            </p:cNvSpPr>
            <p:nvPr/>
          </p:nvSpPr>
          <p:spPr bwMode="auto">
            <a:xfrm>
              <a:off x="748" y="1842"/>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15" name="AutoShape 9"/>
            <p:cNvSpPr>
              <a:spLocks noChangeArrowheads="1"/>
            </p:cNvSpPr>
            <p:nvPr/>
          </p:nvSpPr>
          <p:spPr bwMode="auto">
            <a:xfrm>
              <a:off x="839" y="1888"/>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16" name="AutoShape 10"/>
            <p:cNvSpPr>
              <a:spLocks noChangeArrowheads="1"/>
            </p:cNvSpPr>
            <p:nvPr/>
          </p:nvSpPr>
          <p:spPr bwMode="auto">
            <a:xfrm>
              <a:off x="793" y="1933"/>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17" name="AutoShape 11"/>
            <p:cNvSpPr>
              <a:spLocks noChangeArrowheads="1"/>
            </p:cNvSpPr>
            <p:nvPr/>
          </p:nvSpPr>
          <p:spPr bwMode="auto">
            <a:xfrm>
              <a:off x="748" y="2024"/>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18" name="AutoShape 12"/>
            <p:cNvSpPr>
              <a:spLocks noChangeArrowheads="1"/>
            </p:cNvSpPr>
            <p:nvPr/>
          </p:nvSpPr>
          <p:spPr bwMode="auto">
            <a:xfrm>
              <a:off x="2109" y="3612"/>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19" name="AutoShape 13"/>
            <p:cNvSpPr>
              <a:spLocks noChangeArrowheads="1"/>
            </p:cNvSpPr>
            <p:nvPr/>
          </p:nvSpPr>
          <p:spPr bwMode="auto">
            <a:xfrm>
              <a:off x="2088" y="3545"/>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0" name="AutoShape 14"/>
            <p:cNvSpPr>
              <a:spLocks noChangeArrowheads="1"/>
            </p:cNvSpPr>
            <p:nvPr/>
          </p:nvSpPr>
          <p:spPr bwMode="auto">
            <a:xfrm>
              <a:off x="839" y="1933"/>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1" name="AutoShape 15"/>
            <p:cNvSpPr>
              <a:spLocks noChangeArrowheads="1"/>
            </p:cNvSpPr>
            <p:nvPr/>
          </p:nvSpPr>
          <p:spPr bwMode="auto">
            <a:xfrm>
              <a:off x="884" y="1888"/>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2" name="AutoShape 16"/>
            <p:cNvSpPr>
              <a:spLocks noChangeArrowheads="1"/>
            </p:cNvSpPr>
            <p:nvPr/>
          </p:nvSpPr>
          <p:spPr bwMode="auto">
            <a:xfrm>
              <a:off x="4332" y="1480"/>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3" name="AutoShape 17"/>
            <p:cNvSpPr>
              <a:spLocks noChangeArrowheads="1"/>
            </p:cNvSpPr>
            <p:nvPr/>
          </p:nvSpPr>
          <p:spPr bwMode="auto">
            <a:xfrm>
              <a:off x="4059" y="1480"/>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4" name="AutoShape 18"/>
            <p:cNvSpPr>
              <a:spLocks noChangeArrowheads="1"/>
            </p:cNvSpPr>
            <p:nvPr/>
          </p:nvSpPr>
          <p:spPr bwMode="auto">
            <a:xfrm>
              <a:off x="3787" y="1253"/>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5" name="AutoShape 19"/>
            <p:cNvSpPr>
              <a:spLocks noChangeArrowheads="1"/>
            </p:cNvSpPr>
            <p:nvPr/>
          </p:nvSpPr>
          <p:spPr bwMode="auto">
            <a:xfrm>
              <a:off x="4377" y="1752"/>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6" name="AutoShape 20"/>
            <p:cNvSpPr>
              <a:spLocks noChangeArrowheads="1"/>
            </p:cNvSpPr>
            <p:nvPr/>
          </p:nvSpPr>
          <p:spPr bwMode="auto">
            <a:xfrm>
              <a:off x="4558" y="1389"/>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7" name="AutoShape 21"/>
            <p:cNvSpPr>
              <a:spLocks noChangeArrowheads="1"/>
            </p:cNvSpPr>
            <p:nvPr/>
          </p:nvSpPr>
          <p:spPr bwMode="auto">
            <a:xfrm>
              <a:off x="3969" y="2750"/>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sp>
          <p:nvSpPr>
            <p:cNvPr id="51228" name="AutoShape 22"/>
            <p:cNvSpPr>
              <a:spLocks noChangeArrowheads="1"/>
            </p:cNvSpPr>
            <p:nvPr/>
          </p:nvSpPr>
          <p:spPr bwMode="auto">
            <a:xfrm>
              <a:off x="3923" y="2659"/>
              <a:ext cx="90" cy="91"/>
            </a:xfrm>
            <a:prstGeom prst="irregularSeal2">
              <a:avLst/>
            </a:prstGeom>
            <a:solidFill>
              <a:srgbClr val="FF0000"/>
            </a:solidFill>
            <a:ln w="9525">
              <a:solidFill>
                <a:srgbClr val="FF0000"/>
              </a:solidFill>
              <a:miter lim="800000"/>
              <a:headEnd/>
              <a:tailEnd/>
            </a:ln>
          </p:spPr>
          <p:txBody>
            <a:bodyPr wrap="none" anchor="ctr">
              <a:prstTxWarp prst="textNoShape">
                <a:avLst/>
              </a:prstTxWarp>
            </a:bodyPr>
            <a:lstStyle/>
            <a:p>
              <a:endParaRPr lang="en-US"/>
            </a:p>
          </p:txBody>
        </p:sp>
      </p:grpSp>
      <p:pic>
        <p:nvPicPr>
          <p:cNvPr id="51203" name="Picture 23" descr="Picture 601"/>
          <p:cNvPicPr>
            <a:picLocks noChangeAspect="1" noChangeArrowheads="1"/>
          </p:cNvPicPr>
          <p:nvPr/>
        </p:nvPicPr>
        <p:blipFill>
          <a:blip r:embed="rId4"/>
          <a:srcRect/>
          <a:stretch>
            <a:fillRect/>
          </a:stretch>
        </p:blipFill>
        <p:spPr bwMode="auto">
          <a:xfrm>
            <a:off x="5357813" y="3505200"/>
            <a:ext cx="3786187" cy="3352800"/>
          </a:xfrm>
          <a:prstGeom prst="rect">
            <a:avLst/>
          </a:prstGeom>
          <a:noFill/>
          <a:ln w="25400">
            <a:solidFill>
              <a:srgbClr val="0000FF"/>
            </a:solidFill>
            <a:miter lim="800000"/>
            <a:headEnd/>
            <a:tailEnd/>
          </a:ln>
        </p:spPr>
      </p:pic>
      <p:pic>
        <p:nvPicPr>
          <p:cNvPr id="51204" name="Picture 24" descr="Picture 618"/>
          <p:cNvPicPr>
            <a:picLocks noChangeAspect="1" noChangeArrowheads="1"/>
          </p:cNvPicPr>
          <p:nvPr/>
        </p:nvPicPr>
        <p:blipFill>
          <a:blip r:embed="rId5"/>
          <a:srcRect/>
          <a:stretch>
            <a:fillRect/>
          </a:stretch>
        </p:blipFill>
        <p:spPr bwMode="auto">
          <a:xfrm>
            <a:off x="1143000" y="3200400"/>
            <a:ext cx="3200400" cy="2590800"/>
          </a:xfrm>
          <a:prstGeom prst="rect">
            <a:avLst/>
          </a:prstGeom>
          <a:noFill/>
          <a:ln w="25400">
            <a:solidFill>
              <a:srgbClr val="0000FF"/>
            </a:solidFill>
            <a:miter lim="800000"/>
            <a:headEnd/>
            <a:tailEnd/>
          </a:ln>
        </p:spPr>
      </p:pic>
      <p:sp>
        <p:nvSpPr>
          <p:cNvPr id="407577" name="Text Box 25"/>
          <p:cNvSpPr txBox="1">
            <a:spLocks noChangeArrowheads="1"/>
          </p:cNvSpPr>
          <p:nvPr/>
        </p:nvSpPr>
        <p:spPr bwMode="auto">
          <a:xfrm>
            <a:off x="458788" y="2830513"/>
            <a:ext cx="7921625" cy="3365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r>
              <a:rPr lang="en-US" sz="1600" b="1">
                <a:solidFill>
                  <a:srgbClr val="FF0000"/>
                </a:solidFill>
                <a:effectLst>
                  <a:outerShdw blurRad="38100" dist="38100" dir="2700000" algn="tl">
                    <a:srgbClr val="000000"/>
                  </a:outerShdw>
                </a:effectLst>
              </a:rPr>
              <a:t>Distrinution of pathogen where intensively surveyed</a:t>
            </a:r>
          </a:p>
        </p:txBody>
      </p:sp>
      <p:sp>
        <p:nvSpPr>
          <p:cNvPr id="407578" name="Text Box 26"/>
          <p:cNvSpPr txBox="1">
            <a:spLocks noChangeArrowheads="1"/>
          </p:cNvSpPr>
          <p:nvPr/>
        </p:nvSpPr>
        <p:spPr bwMode="auto">
          <a:xfrm>
            <a:off x="379413" y="5895975"/>
            <a:ext cx="4702175" cy="8255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r>
              <a:rPr lang="en-US" sz="1600" b="1">
                <a:solidFill>
                  <a:srgbClr val="FF0000"/>
                </a:solidFill>
                <a:effectLst>
                  <a:outerShdw blurRad="38100" dist="38100" dir="2700000" algn="tl">
                    <a:srgbClr val="000000"/>
                  </a:outerShdw>
                </a:effectLst>
              </a:rPr>
              <a:t>Symptoms caused by </a:t>
            </a:r>
            <a:r>
              <a:rPr lang="en-US" sz="1600" b="1" i="1">
                <a:solidFill>
                  <a:srgbClr val="FF0000"/>
                </a:solidFill>
                <a:effectLst>
                  <a:outerShdw blurRad="38100" dist="38100" dir="2700000" algn="tl">
                    <a:srgbClr val="000000"/>
                  </a:outerShdw>
                </a:effectLst>
              </a:rPr>
              <a:t>Seiridium cardinale</a:t>
            </a:r>
            <a:r>
              <a:rPr lang="en-US" sz="1600" b="1">
                <a:solidFill>
                  <a:srgbClr val="FF0000"/>
                </a:solidFill>
                <a:effectLst>
                  <a:outerShdw blurRad="38100" dist="38100" dir="2700000" algn="tl">
                    <a:srgbClr val="000000"/>
                  </a:outerShdw>
                </a:effectLst>
              </a:rPr>
              <a:t> on </a:t>
            </a:r>
            <a:r>
              <a:rPr lang="en-US" sz="1600" b="1" i="1">
                <a:solidFill>
                  <a:srgbClr val="FF0000"/>
                </a:solidFill>
                <a:effectLst>
                  <a:outerShdw blurRad="38100" dist="38100" dir="2700000" algn="tl">
                    <a:srgbClr val="000000"/>
                  </a:outerShdw>
                </a:effectLst>
              </a:rPr>
              <a:t>Cupressus macrocarpa</a:t>
            </a:r>
            <a:r>
              <a:rPr lang="en-US" sz="1600" b="1">
                <a:solidFill>
                  <a:srgbClr val="FF0000"/>
                </a:solidFill>
                <a:effectLst>
                  <a:outerShdw blurRad="38100" dist="38100" dir="2700000" algn="tl">
                    <a:srgbClr val="000000"/>
                  </a:outerShdw>
                </a:effectLst>
              </a:rPr>
              <a:t> (above) and x</a:t>
            </a:r>
            <a:r>
              <a:rPr lang="en-US" sz="1600" b="1" i="1">
                <a:solidFill>
                  <a:srgbClr val="FF0000"/>
                </a:solidFill>
                <a:effectLst>
                  <a:outerShdw blurRad="38100" dist="38100" dir="2700000" algn="tl">
                    <a:srgbClr val="000000"/>
                  </a:outerShdw>
                </a:effectLst>
              </a:rPr>
              <a:t>Cupressocyparis</a:t>
            </a:r>
            <a:r>
              <a:rPr lang="en-US" sz="1600" b="1">
                <a:solidFill>
                  <a:srgbClr val="FF0000"/>
                </a:solidFill>
                <a:effectLst>
                  <a:outerShdw blurRad="38100" dist="38100" dir="2700000" algn="tl">
                    <a:srgbClr val="000000"/>
                  </a:outerShdw>
                </a:effectLst>
              </a:rPr>
              <a:t> </a:t>
            </a:r>
            <a:r>
              <a:rPr lang="en-US" sz="1600" b="1" i="1">
                <a:solidFill>
                  <a:srgbClr val="FF0000"/>
                </a:solidFill>
                <a:effectLst>
                  <a:outerShdw blurRad="38100" dist="38100" dir="2700000" algn="tl">
                    <a:srgbClr val="000000"/>
                  </a:outerShdw>
                </a:effectLst>
              </a:rPr>
              <a:t>leylandii</a:t>
            </a:r>
            <a:r>
              <a:rPr lang="en-US" sz="1600" b="1">
                <a:solidFill>
                  <a:srgbClr val="FF0000"/>
                </a:solidFill>
                <a:effectLst>
                  <a:outerShdw blurRad="38100" dist="38100" dir="2700000" algn="tl">
                    <a:srgbClr val="000000"/>
                  </a:outerShdw>
                </a:effectLst>
              </a:rPr>
              <a:t> (right)</a:t>
            </a:r>
          </a:p>
        </p:txBody>
      </p:sp>
      <p:sp>
        <p:nvSpPr>
          <p:cNvPr id="51207" name="Text Box 27"/>
          <p:cNvSpPr txBox="1">
            <a:spLocks noChangeArrowheads="1"/>
          </p:cNvSpPr>
          <p:nvPr/>
        </p:nvSpPr>
        <p:spPr bwMode="auto">
          <a:xfrm>
            <a:off x="444500" y="2630488"/>
            <a:ext cx="2076450" cy="36671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800"/>
              <a:t>Fig. 2.</a:t>
            </a:r>
          </a:p>
        </p:txBody>
      </p:sp>
      <p:sp>
        <p:nvSpPr>
          <p:cNvPr id="51208" name="Text Box 28"/>
          <p:cNvSpPr txBox="1">
            <a:spLocks noChangeArrowheads="1"/>
          </p:cNvSpPr>
          <p:nvPr/>
        </p:nvSpPr>
        <p:spPr bwMode="auto">
          <a:xfrm>
            <a:off x="423863" y="5691188"/>
            <a:ext cx="2076450" cy="36671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800"/>
              <a:t>Fig. 3</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2" descr="Picture 462"/>
          <p:cNvPicPr>
            <a:picLocks noChangeAspect="1" noChangeArrowheads="1"/>
          </p:cNvPicPr>
          <p:nvPr/>
        </p:nvPicPr>
        <p:blipFill>
          <a:blip r:embed="rId2"/>
          <a:srcRect/>
          <a:stretch>
            <a:fillRect/>
          </a:stretch>
        </p:blipFill>
        <p:spPr bwMode="auto">
          <a:xfrm>
            <a:off x="444500" y="387350"/>
            <a:ext cx="4087813" cy="2830513"/>
          </a:xfrm>
          <a:prstGeom prst="rect">
            <a:avLst/>
          </a:prstGeom>
          <a:noFill/>
          <a:ln w="25400">
            <a:solidFill>
              <a:schemeClr val="accent2"/>
            </a:solidFill>
            <a:miter lim="800000"/>
            <a:headEnd/>
            <a:tailEnd/>
          </a:ln>
        </p:spPr>
      </p:pic>
      <p:pic>
        <p:nvPicPr>
          <p:cNvPr id="52227" name="Picture 3" descr="Picture 500"/>
          <p:cNvPicPr>
            <a:picLocks noChangeAspect="1" noChangeArrowheads="1"/>
          </p:cNvPicPr>
          <p:nvPr/>
        </p:nvPicPr>
        <p:blipFill>
          <a:blip r:embed="rId3"/>
          <a:srcRect/>
          <a:stretch>
            <a:fillRect/>
          </a:stretch>
        </p:blipFill>
        <p:spPr bwMode="auto">
          <a:xfrm>
            <a:off x="4764088" y="387350"/>
            <a:ext cx="4006850" cy="2841625"/>
          </a:xfrm>
          <a:prstGeom prst="rect">
            <a:avLst/>
          </a:prstGeom>
          <a:noFill/>
          <a:ln w="25400">
            <a:solidFill>
              <a:schemeClr val="accent2"/>
            </a:solidFill>
            <a:miter lim="800000"/>
            <a:headEnd/>
            <a:tailEnd/>
          </a:ln>
        </p:spPr>
      </p:pic>
      <p:pic>
        <p:nvPicPr>
          <p:cNvPr id="52228" name="Picture 4" descr="Immagini 060"/>
          <p:cNvPicPr>
            <a:picLocks noChangeAspect="1" noChangeArrowheads="1"/>
          </p:cNvPicPr>
          <p:nvPr/>
        </p:nvPicPr>
        <p:blipFill>
          <a:blip r:embed="rId4"/>
          <a:srcRect/>
          <a:stretch>
            <a:fillRect/>
          </a:stretch>
        </p:blipFill>
        <p:spPr bwMode="auto">
          <a:xfrm>
            <a:off x="204788" y="3429000"/>
            <a:ext cx="4321175" cy="1644650"/>
          </a:xfrm>
          <a:prstGeom prst="rect">
            <a:avLst/>
          </a:prstGeom>
          <a:noFill/>
          <a:ln w="25400">
            <a:solidFill>
              <a:schemeClr val="accent2"/>
            </a:solidFill>
            <a:miter lim="800000"/>
            <a:headEnd/>
            <a:tailEnd/>
          </a:ln>
        </p:spPr>
      </p:pic>
      <p:pic>
        <p:nvPicPr>
          <p:cNvPr id="52229" name="Picture 5" descr="Picture 270"/>
          <p:cNvPicPr>
            <a:picLocks noChangeAspect="1" noChangeArrowheads="1"/>
          </p:cNvPicPr>
          <p:nvPr/>
        </p:nvPicPr>
        <p:blipFill>
          <a:blip r:embed="rId5"/>
          <a:srcRect/>
          <a:stretch>
            <a:fillRect/>
          </a:stretch>
        </p:blipFill>
        <p:spPr bwMode="auto">
          <a:xfrm>
            <a:off x="4764088" y="3429000"/>
            <a:ext cx="4244975" cy="1652588"/>
          </a:xfrm>
          <a:prstGeom prst="rect">
            <a:avLst/>
          </a:prstGeom>
          <a:noFill/>
          <a:ln w="25400">
            <a:solidFill>
              <a:schemeClr val="accent2"/>
            </a:solidFill>
            <a:miter lim="800000"/>
            <a:headEnd/>
            <a:tailEnd/>
          </a:ln>
        </p:spPr>
      </p:pic>
      <p:pic>
        <p:nvPicPr>
          <p:cNvPr id="52230" name="Picture 6" descr="Picture 639"/>
          <p:cNvPicPr>
            <a:picLocks noChangeAspect="1" noChangeArrowheads="1"/>
          </p:cNvPicPr>
          <p:nvPr/>
        </p:nvPicPr>
        <p:blipFill>
          <a:blip r:embed="rId6"/>
          <a:srcRect/>
          <a:stretch>
            <a:fillRect/>
          </a:stretch>
        </p:blipFill>
        <p:spPr bwMode="auto">
          <a:xfrm>
            <a:off x="252413" y="5173663"/>
            <a:ext cx="3810000" cy="1484312"/>
          </a:xfrm>
          <a:prstGeom prst="rect">
            <a:avLst/>
          </a:prstGeom>
          <a:noFill/>
          <a:ln w="25400">
            <a:solidFill>
              <a:schemeClr val="accent2"/>
            </a:solidFill>
            <a:miter lim="800000"/>
            <a:headEnd/>
            <a:tailEnd/>
          </a:ln>
        </p:spPr>
      </p:pic>
      <p:sp>
        <p:nvSpPr>
          <p:cNvPr id="408583" name="Text Box 7"/>
          <p:cNvSpPr txBox="1">
            <a:spLocks noChangeArrowheads="1"/>
          </p:cNvSpPr>
          <p:nvPr/>
        </p:nvSpPr>
        <p:spPr bwMode="auto">
          <a:xfrm>
            <a:off x="4513263" y="5548313"/>
            <a:ext cx="4702175" cy="3365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r>
              <a:rPr lang="en-US" sz="1600" b="1">
                <a:solidFill>
                  <a:srgbClr val="FF0000"/>
                </a:solidFill>
                <a:effectLst>
                  <a:outerShdw blurRad="38100" dist="38100" dir="2700000" algn="tl">
                    <a:srgbClr val="000000"/>
                  </a:outerShdw>
                </a:effectLst>
              </a:rPr>
              <a:t>Close-ups of symptoms leading to mortality</a:t>
            </a:r>
          </a:p>
        </p:txBody>
      </p:sp>
      <p:sp>
        <p:nvSpPr>
          <p:cNvPr id="52232" name="Text Box 8"/>
          <p:cNvSpPr txBox="1">
            <a:spLocks noChangeArrowheads="1"/>
          </p:cNvSpPr>
          <p:nvPr/>
        </p:nvSpPr>
        <p:spPr bwMode="auto">
          <a:xfrm>
            <a:off x="4572000" y="5262563"/>
            <a:ext cx="2076450" cy="366712"/>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it-IT" sz="1800"/>
              <a:t>Fig. 4.</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02" name="Rectangle 1026"/>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Why a disease in CA?</a:t>
            </a:r>
            <a:endParaRPr lang="en-US"/>
          </a:p>
        </p:txBody>
      </p:sp>
      <p:sp>
        <p:nvSpPr>
          <p:cNvPr id="53251" name="Rectangle 1027"/>
          <p:cNvSpPr>
            <a:spLocks noGrp="1" noChangeArrowheads="1"/>
          </p:cNvSpPr>
          <p:nvPr>
            <p:ph type="body" idx="1"/>
          </p:nvPr>
        </p:nvSpPr>
        <p:spPr/>
        <p:txBody>
          <a:bodyPr/>
          <a:lstStyle/>
          <a:p>
            <a:pPr eaLnBrk="1" hangingPunct="1">
              <a:lnSpc>
                <a:spcPct val="90000"/>
              </a:lnSpc>
            </a:pPr>
            <a:endParaRPr lang="en-US" sz="2800"/>
          </a:p>
          <a:p>
            <a:pPr eaLnBrk="1" hangingPunct="1">
              <a:lnSpc>
                <a:spcPct val="90000"/>
              </a:lnSpc>
            </a:pPr>
            <a:r>
              <a:rPr lang="en-US" sz="2800">
                <a:solidFill>
                  <a:schemeClr val="bg1"/>
                </a:solidFill>
              </a:rPr>
              <a:t>If pathogen is native to California, why is it causing such a serious disease?</a:t>
            </a:r>
          </a:p>
          <a:p>
            <a:pPr eaLnBrk="1" hangingPunct="1">
              <a:lnSpc>
                <a:spcPct val="90000"/>
              </a:lnSpc>
            </a:pPr>
            <a:endParaRPr lang="en-US" sz="2800">
              <a:solidFill>
                <a:schemeClr val="bg1"/>
              </a:solidFill>
            </a:endParaRPr>
          </a:p>
          <a:p>
            <a:pPr eaLnBrk="1" hangingPunct="1">
              <a:lnSpc>
                <a:spcPct val="90000"/>
              </a:lnSpc>
            </a:pPr>
            <a:r>
              <a:rPr lang="en-US" sz="2800">
                <a:solidFill>
                  <a:schemeClr val="bg1"/>
                </a:solidFill>
              </a:rPr>
              <a:t>We observed that disease incidence is variable with:</a:t>
            </a:r>
          </a:p>
          <a:p>
            <a:pPr lvl="1" eaLnBrk="1" hangingPunct="1">
              <a:lnSpc>
                <a:spcPct val="90000"/>
              </a:lnSpc>
            </a:pPr>
            <a:r>
              <a:rPr lang="en-US" sz="2400">
                <a:solidFill>
                  <a:schemeClr val="bg1"/>
                </a:solidFill>
              </a:rPr>
              <a:t>cypress species, </a:t>
            </a:r>
          </a:p>
          <a:p>
            <a:pPr lvl="1" eaLnBrk="1" hangingPunct="1">
              <a:lnSpc>
                <a:spcPct val="90000"/>
              </a:lnSpc>
            </a:pPr>
            <a:r>
              <a:rPr lang="en-US" sz="2400">
                <a:solidFill>
                  <a:schemeClr val="bg1"/>
                </a:solidFill>
              </a:rPr>
              <a:t>location, </a:t>
            </a:r>
          </a:p>
          <a:p>
            <a:pPr lvl="1" eaLnBrk="1" hangingPunct="1">
              <a:lnSpc>
                <a:spcPct val="90000"/>
              </a:lnSpc>
            </a:pPr>
            <a:r>
              <a:rPr lang="en-US" sz="2400">
                <a:solidFill>
                  <a:schemeClr val="bg1"/>
                </a:solidFill>
              </a:rPr>
              <a:t>abundance of planted cypresses</a:t>
            </a:r>
            <a:endParaRPr lang="en-US"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1170" name="Rectangle 1026"/>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Cypress canker by </a:t>
            </a:r>
            <a:r>
              <a:rPr lang="en-US" i="1">
                <a:solidFill>
                  <a:srgbClr val="FFFF66"/>
                </a:solidFill>
                <a:effectLst>
                  <a:outerShdw blurRad="38100" dist="38100" dir="2700000" algn="tl">
                    <a:srgbClr val="000000"/>
                  </a:outerShdw>
                </a:effectLst>
              </a:rPr>
              <a:t>Seiridium cardinale</a:t>
            </a:r>
            <a:endParaRPr lang="en-US"/>
          </a:p>
        </p:txBody>
      </p:sp>
      <p:sp>
        <p:nvSpPr>
          <p:cNvPr id="29699" name="Rectangle 1027"/>
          <p:cNvSpPr>
            <a:spLocks noGrp="1" noChangeArrowheads="1"/>
          </p:cNvSpPr>
          <p:nvPr>
            <p:ph type="body" idx="1"/>
          </p:nvPr>
        </p:nvSpPr>
        <p:spPr>
          <a:xfrm>
            <a:off x="609600" y="2057400"/>
            <a:ext cx="7772400" cy="4114800"/>
          </a:xfrm>
        </p:spPr>
        <p:txBody>
          <a:bodyPr/>
          <a:lstStyle/>
          <a:p>
            <a:pPr eaLnBrk="1" hangingPunct="1"/>
            <a:r>
              <a:rPr lang="en-US" sz="2400">
                <a:solidFill>
                  <a:schemeClr val="bg1"/>
                </a:solidFill>
              </a:rPr>
              <a:t>Pathogen was first described in California in the 20s. Later it was described in Italy where it started a serous epidemic of Italian cypress</a:t>
            </a:r>
          </a:p>
          <a:p>
            <a:pPr eaLnBrk="1" hangingPunct="1">
              <a:buFontTx/>
              <a:buNone/>
            </a:pPr>
            <a:endParaRPr lang="en-US" sz="2400">
              <a:solidFill>
                <a:schemeClr val="bg1"/>
              </a:solidFill>
            </a:endParaRPr>
          </a:p>
          <a:p>
            <a:pPr eaLnBrk="1" hangingPunct="1"/>
            <a:r>
              <a:rPr lang="en-US" sz="2400">
                <a:solidFill>
                  <a:schemeClr val="bg1"/>
                </a:solidFill>
              </a:rPr>
              <a:t>Belief that pathogen is native to California: is that true and why is it then causing a significant disease in our state?</a:t>
            </a:r>
          </a:p>
          <a:p>
            <a:pPr eaLnBrk="1" hangingPunct="1"/>
            <a:endParaRPr lang="en-US" sz="240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0626" name="Rectangle 1026"/>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Range of susceptibility</a:t>
            </a:r>
            <a:endParaRPr lang="en-US"/>
          </a:p>
        </p:txBody>
      </p:sp>
      <p:sp>
        <p:nvSpPr>
          <p:cNvPr id="54275" name="Rectangle 1027"/>
          <p:cNvSpPr>
            <a:spLocks noGrp="1" noChangeArrowheads="1"/>
          </p:cNvSpPr>
          <p:nvPr>
            <p:ph type="body" idx="1"/>
          </p:nvPr>
        </p:nvSpPr>
        <p:spPr/>
        <p:txBody>
          <a:bodyPr/>
          <a:lstStyle/>
          <a:p>
            <a:pPr eaLnBrk="1" hangingPunct="1"/>
            <a:r>
              <a:rPr lang="en-US">
                <a:solidFill>
                  <a:schemeClr val="bg1"/>
                </a:solidFill>
              </a:rPr>
              <a:t>Leyland cypress, Italian, monterey are listed as most susceptible</a:t>
            </a:r>
          </a:p>
          <a:p>
            <a:pPr eaLnBrk="1" hangingPunct="1"/>
            <a:endParaRPr lang="en-US">
              <a:solidFill>
                <a:schemeClr val="bg1"/>
              </a:solidFill>
            </a:endParaRPr>
          </a:p>
          <a:p>
            <a:pPr eaLnBrk="1" hangingPunct="1"/>
            <a:r>
              <a:rPr lang="en-US">
                <a:solidFill>
                  <a:schemeClr val="bg1"/>
                </a:solidFill>
              </a:rPr>
              <a:t>Arizona and McKnob are regarded as more resistant</a:t>
            </a:r>
          </a:p>
          <a:p>
            <a:pPr eaLnBrk="1" hangingPunct="1">
              <a:buFontTx/>
              <a:buNone/>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Range of susceptibility</a:t>
            </a:r>
            <a:endParaRPr lang="en-US"/>
          </a:p>
        </p:txBody>
      </p:sp>
      <p:sp>
        <p:nvSpPr>
          <p:cNvPr id="55299" name="Rectangle 3"/>
          <p:cNvSpPr>
            <a:spLocks noGrp="1" noChangeArrowheads="1"/>
          </p:cNvSpPr>
          <p:nvPr>
            <p:ph type="body" idx="1"/>
          </p:nvPr>
        </p:nvSpPr>
        <p:spPr/>
        <p:txBody>
          <a:bodyPr/>
          <a:lstStyle/>
          <a:p>
            <a:pPr eaLnBrk="1" hangingPunct="1"/>
            <a:r>
              <a:rPr lang="en-US" sz="2400">
                <a:solidFill>
                  <a:schemeClr val="bg1"/>
                </a:solidFill>
              </a:rPr>
              <a:t>90% of Leyland are heavily infected</a:t>
            </a:r>
          </a:p>
          <a:p>
            <a:pPr eaLnBrk="1" hangingPunct="1">
              <a:buFontTx/>
              <a:buNone/>
            </a:pPr>
            <a:endParaRPr lang="en-US" sz="2400">
              <a:solidFill>
                <a:schemeClr val="bg1"/>
              </a:solidFill>
            </a:endParaRPr>
          </a:p>
          <a:p>
            <a:pPr eaLnBrk="1" hangingPunct="1"/>
            <a:r>
              <a:rPr lang="en-US" sz="2400">
                <a:solidFill>
                  <a:schemeClr val="bg1"/>
                </a:solidFill>
              </a:rPr>
              <a:t>10% of monterey</a:t>
            </a:r>
          </a:p>
          <a:p>
            <a:pPr eaLnBrk="1" hangingPunct="1"/>
            <a:endParaRPr lang="en-US" sz="2400">
              <a:solidFill>
                <a:schemeClr val="bg1"/>
              </a:solidFill>
            </a:endParaRPr>
          </a:p>
          <a:p>
            <a:pPr eaLnBrk="1" hangingPunct="1"/>
            <a:endParaRPr lang="en-US" sz="2400">
              <a:solidFill>
                <a:schemeClr val="bg1"/>
              </a:solidFill>
            </a:endParaRPr>
          </a:p>
          <a:p>
            <a:pPr eaLnBrk="1" hangingPunct="1"/>
            <a:r>
              <a:rPr lang="en-US" sz="2400">
                <a:solidFill>
                  <a:schemeClr val="bg1"/>
                </a:solidFill>
              </a:rPr>
              <a:t>LEYLAND CYPRESS IS AN ORNAMENTAL CROSS, NOT NATIVE</a:t>
            </a:r>
          </a:p>
          <a:p>
            <a:pPr eaLnBrk="1" hangingPunct="1">
              <a:buFontTx/>
              <a:buNone/>
            </a:pPr>
            <a:endParaRPr lang="en-US"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Range of susceptibility</a:t>
            </a:r>
            <a:endParaRPr lang="en-US"/>
          </a:p>
        </p:txBody>
      </p:sp>
      <p:sp>
        <p:nvSpPr>
          <p:cNvPr id="56323" name="Rectangle 3"/>
          <p:cNvSpPr>
            <a:spLocks noGrp="1" noChangeArrowheads="1"/>
          </p:cNvSpPr>
          <p:nvPr>
            <p:ph type="body" idx="1"/>
          </p:nvPr>
        </p:nvSpPr>
        <p:spPr/>
        <p:txBody>
          <a:bodyPr/>
          <a:lstStyle/>
          <a:p>
            <a:pPr eaLnBrk="1" hangingPunct="1"/>
            <a:r>
              <a:rPr lang="en-US" sz="2800">
                <a:solidFill>
                  <a:schemeClr val="bg1"/>
                </a:solidFill>
              </a:rPr>
              <a:t>Monterey is more susceptible in inland areas where it is NOT NATIVE: we believe that colder temperatures  cause more wounds that lead to infection</a:t>
            </a:r>
          </a:p>
          <a:p>
            <a:pPr eaLnBrk="1" hangingPunct="1"/>
            <a:endParaRPr lang="en-US" sz="2800">
              <a:solidFill>
                <a:schemeClr val="bg1"/>
              </a:solidFill>
            </a:endParaRPr>
          </a:p>
          <a:p>
            <a:pPr eaLnBrk="1" hangingPunct="1"/>
            <a:r>
              <a:rPr lang="en-US" sz="2800">
                <a:solidFill>
                  <a:schemeClr val="bg1"/>
                </a:solidFill>
              </a:rPr>
              <a:t>More disease where there are more cypresses: classical DENSITY DEPENDANCE effect</a:t>
            </a:r>
            <a:r>
              <a:rPr lang="en-US" sz="2800"/>
              <a:t>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CONCLUSIONS</a:t>
            </a:r>
            <a:endParaRPr lang="en-US"/>
          </a:p>
        </p:txBody>
      </p:sp>
      <p:sp>
        <p:nvSpPr>
          <p:cNvPr id="57347" name="Rectangle 3"/>
          <p:cNvSpPr>
            <a:spLocks noGrp="1" noChangeArrowheads="1"/>
          </p:cNvSpPr>
          <p:nvPr>
            <p:ph type="body" idx="1"/>
          </p:nvPr>
        </p:nvSpPr>
        <p:spPr/>
        <p:txBody>
          <a:bodyPr/>
          <a:lstStyle/>
          <a:p>
            <a:pPr eaLnBrk="1" hangingPunct="1"/>
            <a:r>
              <a:rPr lang="en-US" sz="2800">
                <a:solidFill>
                  <a:schemeClr val="bg1"/>
                </a:solidFill>
              </a:rPr>
              <a:t>Cypress canker is a serious disease in Europe because pathogen was introduced</a:t>
            </a:r>
          </a:p>
          <a:p>
            <a:pPr eaLnBrk="1" hangingPunct="1"/>
            <a:endParaRPr lang="en-US" sz="2800">
              <a:solidFill>
                <a:schemeClr val="bg1"/>
              </a:solidFill>
            </a:endParaRPr>
          </a:p>
          <a:p>
            <a:pPr eaLnBrk="1" hangingPunct="1"/>
            <a:r>
              <a:rPr lang="en-US" sz="2800">
                <a:solidFill>
                  <a:schemeClr val="bg1"/>
                </a:solidFill>
              </a:rPr>
              <a:t>Cypress canker is a serious disease in California because hosts were introduced either through planting off range (Monterey cypress) or because host  is artificial creation (Leyland cypress); extinction of LEYLAND  is most likely</a:t>
            </a:r>
            <a:r>
              <a:rPr lang="en-US" sz="2800"/>
              <a:t>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folHlink">
                <a:gamma/>
                <a:shade val="46275"/>
                <a:invGamma/>
              </a:schemeClr>
            </a:gs>
            <a:gs pos="50000">
              <a:schemeClr val="folHlink"/>
            </a:gs>
            <a:gs pos="100000">
              <a:schemeClr val="folHlink">
                <a:gamma/>
                <a:shade val="46275"/>
                <a:invGamma/>
              </a:schemeClr>
            </a:gs>
          </a:gsLst>
          <a:lin ang="2700000" scaled="1"/>
        </a:gradFill>
        <a:effectLst/>
      </p:bgPr>
    </p:bg>
    <p:spTree>
      <p:nvGrpSpPr>
        <p:cNvPr id="1" name=""/>
        <p:cNvGrpSpPr/>
        <p:nvPr/>
      </p:nvGrpSpPr>
      <p:grpSpPr>
        <a:xfrm>
          <a:off x="0" y="0"/>
          <a:ext cx="0" cy="0"/>
          <a:chOff x="0" y="0"/>
          <a:chExt cx="0" cy="0"/>
        </a:xfrm>
      </p:grpSpPr>
      <p:pic>
        <p:nvPicPr>
          <p:cNvPr id="58370" name="Picture 2" descr="Tab"/>
          <p:cNvPicPr>
            <a:picLocks noChangeAspect="1" noChangeArrowheads="1"/>
          </p:cNvPicPr>
          <p:nvPr/>
        </p:nvPicPr>
        <p:blipFill>
          <a:blip r:embed="rId3"/>
          <a:srcRect/>
          <a:stretch>
            <a:fillRect/>
          </a:stretch>
        </p:blipFill>
        <p:spPr bwMode="auto">
          <a:xfrm>
            <a:off x="395288" y="987425"/>
            <a:ext cx="8424862" cy="5884863"/>
          </a:xfrm>
          <a:prstGeom prst="rect">
            <a:avLst/>
          </a:prstGeom>
          <a:noFill/>
          <a:ln w="9525">
            <a:noFill/>
            <a:miter lim="800000"/>
            <a:headEnd/>
            <a:tailEnd/>
          </a:ln>
        </p:spPr>
      </p:pic>
      <p:sp>
        <p:nvSpPr>
          <p:cNvPr id="398339" name="Text Box 3"/>
          <p:cNvSpPr txBox="1">
            <a:spLocks noChangeArrowheads="1"/>
          </p:cNvSpPr>
          <p:nvPr/>
        </p:nvSpPr>
        <p:spPr bwMode="auto">
          <a:xfrm>
            <a:off x="468313" y="38100"/>
            <a:ext cx="8280400" cy="854075"/>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defRPr/>
            </a:pPr>
            <a:r>
              <a:rPr lang="en-US" sz="2000" b="1">
                <a:solidFill>
                  <a:srgbClr val="FF0000"/>
                </a:solidFill>
                <a:effectLst>
                  <a:outerShdw blurRad="38100" dist="38100" dir="2700000" algn="tl">
                    <a:srgbClr val="000000"/>
                  </a:outerShdw>
                </a:effectLst>
              </a:rPr>
              <a:t>Spread of the disease. </a:t>
            </a:r>
          </a:p>
          <a:p>
            <a:pPr algn="ctr" eaLnBrk="1" hangingPunct="1">
              <a:spcBef>
                <a:spcPct val="50000"/>
              </a:spcBef>
              <a:defRPr/>
            </a:pPr>
            <a:r>
              <a:rPr lang="en-US" sz="2000" b="1" i="1">
                <a:solidFill>
                  <a:srgbClr val="FF0000"/>
                </a:solidFill>
                <a:effectLst>
                  <a:outerShdw blurRad="38100" dist="38100" dir="2700000" algn="tl">
                    <a:srgbClr val="000000"/>
                  </a:outerShdw>
                </a:effectLst>
              </a:rPr>
              <a:t>Seiridium cardinale</a:t>
            </a:r>
            <a:r>
              <a:rPr lang="en-US" sz="2000" b="1">
                <a:solidFill>
                  <a:srgbClr val="FF0000"/>
                </a:solidFill>
                <a:effectLst>
                  <a:outerShdw blurRad="38100" dist="38100" dir="2700000" algn="tl">
                    <a:srgbClr val="000000"/>
                  </a:outerShdw>
                </a:effectLst>
              </a:rPr>
              <a:t>, a pandemic in progress… </a:t>
            </a:r>
          </a:p>
        </p:txBody>
      </p:sp>
      <p:sp>
        <p:nvSpPr>
          <p:cNvPr id="58372" name="Line 4"/>
          <p:cNvSpPr>
            <a:spLocks noChangeShapeType="1"/>
          </p:cNvSpPr>
          <p:nvPr/>
        </p:nvSpPr>
        <p:spPr bwMode="auto">
          <a:xfrm>
            <a:off x="1524000" y="4038600"/>
            <a:ext cx="2362200" cy="76200"/>
          </a:xfrm>
          <a:prstGeom prst="line">
            <a:avLst/>
          </a:prstGeom>
          <a:noFill/>
          <a:ln w="57150">
            <a:solidFill>
              <a:srgbClr val="00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2"/>
          <a:srcRect/>
          <a:stretch>
            <a:fillRect/>
          </a:stretch>
        </p:blipFill>
        <p:spPr bwMode="auto">
          <a:xfrm>
            <a:off x="0" y="0"/>
            <a:ext cx="5168900" cy="6740525"/>
          </a:xfrm>
          <a:prstGeom prst="rect">
            <a:avLst/>
          </a:prstGeom>
          <a:noFill/>
          <a:ln w="9525">
            <a:noFill/>
            <a:miter lim="800000"/>
            <a:headEnd/>
            <a:tailEnd/>
          </a:ln>
        </p:spPr>
      </p:pic>
      <p:sp>
        <p:nvSpPr>
          <p:cNvPr id="60419" name="TextBox 2"/>
          <p:cNvSpPr txBox="1">
            <a:spLocks noChangeArrowheads="1"/>
          </p:cNvSpPr>
          <p:nvPr/>
        </p:nvSpPr>
        <p:spPr bwMode="auto">
          <a:xfrm>
            <a:off x="6019800" y="533400"/>
            <a:ext cx="2362200" cy="4154488"/>
          </a:xfrm>
          <a:prstGeom prst="rect">
            <a:avLst/>
          </a:prstGeom>
          <a:noFill/>
          <a:ln w="9525">
            <a:noFill/>
            <a:miter lim="800000"/>
            <a:headEnd/>
            <a:tailEnd/>
          </a:ln>
        </p:spPr>
        <p:txBody>
          <a:bodyPr>
            <a:prstTxWarp prst="textNoShape">
              <a:avLst/>
            </a:prstTxWarp>
            <a:spAutoFit/>
          </a:bodyPr>
          <a:lstStyle/>
          <a:p>
            <a:r>
              <a:rPr lang="en-US"/>
              <a:t>AFLP analysis identified 2 clusters in Europe, one that includes also California isolates, and one that does not, meaning it is exclusively European</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2"/>
          <a:srcRect/>
          <a:stretch>
            <a:fillRect/>
          </a:stretch>
        </p:blipFill>
        <p:spPr bwMode="auto">
          <a:xfrm>
            <a:off x="0" y="381000"/>
            <a:ext cx="8959850" cy="4605338"/>
          </a:xfrm>
          <a:prstGeom prst="rect">
            <a:avLst/>
          </a:prstGeom>
          <a:noFill/>
          <a:ln w="9525">
            <a:noFill/>
            <a:miter lim="800000"/>
            <a:headEnd/>
            <a:tailEnd/>
          </a:ln>
        </p:spPr>
      </p:pic>
      <p:sp>
        <p:nvSpPr>
          <p:cNvPr id="61443" name="TextBox 2"/>
          <p:cNvSpPr txBox="1">
            <a:spLocks noChangeArrowheads="1"/>
          </p:cNvSpPr>
          <p:nvPr/>
        </p:nvSpPr>
        <p:spPr bwMode="auto">
          <a:xfrm>
            <a:off x="533400" y="5287963"/>
            <a:ext cx="8153400" cy="1570037"/>
          </a:xfrm>
          <a:prstGeom prst="rect">
            <a:avLst/>
          </a:prstGeom>
          <a:noFill/>
          <a:ln w="9525">
            <a:noFill/>
            <a:miter lim="800000"/>
            <a:headEnd/>
            <a:tailEnd/>
          </a:ln>
        </p:spPr>
        <p:txBody>
          <a:bodyPr>
            <a:prstTxWarp prst="textNoShape">
              <a:avLst/>
            </a:prstTxWarp>
            <a:spAutoFit/>
          </a:bodyPr>
          <a:lstStyle/>
          <a:p>
            <a:r>
              <a:rPr lang="en-US"/>
              <a:t>Beta tubulin seems to be linked to a significant evolutionary trait: when isolates were analyzed using 150 markers,the 2  b tubulin sequences grouped  in 2 distinct areas </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762000" y="533400"/>
            <a:ext cx="7575550" cy="6002338"/>
          </a:xfrm>
          <a:prstGeom prst="rect">
            <a:avLst/>
          </a:prstGeom>
          <a:noFill/>
          <a:ln w="9525">
            <a:noFill/>
            <a:miter lim="800000"/>
            <a:headEnd/>
            <a:tailEnd/>
          </a:ln>
        </p:spPr>
        <p:txBody>
          <a:bodyPr>
            <a:prstTxWarp prst="textNoShape">
              <a:avLst/>
            </a:prstTxWarp>
            <a:spAutoFit/>
          </a:bodyPr>
          <a:lstStyle/>
          <a:p>
            <a:r>
              <a:rPr lang="en-US"/>
              <a:t>We now feel comfortable stating that </a:t>
            </a:r>
          </a:p>
          <a:p>
            <a:endParaRPr lang="en-US"/>
          </a:p>
          <a:p>
            <a:r>
              <a:rPr lang="en-US"/>
              <a:t>California population is the source</a:t>
            </a:r>
          </a:p>
          <a:p>
            <a:r>
              <a:rPr lang="en-US"/>
              <a:t>Mediterranean cluster 1 is the founder population</a:t>
            </a:r>
          </a:p>
          <a:p>
            <a:r>
              <a:rPr lang="en-US"/>
              <a:t>Mediterranean cluster 2 is an adaptation in the Mediterranean</a:t>
            </a:r>
          </a:p>
          <a:p>
            <a:endParaRPr lang="en-US"/>
          </a:p>
          <a:p>
            <a:r>
              <a:rPr lang="en-US"/>
              <a:t>We can ask interesting questions on why S, cardinale has been so successful as an invasive.</a:t>
            </a:r>
          </a:p>
          <a:p>
            <a:endParaRPr lang="en-US"/>
          </a:p>
          <a:p>
            <a:r>
              <a:rPr lang="en-US"/>
              <a:t>Size CA&gt;Cluster1&gt;Cluster2   TRANSMISSION</a:t>
            </a:r>
          </a:p>
          <a:p>
            <a:endParaRPr lang="en-US"/>
          </a:p>
          <a:p>
            <a:r>
              <a:rPr lang="en-US"/>
              <a:t>Plasticity CA&lt;Cluster1&gt;cluster 2 ADAPTATION</a:t>
            </a:r>
          </a:p>
          <a:p>
            <a:r>
              <a:rPr lang="en-US"/>
              <a:t> </a:t>
            </a:r>
          </a:p>
          <a:p>
            <a:r>
              <a:rPr lang="en-US"/>
              <a:t>Virulence CA&gt;CLuster1 and 2  CHANCE (1 isolate only was moved) </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533400" y="1371600"/>
            <a:ext cx="7696200" cy="3786188"/>
          </a:xfrm>
          <a:prstGeom prst="rect">
            <a:avLst/>
          </a:prstGeom>
          <a:noFill/>
          <a:ln w="9525">
            <a:noFill/>
            <a:miter lim="800000"/>
            <a:headEnd/>
            <a:tailEnd/>
          </a:ln>
        </p:spPr>
        <p:txBody>
          <a:bodyPr>
            <a:prstTxWarp prst="textNoShape">
              <a:avLst/>
            </a:prstTxWarp>
            <a:spAutoFit/>
          </a:bodyPr>
          <a:lstStyle/>
          <a:p>
            <a:r>
              <a:rPr lang="en-US"/>
              <a:t>However, one of the best option overseas is the use of resistant cultivars</a:t>
            </a:r>
          </a:p>
          <a:p>
            <a:endParaRPr lang="en-US"/>
          </a:p>
          <a:p>
            <a:endParaRPr lang="en-US"/>
          </a:p>
          <a:p>
            <a:r>
              <a:rPr lang="en-US" i="1"/>
              <a:t>Seiridum cardinale </a:t>
            </a:r>
            <a:r>
              <a:rPr lang="en-US"/>
              <a:t>is listed as present in Europe and in California so no regulations apply, however virulence of California isolates is greater and resistant cypresses to the strains now present in the Mediterrenean, may be susceptible to new strains, this nullifying 30 years of research necessary to develop such cultivars  </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lIns="92075" tIns="46038" rIns="92075" bIns="46038"/>
          <a:lstStyle/>
          <a:p>
            <a:pPr eaLnBrk="1" hangingPunct="1">
              <a:defRPr/>
            </a:pPr>
            <a:r>
              <a:rPr lang="en-US" b="1">
                <a:solidFill>
                  <a:srgbClr val="FFEA18"/>
                </a:solidFill>
                <a:effectLst>
                  <a:outerShdw blurRad="38100" dist="38100" dir="2700000" algn="tl">
                    <a:srgbClr val="000000"/>
                  </a:outerShdw>
                </a:effectLst>
              </a:rPr>
              <a:t>“Emergent diseases”:</a:t>
            </a:r>
            <a:br>
              <a:rPr lang="en-US" b="1">
                <a:solidFill>
                  <a:srgbClr val="FFEA18"/>
                </a:solidFill>
                <a:effectLst>
                  <a:outerShdw blurRad="38100" dist="38100" dir="2700000" algn="tl">
                    <a:srgbClr val="000000"/>
                  </a:outerShdw>
                </a:effectLst>
              </a:rPr>
            </a:br>
            <a:r>
              <a:rPr lang="en-US" b="1">
                <a:solidFill>
                  <a:srgbClr val="FFEA18"/>
                </a:solidFill>
                <a:effectLst>
                  <a:outerShdw blurRad="38100" dist="38100" dir="2700000" algn="tl">
                    <a:srgbClr val="000000"/>
                  </a:outerShdw>
                </a:effectLst>
              </a:rPr>
              <a:t>2: </a:t>
            </a:r>
            <a:r>
              <a:rPr lang="en-US" sz="3200" b="1">
                <a:solidFill>
                  <a:srgbClr val="FFEA18"/>
                </a:solidFill>
                <a:effectLst>
                  <a:outerShdw blurRad="38100" dist="38100" dir="2700000" algn="tl">
                    <a:srgbClr val="000000"/>
                  </a:outerShdw>
                </a:effectLst>
              </a:rPr>
              <a:t>environmental changes</a:t>
            </a:r>
            <a:endParaRPr lang="en-US" i="1">
              <a:effectLst>
                <a:outerShdw blurRad="38100" dist="38100" dir="2700000" algn="tl">
                  <a:srgbClr val="FFFFFF"/>
                </a:outerShdw>
              </a:effectLst>
            </a:endParaRPr>
          </a:p>
        </p:txBody>
      </p:sp>
      <p:sp>
        <p:nvSpPr>
          <p:cNvPr id="389123" name="Rectangle 3"/>
          <p:cNvSpPr>
            <a:spLocks noGrp="1" noChangeArrowheads="1"/>
          </p:cNvSpPr>
          <p:nvPr>
            <p:ph type="body" idx="1"/>
          </p:nvPr>
        </p:nvSpPr>
        <p:spPr/>
        <p:txBody>
          <a:bodyPr lIns="92075" tIns="46038" rIns="92075" bIns="46038"/>
          <a:lstStyle/>
          <a:p>
            <a:pPr eaLnBrk="1" hangingPunct="1">
              <a:defRPr/>
            </a:pPr>
            <a:r>
              <a:rPr lang="en-US" sz="2800" b="1">
                <a:solidFill>
                  <a:schemeClr val="bg1"/>
                </a:solidFill>
                <a:effectLst>
                  <a:outerShdw blurRad="38100" dist="38100" dir="2700000" algn="tl">
                    <a:srgbClr val="000000"/>
                  </a:outerShdw>
                </a:effectLst>
              </a:rPr>
              <a:t>Forestry and intensive forest use:</a:t>
            </a:r>
          </a:p>
          <a:p>
            <a:pPr eaLnBrk="1" hangingPunct="1">
              <a:buFontTx/>
              <a:buNone/>
              <a:defRPr/>
            </a:pPr>
            <a:r>
              <a:rPr lang="en-US" sz="2800" b="1">
                <a:solidFill>
                  <a:schemeClr val="bg1"/>
                </a:solidFill>
                <a:effectLst>
                  <a:outerShdw blurRad="38100" dist="38100" dir="2700000" algn="tl">
                    <a:srgbClr val="000000"/>
                  </a:outerShdw>
                </a:effectLst>
              </a:rPr>
              <a:t>		timber production</a:t>
            </a:r>
          </a:p>
          <a:p>
            <a:pPr eaLnBrk="1" hangingPunct="1">
              <a:buFontTx/>
              <a:buNone/>
              <a:defRPr/>
            </a:pPr>
            <a:r>
              <a:rPr lang="en-US" sz="2800" b="1">
                <a:solidFill>
                  <a:schemeClr val="bg1"/>
                </a:solidFill>
                <a:effectLst>
                  <a:outerShdw blurRad="38100" dist="38100" dir="2700000" algn="tl">
                    <a:srgbClr val="000000"/>
                  </a:outerShdw>
                </a:effectLst>
              </a:rPr>
              <a:t>		tree felling and creation of stumps</a:t>
            </a:r>
          </a:p>
          <a:p>
            <a:pPr eaLnBrk="1" hangingPunct="1">
              <a:buFontTx/>
              <a:buNone/>
              <a:defRPr/>
            </a:pPr>
            <a:r>
              <a:rPr lang="en-US" sz="2800" b="1">
                <a:solidFill>
                  <a:schemeClr val="bg1"/>
                </a:solidFill>
                <a:effectLst>
                  <a:outerShdw blurRad="38100" dist="38100" dir="2700000" algn="tl">
                    <a:srgbClr val="000000"/>
                  </a:outerShdw>
                </a:effectLst>
              </a:rPr>
              <a:t>		fire exclusion and increase in density</a:t>
            </a:r>
          </a:p>
          <a:p>
            <a:pPr eaLnBrk="1" hangingPunct="1">
              <a:buFontTx/>
              <a:buNone/>
              <a:defRPr/>
            </a:pPr>
            <a:r>
              <a:rPr lang="en-US" sz="2800" b="1">
                <a:solidFill>
                  <a:schemeClr val="bg1"/>
                </a:solidFill>
                <a:effectLst>
                  <a:outerShdw blurRad="38100" dist="38100" dir="2700000" algn="tl">
                    <a:srgbClr val="000000"/>
                  </a:outerShdw>
                </a:effectLst>
              </a:rPr>
              <a:t>		oversimplified forest composition</a:t>
            </a:r>
          </a:p>
          <a:p>
            <a:pPr eaLnBrk="1" hangingPunct="1">
              <a:buFontTx/>
              <a:buNone/>
              <a:defRPr/>
            </a:pPr>
            <a:r>
              <a:rPr lang="en-US" sz="2800" b="1">
                <a:solidFill>
                  <a:schemeClr val="bg1"/>
                </a:solidFill>
                <a:effectLst>
                  <a:outerShdw blurRad="38100" dist="38100" dir="2700000" algn="tl">
                    <a:srgbClr val="000000"/>
                  </a:outerShdw>
                </a:effectLst>
              </a:rPr>
              <a:t>		changes in forest composition</a:t>
            </a:r>
          </a:p>
          <a:p>
            <a:pPr eaLnBrk="1" hangingPunct="1">
              <a:buFontTx/>
              <a:buNone/>
              <a:defRPr/>
            </a:pPr>
            <a:r>
              <a:rPr lang="en-US" sz="2800" b="1">
                <a:solidFill>
                  <a:schemeClr val="bg1"/>
                </a:solidFill>
                <a:effectLst>
                  <a:outerShdw blurRad="38100" dist="38100" dir="2700000" algn="tl">
                    <a:srgbClr val="000000"/>
                  </a:outerShdw>
                </a:effectLst>
              </a:rPr>
              <a:t>		changes in forest structure </a:t>
            </a:r>
          </a:p>
        </p:txBody>
      </p:sp>
      <p:sp>
        <p:nvSpPr>
          <p:cNvPr id="64516" name="Rectangle 4"/>
          <p:cNvSpPr>
            <a:spLocks noChangeArrowheads="1"/>
          </p:cNvSpPr>
          <p:nvPr/>
        </p:nvSpPr>
        <p:spPr bwMode="auto">
          <a:xfrm>
            <a:off x="-131763" y="-908050"/>
            <a:ext cx="184151"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zoom dir="in"/>
    <p:sndAc>
      <p:stSnd>
        <p:snd r:embed="rId2" name="Laser"/>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891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891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891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891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build="p"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E5FAE5"/>
            </a:gs>
            <a:gs pos="50000">
              <a:srgbClr val="00CC00"/>
            </a:gs>
            <a:gs pos="100000">
              <a:srgbClr val="E5FAE5"/>
            </a:gs>
          </a:gsLst>
          <a:lin ang="2700000" scaled="1"/>
        </a:gradFill>
        <a:effectLst/>
      </p:bgPr>
    </p:bg>
    <p:spTree>
      <p:nvGrpSpPr>
        <p:cNvPr id="1" name=""/>
        <p:cNvGrpSpPr/>
        <p:nvPr/>
      </p:nvGrpSpPr>
      <p:grpSpPr>
        <a:xfrm>
          <a:off x="0" y="0"/>
          <a:ext cx="0" cy="0"/>
          <a:chOff x="0" y="0"/>
          <a:chExt cx="0" cy="0"/>
        </a:xfrm>
      </p:grpSpPr>
      <p:pic>
        <p:nvPicPr>
          <p:cNvPr id="30722" name="Picture 2" descr="Areale Cipresso"/>
          <p:cNvPicPr>
            <a:picLocks noChangeAspect="1" noChangeArrowheads="1"/>
          </p:cNvPicPr>
          <p:nvPr/>
        </p:nvPicPr>
        <p:blipFill>
          <a:blip r:embed="rId3"/>
          <a:srcRect/>
          <a:stretch>
            <a:fillRect/>
          </a:stretch>
        </p:blipFill>
        <p:spPr bwMode="auto">
          <a:xfrm>
            <a:off x="395288" y="404813"/>
            <a:ext cx="8353425" cy="5024437"/>
          </a:xfrm>
          <a:prstGeom prst="rect">
            <a:avLst/>
          </a:prstGeom>
          <a:noFill/>
          <a:ln w="9525">
            <a:noFill/>
            <a:miter lim="800000"/>
            <a:headEnd/>
            <a:tailEnd/>
          </a:ln>
        </p:spPr>
      </p:pic>
      <p:sp>
        <p:nvSpPr>
          <p:cNvPr id="30723" name="Text Box 3"/>
          <p:cNvSpPr txBox="1">
            <a:spLocks noChangeArrowheads="1"/>
          </p:cNvSpPr>
          <p:nvPr/>
        </p:nvSpPr>
        <p:spPr bwMode="auto">
          <a:xfrm>
            <a:off x="179388" y="5589588"/>
            <a:ext cx="8964612" cy="1004887"/>
          </a:xfrm>
          <a:prstGeom prst="rect">
            <a:avLst/>
          </a:prstGeom>
          <a:noFill/>
          <a:ln w="9525">
            <a:noFill/>
            <a:miter lim="800000"/>
            <a:headEnd/>
            <a:tailEnd/>
          </a:ln>
        </p:spPr>
        <p:txBody>
          <a:bodyPr lIns="72000" rIns="72000">
            <a:prstTxWarp prst="textNoShape">
              <a:avLst/>
            </a:prstTxWarp>
            <a:spAutoFit/>
          </a:bodyPr>
          <a:lstStyle/>
          <a:p>
            <a:pPr eaLnBrk="1" hangingPunct="1">
              <a:spcBef>
                <a:spcPct val="50000"/>
              </a:spcBef>
            </a:pPr>
            <a:r>
              <a:rPr lang="it-IT" b="1">
                <a:latin typeface="Times New Roman" charset="0"/>
              </a:rPr>
              <a:t>Natural geographic distribution of </a:t>
            </a:r>
            <a:r>
              <a:rPr lang="it-IT" b="1" i="1">
                <a:latin typeface="Times New Roman" charset="0"/>
              </a:rPr>
              <a:t>Cupressus sempervirens</a:t>
            </a:r>
            <a:r>
              <a:rPr lang="it-IT" b="1">
                <a:latin typeface="Times New Roman" charset="0"/>
              </a:rPr>
              <a:t> (red).</a:t>
            </a:r>
          </a:p>
          <a:p>
            <a:pPr eaLnBrk="1" hangingPunct="1">
              <a:spcBef>
                <a:spcPct val="50000"/>
              </a:spcBef>
            </a:pPr>
            <a:r>
              <a:rPr lang="it-IT" b="1">
                <a:latin typeface="Times New Roman" charset="0"/>
              </a:rPr>
              <a:t>Anthropic distribution of </a:t>
            </a:r>
            <a:r>
              <a:rPr lang="it-IT" b="1" i="1">
                <a:latin typeface="Times New Roman" charset="0"/>
              </a:rPr>
              <a:t>Cupressus sempervirens</a:t>
            </a:r>
            <a:r>
              <a:rPr lang="it-IT" b="1">
                <a:latin typeface="Times New Roman" charset="0"/>
              </a:rPr>
              <a:t> (blue).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pPr eaLnBrk="1" hangingPunct="1">
              <a:defRPr/>
            </a:pPr>
            <a:r>
              <a:rPr lang="en-US" i="1">
                <a:solidFill>
                  <a:srgbClr val="FFFF66"/>
                </a:solidFill>
                <a:effectLst>
                  <a:outerShdw blurRad="38100" dist="38100" dir="2700000" algn="tl">
                    <a:srgbClr val="000000"/>
                  </a:outerShdw>
                </a:effectLst>
              </a:rPr>
              <a:t>Heterobasidion</a:t>
            </a:r>
            <a:r>
              <a:rPr lang="en-US">
                <a:solidFill>
                  <a:srgbClr val="FFFF66"/>
                </a:solidFill>
                <a:effectLst>
                  <a:outerShdw blurRad="38100" dist="38100" dir="2700000" algn="tl">
                    <a:srgbClr val="000000"/>
                  </a:outerShdw>
                </a:effectLst>
              </a:rPr>
              <a:t> root disease</a:t>
            </a:r>
            <a:endParaRPr lang="en-US"/>
          </a:p>
        </p:txBody>
      </p:sp>
      <p:sp>
        <p:nvSpPr>
          <p:cNvPr id="65539" name="Rectangle 3"/>
          <p:cNvSpPr>
            <a:spLocks noGrp="1" noChangeArrowheads="1"/>
          </p:cNvSpPr>
          <p:nvPr>
            <p:ph type="body" idx="1"/>
          </p:nvPr>
        </p:nvSpPr>
        <p:spPr>
          <a:xfrm>
            <a:off x="685800" y="1905000"/>
            <a:ext cx="7772400" cy="4114800"/>
          </a:xfrm>
        </p:spPr>
        <p:txBody>
          <a:bodyPr/>
          <a:lstStyle/>
          <a:p>
            <a:pPr eaLnBrk="1" hangingPunct="1"/>
            <a:r>
              <a:rPr lang="en-US" i="1">
                <a:solidFill>
                  <a:schemeClr val="bg1"/>
                </a:solidFill>
              </a:rPr>
              <a:t>Heterobasidion</a:t>
            </a:r>
            <a:r>
              <a:rPr lang="en-US">
                <a:solidFill>
                  <a:schemeClr val="bg1"/>
                </a:solidFill>
              </a:rPr>
              <a:t>  (a bracket or shelf mushroom) infects trees through wounds and stumps, then it spreads through the roots to neighboring trees</a:t>
            </a:r>
            <a:endParaRPr lang="en-US"/>
          </a:p>
          <a:p>
            <a:pPr eaLnBrk="1" hangingPunct="1"/>
            <a:r>
              <a:rPr lang="en-US">
                <a:solidFill>
                  <a:schemeClr val="bg1"/>
                </a:solidFill>
              </a:rPr>
              <a:t>With tree felling,stumps and wounds are created, suddenly exponentially increasing infection levels</a:t>
            </a:r>
            <a:r>
              <a:rPr lang="en-US"/>
              <a:t> </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2209800"/>
            <a:ext cx="7772400" cy="1143000"/>
          </a:xfrm>
        </p:spPr>
        <p:txBody>
          <a:bodyPr/>
          <a:lstStyle/>
          <a:p>
            <a:pPr eaLnBrk="1" hangingPunct="1"/>
            <a:r>
              <a:rPr lang="en-US" i="1">
                <a:solidFill>
                  <a:srgbClr val="FFFF66"/>
                </a:solidFill>
              </a:rPr>
              <a:t>Heterobasidion</a:t>
            </a:r>
            <a:r>
              <a:rPr lang="en-US">
                <a:solidFill>
                  <a:srgbClr val="FFFF66"/>
                </a:solidFill>
              </a:rPr>
              <a:t> shelf fruit-body</a:t>
            </a:r>
            <a:endParaRPr lang="en-US"/>
          </a:p>
        </p:txBody>
      </p:sp>
      <p:pic>
        <p:nvPicPr>
          <p:cNvPr id="66563" name="Picture 3" descr="03"/>
          <p:cNvPicPr>
            <a:picLocks noChangeAspect="1" noChangeArrowheads="1"/>
          </p:cNvPicPr>
          <p:nvPr>
            <p:ph type="subTitle" idx="1"/>
          </p:nvPr>
        </p:nvPicPr>
        <p:blipFill>
          <a:blip r:embed="rId2"/>
          <a:srcRect l="2753" t="5246" r="5504" b="7933"/>
          <a:stretch>
            <a:fillRect/>
          </a:stretch>
        </p:blipFill>
        <p:spPr>
          <a:xfrm>
            <a:off x="3319463" y="3886200"/>
            <a:ext cx="2503487" cy="1752600"/>
          </a:xfr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533400" y="609600"/>
            <a:ext cx="8382000" cy="54768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533400" y="609600"/>
            <a:ext cx="8382000" cy="5476875"/>
          </a:xfrm>
          <a:prstGeom prst="rect">
            <a:avLst/>
          </a:prstGeom>
          <a:noFill/>
          <a:ln w="9525">
            <a:noFill/>
            <a:miter lim="800000"/>
            <a:headEnd/>
            <a:tailEnd/>
          </a:ln>
        </p:spPr>
      </p:pic>
      <p:sp>
        <p:nvSpPr>
          <p:cNvPr id="68611" name="Line 3"/>
          <p:cNvSpPr>
            <a:spLocks noChangeShapeType="1"/>
          </p:cNvSpPr>
          <p:nvPr/>
        </p:nvSpPr>
        <p:spPr bwMode="auto">
          <a:xfrm flipV="1">
            <a:off x="3276600" y="1676400"/>
            <a:ext cx="609600" cy="12954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68612" name="Line 4"/>
          <p:cNvSpPr>
            <a:spLocks noChangeShapeType="1"/>
          </p:cNvSpPr>
          <p:nvPr/>
        </p:nvSpPr>
        <p:spPr bwMode="auto">
          <a:xfrm flipH="1">
            <a:off x="5638800" y="914400"/>
            <a:ext cx="1066800" cy="53340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4" name="Picture 2" descr="E:\08.JPG"/>
          <p:cNvPicPr>
            <a:picLocks noChangeAspect="1" noChangeArrowheads="1"/>
          </p:cNvPicPr>
          <p:nvPr/>
        </p:nvPicPr>
        <p:blipFill>
          <a:blip r:embed="rId2"/>
          <a:srcRect/>
          <a:stretch>
            <a:fillRect/>
          </a:stretch>
        </p:blipFill>
        <p:spPr bwMode="auto">
          <a:xfrm>
            <a:off x="288925" y="371475"/>
            <a:ext cx="5649913" cy="3692525"/>
          </a:xfrm>
          <a:prstGeom prst="rect">
            <a:avLst/>
          </a:prstGeom>
          <a:noFill/>
          <a:ln w="9525">
            <a:noFill/>
            <a:miter lim="800000"/>
            <a:headEnd/>
            <a:tailEnd/>
          </a:ln>
        </p:spPr>
      </p:pic>
      <p:pic>
        <p:nvPicPr>
          <p:cNvPr id="69635" name="Picture 3" descr="E:\17.JPG"/>
          <p:cNvPicPr>
            <a:picLocks noChangeAspect="1" noChangeArrowheads="1"/>
          </p:cNvPicPr>
          <p:nvPr/>
        </p:nvPicPr>
        <p:blipFill>
          <a:blip r:embed="rId3"/>
          <a:srcRect/>
          <a:stretch>
            <a:fillRect/>
          </a:stretch>
        </p:blipFill>
        <p:spPr bwMode="auto">
          <a:xfrm>
            <a:off x="5521325" y="1624013"/>
            <a:ext cx="3333750" cy="5002212"/>
          </a:xfrm>
          <a:prstGeom prst="rect">
            <a:avLst/>
          </a:prstGeom>
          <a:noFill/>
          <a:ln w="9525">
            <a:noFill/>
            <a:miter lim="800000"/>
            <a:headEnd/>
            <a:tailEnd/>
          </a:ln>
        </p:spPr>
      </p:pic>
      <p:sp>
        <p:nvSpPr>
          <p:cNvPr id="5124" name="Text Box 4"/>
          <p:cNvSpPr txBox="1">
            <a:spLocks noChangeArrowheads="1"/>
          </p:cNvSpPr>
          <p:nvPr/>
        </p:nvSpPr>
        <p:spPr bwMode="auto">
          <a:xfrm>
            <a:off x="231775" y="4313238"/>
            <a:ext cx="5580063" cy="822325"/>
          </a:xfrm>
          <a:prstGeom prst="rect">
            <a:avLst/>
          </a:prstGeom>
          <a:noFill/>
          <a:ln w="9525">
            <a:noFill/>
            <a:miter lim="800000"/>
            <a:headEnd/>
            <a:tailEnd/>
          </a:ln>
          <a:effectLst/>
        </p:spPr>
        <p:txBody>
          <a:bodyPr wrap="none">
            <a:prstTxWarp prst="textNoShape">
              <a:avLst/>
            </a:prstTxWarp>
            <a:spAutoFit/>
          </a:bodyPr>
          <a:lstStyle/>
          <a:p>
            <a:pPr>
              <a:defRPr/>
            </a:pPr>
            <a:r>
              <a:rPr lang="en-US" b="1">
                <a:solidFill>
                  <a:srgbClr val="FFFF00"/>
                </a:solidFill>
                <a:effectLst>
                  <a:outerShdw blurRad="38100" dist="38100" dir="2700000" algn="tl">
                    <a:srgbClr val="DDDDDD"/>
                  </a:outerShdw>
                </a:effectLst>
              </a:rPr>
              <a:t>Stump creation and subsequent infection </a:t>
            </a:r>
          </a:p>
          <a:p>
            <a:pPr>
              <a:defRPr/>
            </a:pPr>
            <a:r>
              <a:rPr lang="en-US" b="1">
                <a:solidFill>
                  <a:srgbClr val="FFFF00"/>
                </a:solidFill>
                <a:effectLst>
                  <a:outerShdw blurRad="38100" dist="38100" dir="2700000" algn="tl">
                    <a:srgbClr val="DDDDDD"/>
                  </a:outerShdw>
                </a:effectLst>
              </a:rPr>
              <a:t>by </a:t>
            </a:r>
            <a:r>
              <a:rPr lang="en-US" b="1" i="1">
                <a:solidFill>
                  <a:srgbClr val="FFFF00"/>
                </a:solidFill>
                <a:effectLst>
                  <a:outerShdw blurRad="38100" dist="38100" dir="2700000" algn="tl">
                    <a:srgbClr val="DDDDDD"/>
                  </a:outerShdw>
                </a:effectLst>
              </a:rPr>
              <a:t>Heterobasidion annosum</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Use of molecular genetics</a:t>
            </a:r>
            <a:r>
              <a:rPr lang="en-US"/>
              <a:t>:</a:t>
            </a:r>
          </a:p>
        </p:txBody>
      </p:sp>
      <p:sp>
        <p:nvSpPr>
          <p:cNvPr id="70659" name="Rectangle 3"/>
          <p:cNvSpPr>
            <a:spLocks noGrp="1" noChangeArrowheads="1"/>
          </p:cNvSpPr>
          <p:nvPr>
            <p:ph type="body" idx="1"/>
          </p:nvPr>
        </p:nvSpPr>
        <p:spPr/>
        <p:txBody>
          <a:bodyPr/>
          <a:lstStyle/>
          <a:p>
            <a:pPr eaLnBrk="1" hangingPunct="1"/>
            <a:r>
              <a:rPr lang="en-US" sz="2800" dirty="0">
                <a:solidFill>
                  <a:schemeClr val="bg1"/>
                </a:solidFill>
              </a:rPr>
              <a:t>Differentiate </a:t>
            </a:r>
            <a:r>
              <a:rPr lang="en-US" sz="2800" dirty="0" err="1">
                <a:solidFill>
                  <a:schemeClr val="bg1"/>
                </a:solidFill>
              </a:rPr>
              <a:t>Heterobasidion</a:t>
            </a:r>
            <a:r>
              <a:rPr lang="en-US" sz="2800" dirty="0">
                <a:solidFill>
                  <a:schemeClr val="bg1"/>
                </a:solidFill>
              </a:rPr>
              <a:t> on fir/sequoias (</a:t>
            </a:r>
            <a:r>
              <a:rPr lang="en-US" sz="2800" i="1" dirty="0">
                <a:solidFill>
                  <a:schemeClr val="bg1"/>
                </a:solidFill>
              </a:rPr>
              <a:t>H. </a:t>
            </a:r>
            <a:r>
              <a:rPr lang="en-US" sz="2800" i="1" dirty="0" err="1" smtClean="0">
                <a:solidFill>
                  <a:schemeClr val="bg1"/>
                </a:solidFill>
              </a:rPr>
              <a:t>occidentale</a:t>
            </a:r>
            <a:r>
              <a:rPr lang="en-US" sz="2800" dirty="0" smtClean="0">
                <a:solidFill>
                  <a:schemeClr val="bg1"/>
                </a:solidFill>
              </a:rPr>
              <a:t>) </a:t>
            </a:r>
            <a:r>
              <a:rPr lang="en-US" sz="2800" dirty="0">
                <a:solidFill>
                  <a:schemeClr val="bg1"/>
                </a:solidFill>
              </a:rPr>
              <a:t>from that on pine/junipers (</a:t>
            </a:r>
            <a:r>
              <a:rPr lang="en-US" sz="2800" i="1" dirty="0" err="1" smtClean="0">
                <a:solidFill>
                  <a:schemeClr val="bg1"/>
                </a:solidFill>
              </a:rPr>
              <a:t>H.irregulare</a:t>
            </a:r>
            <a:r>
              <a:rPr lang="en-US" sz="2800" dirty="0" smtClean="0">
                <a:solidFill>
                  <a:schemeClr val="bg1"/>
                </a:solidFill>
              </a:rPr>
              <a:t>)</a:t>
            </a:r>
            <a:endParaRPr lang="en-US" sz="2800" dirty="0">
              <a:solidFill>
                <a:schemeClr val="bg1"/>
              </a:solidFill>
            </a:endParaRPr>
          </a:p>
          <a:p>
            <a:pPr eaLnBrk="1" hangingPunct="1"/>
            <a:r>
              <a:rPr lang="en-US" sz="2800" dirty="0">
                <a:solidFill>
                  <a:schemeClr val="bg1"/>
                </a:solidFill>
              </a:rPr>
              <a:t>Show that airborne </a:t>
            </a:r>
            <a:r>
              <a:rPr lang="en-US" sz="2800" dirty="0" err="1">
                <a:solidFill>
                  <a:schemeClr val="bg1"/>
                </a:solidFill>
              </a:rPr>
              <a:t>meiospores</a:t>
            </a:r>
            <a:r>
              <a:rPr lang="en-US" sz="2800" dirty="0">
                <a:solidFill>
                  <a:schemeClr val="bg1"/>
                </a:solidFill>
              </a:rPr>
              <a:t>  are responsible for most infection of </a:t>
            </a:r>
            <a:r>
              <a:rPr lang="en-US" sz="2800" i="1" dirty="0" err="1">
                <a:solidFill>
                  <a:schemeClr val="bg1"/>
                </a:solidFill>
              </a:rPr>
              <a:t>Heterobasidion</a:t>
            </a:r>
            <a:endParaRPr lang="en-US" sz="2800" dirty="0">
              <a:solidFill>
                <a:schemeClr val="bg1"/>
              </a:solidFill>
            </a:endParaRPr>
          </a:p>
          <a:p>
            <a:pPr eaLnBrk="1" hangingPunct="1"/>
            <a:r>
              <a:rPr lang="en-US" sz="2800" dirty="0">
                <a:solidFill>
                  <a:schemeClr val="bg1"/>
                </a:solidFill>
              </a:rPr>
              <a:t>Show that in pines most infections start on stumps and that in true firs most infections on wounds </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457200" y="609600"/>
            <a:ext cx="8382000" cy="5476875"/>
          </a:xfrm>
          <a:prstGeom prst="rect">
            <a:avLst/>
          </a:prstGeom>
          <a:noFill/>
          <a:ln w="9525">
            <a:noFill/>
            <a:miter lim="800000"/>
            <a:headEnd/>
            <a:tailEnd/>
          </a:ln>
        </p:spPr>
      </p:pic>
      <p:sp>
        <p:nvSpPr>
          <p:cNvPr id="71683" name="Rectangle 5"/>
          <p:cNvSpPr>
            <a:spLocks noChangeArrowheads="1"/>
          </p:cNvSpPr>
          <p:nvPr/>
        </p:nvSpPr>
        <p:spPr bwMode="auto">
          <a:xfrm>
            <a:off x="457200" y="3048000"/>
            <a:ext cx="8382000" cy="3124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endParaRPr lang="en-US"/>
          </a:p>
        </p:txBody>
      </p:sp>
      <p:sp>
        <p:nvSpPr>
          <p:cNvPr id="71684" name="Text Box 6"/>
          <p:cNvSpPr txBox="1">
            <a:spLocks noChangeArrowheads="1"/>
          </p:cNvSpPr>
          <p:nvPr/>
        </p:nvSpPr>
        <p:spPr bwMode="auto">
          <a:xfrm>
            <a:off x="5546725" y="733425"/>
            <a:ext cx="1301750" cy="457200"/>
          </a:xfrm>
          <a:prstGeom prst="rect">
            <a:avLst/>
          </a:prstGeom>
          <a:noFill/>
          <a:ln w="9525">
            <a:noFill/>
            <a:miter lim="800000"/>
            <a:headEnd/>
            <a:tailEnd/>
          </a:ln>
        </p:spPr>
        <p:txBody>
          <a:bodyPr wrap="none">
            <a:prstTxWarp prst="textNoShape">
              <a:avLst/>
            </a:prstTxWarp>
            <a:spAutoFit/>
          </a:bodyPr>
          <a:lstStyle/>
          <a:p>
            <a:r>
              <a:rPr lang="en-US"/>
              <a:t>True firs</a:t>
            </a:r>
          </a:p>
        </p:txBody>
      </p:sp>
      <p:sp>
        <p:nvSpPr>
          <p:cNvPr id="71685" name="Text Box 7"/>
          <p:cNvSpPr txBox="1">
            <a:spLocks noChangeArrowheads="1"/>
          </p:cNvSpPr>
          <p:nvPr/>
        </p:nvSpPr>
        <p:spPr bwMode="auto">
          <a:xfrm>
            <a:off x="2765425" y="2278063"/>
            <a:ext cx="968375"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Pines</a:t>
            </a:r>
          </a:p>
        </p:txBody>
      </p:sp>
      <p:sp>
        <p:nvSpPr>
          <p:cNvPr id="71686" name="Text Box 9"/>
          <p:cNvSpPr txBox="1">
            <a:spLocks noChangeArrowheads="1"/>
          </p:cNvSpPr>
          <p:nvPr/>
        </p:nvSpPr>
        <p:spPr bwMode="auto">
          <a:xfrm>
            <a:off x="517525" y="3095625"/>
            <a:ext cx="8402638" cy="3378200"/>
          </a:xfrm>
          <a:prstGeom prst="rect">
            <a:avLst/>
          </a:prstGeom>
          <a:noFill/>
          <a:ln w="9525">
            <a:noFill/>
            <a:miter lim="800000"/>
            <a:headEnd/>
            <a:tailEnd/>
          </a:ln>
        </p:spPr>
        <p:txBody>
          <a:bodyPr wrap="none">
            <a:prstTxWarp prst="textNoShape">
              <a:avLst/>
            </a:prstTxWarp>
            <a:spAutoFit/>
          </a:bodyPr>
          <a:lstStyle/>
          <a:p>
            <a:r>
              <a:rPr lang="en-US"/>
              <a:t>Each spore is a genetically different individual:</a:t>
            </a:r>
          </a:p>
          <a:p>
            <a:endParaRPr lang="en-US"/>
          </a:p>
          <a:p>
            <a:r>
              <a:rPr lang="en-US"/>
              <a:t>In pines we found the same genetic individual in  stumps and</a:t>
            </a:r>
          </a:p>
          <a:p>
            <a:r>
              <a:rPr lang="en-US"/>
              <a:t>adjacent trees indicating direct contagion between the two</a:t>
            </a:r>
          </a:p>
          <a:p>
            <a:endParaRPr lang="en-US"/>
          </a:p>
          <a:p>
            <a:r>
              <a:rPr lang="en-US"/>
              <a:t>In true firs and true firs/sequoias we find same individual </a:t>
            </a:r>
          </a:p>
          <a:p>
            <a:r>
              <a:rPr lang="en-US"/>
              <a:t>in adjacent standing trees indicating infection not  linked</a:t>
            </a:r>
          </a:p>
          <a:p>
            <a:r>
              <a:rPr lang="en-US"/>
              <a:t>to stumps but to wounds on standing trees </a:t>
            </a:r>
          </a:p>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CONCLUSIONS:</a:t>
            </a:r>
            <a:endParaRPr lang="en-US"/>
          </a:p>
        </p:txBody>
      </p:sp>
      <p:sp>
        <p:nvSpPr>
          <p:cNvPr id="72707" name="Rectangle 3"/>
          <p:cNvSpPr>
            <a:spLocks noGrp="1" noChangeArrowheads="1"/>
          </p:cNvSpPr>
          <p:nvPr>
            <p:ph type="body" idx="1"/>
          </p:nvPr>
        </p:nvSpPr>
        <p:spPr/>
        <p:txBody>
          <a:bodyPr/>
          <a:lstStyle/>
          <a:p>
            <a:pPr eaLnBrk="1" hangingPunct="1">
              <a:lnSpc>
                <a:spcPct val="90000"/>
              </a:lnSpc>
            </a:pPr>
            <a:r>
              <a:rPr lang="en-US" sz="2800" dirty="0">
                <a:solidFill>
                  <a:schemeClr val="bg1"/>
                </a:solidFill>
              </a:rPr>
              <a:t>Logging activities increase </a:t>
            </a:r>
            <a:r>
              <a:rPr lang="en-US" sz="2800" i="1" dirty="0" err="1">
                <a:solidFill>
                  <a:schemeClr val="bg1"/>
                </a:solidFill>
              </a:rPr>
              <a:t>Heterobasidion</a:t>
            </a:r>
            <a:r>
              <a:rPr lang="en-US" sz="2800" dirty="0">
                <a:solidFill>
                  <a:schemeClr val="bg1"/>
                </a:solidFill>
              </a:rPr>
              <a:t> infection because of stump creation in pines and because of wounding in true firs sequoias</a:t>
            </a:r>
          </a:p>
          <a:p>
            <a:pPr eaLnBrk="1" hangingPunct="1">
              <a:lnSpc>
                <a:spcPct val="90000"/>
              </a:lnSpc>
            </a:pPr>
            <a:r>
              <a:rPr lang="en-US" sz="2800" dirty="0">
                <a:solidFill>
                  <a:schemeClr val="bg1"/>
                </a:solidFill>
              </a:rPr>
              <a:t>We have shown that in pine stumps </a:t>
            </a:r>
            <a:r>
              <a:rPr lang="en-US" sz="2800" i="1" dirty="0">
                <a:solidFill>
                  <a:schemeClr val="bg1"/>
                </a:solidFill>
              </a:rPr>
              <a:t>H. </a:t>
            </a:r>
            <a:r>
              <a:rPr lang="en-US" sz="2800" i="1" dirty="0" err="1" smtClean="0">
                <a:solidFill>
                  <a:schemeClr val="bg1"/>
                </a:solidFill>
              </a:rPr>
              <a:t>irregulare</a:t>
            </a:r>
            <a:r>
              <a:rPr lang="en-US" sz="2800" dirty="0" smtClean="0">
                <a:solidFill>
                  <a:schemeClr val="bg1"/>
                </a:solidFill>
              </a:rPr>
              <a:t> </a:t>
            </a:r>
            <a:r>
              <a:rPr lang="en-US" sz="2800" dirty="0">
                <a:solidFill>
                  <a:schemeClr val="bg1"/>
                </a:solidFill>
              </a:rPr>
              <a:t>and </a:t>
            </a:r>
            <a:r>
              <a:rPr lang="en-US" sz="2800" i="1" dirty="0">
                <a:solidFill>
                  <a:schemeClr val="bg1"/>
                </a:solidFill>
              </a:rPr>
              <a:t>H. </a:t>
            </a:r>
            <a:r>
              <a:rPr lang="en-US" sz="2800" i="1" dirty="0" err="1" smtClean="0">
                <a:solidFill>
                  <a:schemeClr val="bg1"/>
                </a:solidFill>
              </a:rPr>
              <a:t>occidentale</a:t>
            </a:r>
            <a:r>
              <a:rPr lang="en-US" sz="2800" dirty="0" smtClean="0">
                <a:solidFill>
                  <a:schemeClr val="bg1"/>
                </a:solidFill>
              </a:rPr>
              <a:t> </a:t>
            </a:r>
            <a:r>
              <a:rPr lang="en-US" sz="2800" dirty="0">
                <a:solidFill>
                  <a:schemeClr val="bg1"/>
                </a:solidFill>
              </a:rPr>
              <a:t>can both be present and create a new hybrid entity</a:t>
            </a:r>
          </a:p>
          <a:p>
            <a:pPr eaLnBrk="1" hangingPunct="1">
              <a:lnSpc>
                <a:spcPct val="90000"/>
              </a:lnSpc>
            </a:pPr>
            <a:r>
              <a:rPr lang="en-US" sz="2800" dirty="0">
                <a:solidFill>
                  <a:schemeClr val="bg1"/>
                </a:solidFill>
              </a:rPr>
              <a:t>We have shown that in the past these hybridization events have lead to sharing of genes among these two species (Horizontal gene transfers)</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1"/>
          <p:cNvSpPr>
            <a:spLocks noGrp="1"/>
          </p:cNvSpPr>
          <p:nvPr>
            <p:ph type="title"/>
          </p:nvPr>
        </p:nvSpPr>
        <p:spPr>
          <a:xfrm>
            <a:off x="685800" y="457200"/>
            <a:ext cx="7772400" cy="1143000"/>
          </a:xfrm>
        </p:spPr>
        <p:txBody>
          <a:bodyPr/>
          <a:lstStyle/>
          <a:p>
            <a:pPr eaLnBrk="1" hangingPunct="1"/>
            <a:r>
              <a:rPr lang="en-US" smtClean="0"/>
              <a:t>Once Heterobasidion is established at high frequency</a:t>
            </a:r>
          </a:p>
        </p:txBody>
      </p:sp>
      <p:sp>
        <p:nvSpPr>
          <p:cNvPr id="73731" name="Content Placeholder 2"/>
          <p:cNvSpPr>
            <a:spLocks noGrp="1"/>
          </p:cNvSpPr>
          <p:nvPr>
            <p:ph idx="1"/>
          </p:nvPr>
        </p:nvSpPr>
        <p:spPr/>
        <p:txBody>
          <a:bodyPr/>
          <a:lstStyle/>
          <a:p>
            <a:pPr eaLnBrk="1" hangingPunct="1"/>
            <a:r>
              <a:rPr lang="en-US" smtClean="0"/>
              <a:t>Significant loss in timber value</a:t>
            </a:r>
          </a:p>
          <a:p>
            <a:pPr eaLnBrk="1" hangingPunct="1"/>
            <a:r>
              <a:rPr lang="en-US" smtClean="0"/>
              <a:t>Dangerous situations (campsites)</a:t>
            </a:r>
          </a:p>
          <a:p>
            <a:pPr eaLnBrk="1" hangingPunct="1"/>
            <a:r>
              <a:rPr lang="en-US" smtClean="0"/>
              <a:t>Mortality of valuable species such as sequoia</a:t>
            </a:r>
          </a:p>
          <a:p>
            <a:pPr eaLnBrk="1" hangingPunct="1"/>
            <a:r>
              <a:rPr lang="en-US" smtClean="0"/>
              <a:t>With insects and pollution it makes trees more susceptible to mortality</a:t>
            </a:r>
          </a:p>
          <a:p>
            <a:pPr eaLnBrk="1" hangingPunct="1"/>
            <a:r>
              <a:rPr lang="en-US" smtClean="0"/>
              <a:t>Can make fires more destructive </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E:\34.JPG"/>
          <p:cNvPicPr>
            <a:picLocks noChangeAspect="1" noChangeArrowheads="1"/>
          </p:cNvPicPr>
          <p:nvPr/>
        </p:nvPicPr>
        <p:blipFill>
          <a:blip r:embed="rId2"/>
          <a:srcRect/>
          <a:stretch>
            <a:fillRect/>
          </a:stretch>
        </p:blipFill>
        <p:spPr bwMode="auto">
          <a:xfrm>
            <a:off x="0" y="625475"/>
            <a:ext cx="9144000" cy="6232525"/>
          </a:xfrm>
          <a:prstGeom prst="rect">
            <a:avLst/>
          </a:prstGeom>
          <a:noFill/>
          <a:ln w="9525">
            <a:noFill/>
            <a:miter lim="800000"/>
            <a:headEnd/>
            <a:tailEnd/>
          </a:ln>
        </p:spPr>
      </p:pic>
      <p:sp>
        <p:nvSpPr>
          <p:cNvPr id="74755" name="Text Box 3"/>
          <p:cNvSpPr txBox="1">
            <a:spLocks noChangeArrowheads="1"/>
          </p:cNvSpPr>
          <p:nvPr/>
        </p:nvSpPr>
        <p:spPr bwMode="auto">
          <a:xfrm>
            <a:off x="533400" y="6350"/>
            <a:ext cx="3624263" cy="519113"/>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Sequoia National Park</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2052638" y="188913"/>
            <a:ext cx="5040312" cy="4730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r>
              <a:rPr lang="it-IT" sz="2500" b="1">
                <a:solidFill>
                  <a:srgbClr val="FFFF00"/>
                </a:solidFill>
                <a:effectLst>
                  <a:outerShdw blurRad="38100" dist="38100" dir="2700000" algn="tl">
                    <a:srgbClr val="000000"/>
                  </a:outerShdw>
                </a:effectLst>
              </a:rPr>
              <a:t>THE CYPRESS IN ITALY TODAY</a:t>
            </a:r>
          </a:p>
        </p:txBody>
      </p:sp>
      <p:sp>
        <p:nvSpPr>
          <p:cNvPr id="32771" name="Text Box 3"/>
          <p:cNvSpPr txBox="1">
            <a:spLocks noChangeArrowheads="1"/>
          </p:cNvSpPr>
          <p:nvPr/>
        </p:nvSpPr>
        <p:spPr bwMode="auto">
          <a:xfrm>
            <a:off x="323850" y="2559050"/>
            <a:ext cx="4537075" cy="822325"/>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it-IT" b="1">
                <a:solidFill>
                  <a:schemeClr val="bg1"/>
                </a:solidFill>
                <a:latin typeface="Times New Roman" charset="0"/>
              </a:rPr>
              <a:t>The Cypress is planted along country roads</a:t>
            </a:r>
            <a:r>
              <a:rPr lang="it-IT" b="1">
                <a:solidFill>
                  <a:srgbClr val="0000FF"/>
                </a:solidFill>
                <a:latin typeface="Times New Roman" charset="0"/>
              </a:rPr>
              <a:t>...</a:t>
            </a:r>
          </a:p>
        </p:txBody>
      </p:sp>
      <p:pic>
        <p:nvPicPr>
          <p:cNvPr id="32772" name="Picture 4" descr="006a"/>
          <p:cNvPicPr>
            <a:picLocks noChangeAspect="1" noChangeArrowheads="1"/>
          </p:cNvPicPr>
          <p:nvPr/>
        </p:nvPicPr>
        <p:blipFill>
          <a:blip r:embed="rId3"/>
          <a:srcRect/>
          <a:stretch>
            <a:fillRect/>
          </a:stretch>
        </p:blipFill>
        <p:spPr bwMode="auto">
          <a:xfrm>
            <a:off x="5029200" y="966788"/>
            <a:ext cx="3776663" cy="5486400"/>
          </a:xfrm>
          <a:prstGeom prst="rect">
            <a:avLst/>
          </a:prstGeom>
          <a:noFill/>
          <a:ln w="25400">
            <a:solidFill>
              <a:srgbClr val="FFFF00"/>
            </a:solid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2" descr="E:\35.JPG"/>
          <p:cNvPicPr>
            <a:picLocks noChangeAspect="1" noChangeArrowheads="1"/>
          </p:cNvPicPr>
          <p:nvPr/>
        </p:nvPicPr>
        <p:blipFill>
          <a:blip r:embed="rId2"/>
          <a:srcRect/>
          <a:stretch>
            <a:fillRect/>
          </a:stretch>
        </p:blipFill>
        <p:spPr bwMode="auto">
          <a:xfrm>
            <a:off x="0" y="758825"/>
            <a:ext cx="9144000" cy="6099175"/>
          </a:xfrm>
          <a:prstGeom prst="rect">
            <a:avLst/>
          </a:prstGeom>
          <a:noFill/>
          <a:ln w="9525">
            <a:noFill/>
            <a:miter lim="800000"/>
            <a:headEnd/>
            <a:tailEnd/>
          </a:ln>
        </p:spPr>
      </p:pic>
      <p:sp>
        <p:nvSpPr>
          <p:cNvPr id="75779" name="Text Box 3"/>
          <p:cNvSpPr txBox="1">
            <a:spLocks noChangeArrowheads="1"/>
          </p:cNvSpPr>
          <p:nvPr/>
        </p:nvSpPr>
        <p:spPr bwMode="auto">
          <a:xfrm>
            <a:off x="349250" y="0"/>
            <a:ext cx="5846763" cy="519113"/>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Annosus root disease in giant sequoia</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2" descr="E:\23.JPG"/>
          <p:cNvPicPr>
            <a:picLocks noChangeAspect="1" noChangeArrowheads="1"/>
          </p:cNvPicPr>
          <p:nvPr/>
        </p:nvPicPr>
        <p:blipFill>
          <a:blip r:embed="rId2"/>
          <a:srcRect/>
          <a:stretch>
            <a:fillRect/>
          </a:stretch>
        </p:blipFill>
        <p:spPr bwMode="auto">
          <a:xfrm>
            <a:off x="4924425" y="663575"/>
            <a:ext cx="4219575" cy="6194425"/>
          </a:xfrm>
          <a:prstGeom prst="rect">
            <a:avLst/>
          </a:prstGeom>
          <a:noFill/>
          <a:ln w="9525">
            <a:noFill/>
            <a:miter lim="800000"/>
            <a:headEnd/>
            <a:tailEnd/>
          </a:ln>
        </p:spPr>
      </p:pic>
      <p:pic>
        <p:nvPicPr>
          <p:cNvPr id="76803" name="Picture 4" descr="E:\12.JPG"/>
          <p:cNvPicPr>
            <a:picLocks noChangeAspect="1" noChangeArrowheads="1"/>
          </p:cNvPicPr>
          <p:nvPr/>
        </p:nvPicPr>
        <p:blipFill>
          <a:blip r:embed="rId3"/>
          <a:srcRect/>
          <a:stretch>
            <a:fillRect/>
          </a:stretch>
        </p:blipFill>
        <p:spPr bwMode="auto">
          <a:xfrm>
            <a:off x="249238" y="671513"/>
            <a:ext cx="4138612" cy="6186487"/>
          </a:xfrm>
          <a:prstGeom prst="rect">
            <a:avLst/>
          </a:prstGeom>
          <a:noFill/>
          <a:ln w="9525">
            <a:noFill/>
            <a:miter lim="800000"/>
            <a:headEnd/>
            <a:tailEnd/>
          </a:ln>
        </p:spPr>
      </p:pic>
      <p:sp>
        <p:nvSpPr>
          <p:cNvPr id="76804" name="Text Box 5"/>
          <p:cNvSpPr txBox="1">
            <a:spLocks noChangeArrowheads="1"/>
          </p:cNvSpPr>
          <p:nvPr/>
        </p:nvSpPr>
        <p:spPr bwMode="auto">
          <a:xfrm>
            <a:off x="273050" y="96838"/>
            <a:ext cx="2190750" cy="457200"/>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Ponderosa pine</a:t>
            </a:r>
          </a:p>
        </p:txBody>
      </p:sp>
      <p:sp>
        <p:nvSpPr>
          <p:cNvPr id="76805" name="Text Box 6"/>
          <p:cNvSpPr txBox="1">
            <a:spLocks noChangeArrowheads="1"/>
          </p:cNvSpPr>
          <p:nvPr/>
        </p:nvSpPr>
        <p:spPr bwMode="auto">
          <a:xfrm>
            <a:off x="4953000" y="96838"/>
            <a:ext cx="1970088" cy="457200"/>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Incense cedar</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6" name="Picture 2" descr="E:\26.JPG"/>
          <p:cNvPicPr>
            <a:picLocks noChangeAspect="1" noChangeArrowheads="1"/>
          </p:cNvPicPr>
          <p:nvPr/>
        </p:nvPicPr>
        <p:blipFill>
          <a:blip r:embed="rId2"/>
          <a:srcRect/>
          <a:stretch>
            <a:fillRect/>
          </a:stretch>
        </p:blipFill>
        <p:spPr bwMode="auto">
          <a:xfrm>
            <a:off x="125413" y="387350"/>
            <a:ext cx="8893175" cy="608171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descr="F:\Eudora\Attach\geb#08.jpg"/>
          <p:cNvPicPr>
            <a:picLocks noChangeAspect="1" noChangeArrowheads="1"/>
          </p:cNvPicPr>
          <p:nvPr/>
        </p:nvPicPr>
        <p:blipFill>
          <a:blip r:embed="rId2">
            <a:lum bright="20000"/>
          </a:blip>
          <a:srcRect/>
          <a:stretch>
            <a:fillRect/>
          </a:stretch>
        </p:blipFill>
        <p:spPr bwMode="auto">
          <a:xfrm>
            <a:off x="4114800" y="0"/>
            <a:ext cx="5029200" cy="6858000"/>
          </a:xfrm>
          <a:prstGeom prst="rect">
            <a:avLst/>
          </a:prstGeom>
          <a:noFill/>
          <a:ln w="9525">
            <a:noFill/>
            <a:miter lim="800000"/>
            <a:headEnd/>
            <a:tailEnd/>
          </a:ln>
        </p:spPr>
      </p:pic>
      <p:sp>
        <p:nvSpPr>
          <p:cNvPr id="78851" name="Text Box 3"/>
          <p:cNvSpPr txBox="1">
            <a:spLocks noChangeArrowheads="1"/>
          </p:cNvSpPr>
          <p:nvPr/>
        </p:nvSpPr>
        <p:spPr bwMode="auto">
          <a:xfrm>
            <a:off x="0" y="963613"/>
            <a:ext cx="4346575" cy="4473575"/>
          </a:xfrm>
          <a:prstGeom prst="rect">
            <a:avLst/>
          </a:prstGeom>
          <a:noFill/>
          <a:ln w="9525">
            <a:noFill/>
            <a:miter lim="800000"/>
            <a:headEnd/>
            <a:tailEnd/>
          </a:ln>
        </p:spPr>
        <p:txBody>
          <a:bodyPr>
            <a:prstTxWarp prst="textNoShape">
              <a:avLst/>
            </a:prstTxWarp>
            <a:spAutoFit/>
          </a:bodyPr>
          <a:lstStyle/>
          <a:p>
            <a:pPr algn="ctr"/>
            <a:r>
              <a:rPr lang="en-US" b="1">
                <a:solidFill>
                  <a:srgbClr val="FFFF00"/>
                </a:solidFill>
              </a:rPr>
              <a:t>Yosemite Lodge complex</a:t>
            </a:r>
          </a:p>
          <a:p>
            <a:pPr algn="ctr"/>
            <a:r>
              <a:rPr lang="en-US" b="1">
                <a:solidFill>
                  <a:srgbClr val="FFFF00"/>
                </a:solidFill>
              </a:rPr>
              <a:t>1972</a:t>
            </a:r>
          </a:p>
          <a:p>
            <a:pPr algn="ctr"/>
            <a:endParaRPr lang="en-US" b="1">
              <a:solidFill>
                <a:srgbClr val="FFFF00"/>
              </a:solidFill>
            </a:endParaRPr>
          </a:p>
          <a:p>
            <a:pPr algn="ctr"/>
            <a:r>
              <a:rPr lang="en-US" b="1">
                <a:solidFill>
                  <a:srgbClr val="FFFF00"/>
                </a:solidFill>
              </a:rPr>
              <a:t>cabin crushed by tree with rotted roots</a:t>
            </a:r>
          </a:p>
          <a:p>
            <a:pPr algn="ctr"/>
            <a:endParaRPr lang="en-US" b="1">
              <a:solidFill>
                <a:srgbClr val="FFFF00"/>
              </a:solidFill>
            </a:endParaRPr>
          </a:p>
          <a:p>
            <a:pPr algn="ctr"/>
            <a:endParaRPr lang="en-US" b="1">
              <a:solidFill>
                <a:srgbClr val="FFFF00"/>
              </a:solidFill>
            </a:endParaRPr>
          </a:p>
          <a:p>
            <a:pPr algn="ctr"/>
            <a:endParaRPr lang="en-US" b="1">
              <a:solidFill>
                <a:srgbClr val="FFFF00"/>
              </a:solidFill>
            </a:endParaRPr>
          </a:p>
          <a:p>
            <a:pPr algn="ctr"/>
            <a:r>
              <a:rPr lang="en-US" b="1">
                <a:solidFill>
                  <a:srgbClr val="FFFF00"/>
                </a:solidFill>
              </a:rPr>
              <a:t>since 1973</a:t>
            </a:r>
          </a:p>
          <a:p>
            <a:pPr algn="ctr"/>
            <a:r>
              <a:rPr lang="en-US" b="1">
                <a:solidFill>
                  <a:srgbClr val="FFFF00"/>
                </a:solidFill>
              </a:rPr>
              <a:t>7 fatalities</a:t>
            </a:r>
          </a:p>
          <a:p>
            <a:pPr algn="ctr"/>
            <a:r>
              <a:rPr lang="en-US" b="1">
                <a:solidFill>
                  <a:srgbClr val="FFFF00"/>
                </a:solidFill>
              </a:rPr>
              <a:t>19 serious injuries</a:t>
            </a:r>
          </a:p>
          <a:p>
            <a:pPr algn="ctr"/>
            <a:r>
              <a:rPr lang="en-US" b="1">
                <a:solidFill>
                  <a:srgbClr val="FFFF00"/>
                </a:solidFill>
              </a:rPr>
              <a:t>Over $1M property damage</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E:\28.JPG"/>
          <p:cNvPicPr>
            <a:picLocks noChangeAspect="1" noChangeArrowheads="1"/>
          </p:cNvPicPr>
          <p:nvPr/>
        </p:nvPicPr>
        <p:blipFill>
          <a:blip r:embed="rId2"/>
          <a:srcRect/>
          <a:stretch>
            <a:fillRect/>
          </a:stretch>
        </p:blipFill>
        <p:spPr bwMode="auto">
          <a:xfrm>
            <a:off x="0" y="633413"/>
            <a:ext cx="9144000" cy="6224587"/>
          </a:xfrm>
          <a:prstGeom prst="rect">
            <a:avLst/>
          </a:prstGeom>
          <a:noFill/>
          <a:ln w="9525">
            <a:noFill/>
            <a:miter lim="800000"/>
            <a:headEnd/>
            <a:tailEnd/>
          </a:ln>
        </p:spPr>
      </p:pic>
      <p:sp>
        <p:nvSpPr>
          <p:cNvPr id="79875" name="Text Box 3"/>
          <p:cNvSpPr txBox="1">
            <a:spLocks noChangeArrowheads="1"/>
          </p:cNvSpPr>
          <p:nvPr/>
        </p:nvSpPr>
        <p:spPr bwMode="auto">
          <a:xfrm>
            <a:off x="161925" y="95250"/>
            <a:ext cx="8083550" cy="519113"/>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Yosemite Lodge 1975   Root disease centers outlined</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06375" y="0"/>
            <a:ext cx="8083550" cy="519113"/>
          </a:xfrm>
          <a:prstGeom prst="rect">
            <a:avLst/>
          </a:prstGeom>
          <a:noFill/>
          <a:ln w="9525">
            <a:noFill/>
            <a:miter lim="800000"/>
            <a:headEnd/>
            <a:tailEnd/>
          </a:ln>
        </p:spPr>
        <p:txBody>
          <a:bodyPr wrap="none">
            <a:prstTxWarp prst="textNoShape">
              <a:avLst/>
            </a:prstTxWarp>
            <a:spAutoFit/>
          </a:bodyPr>
          <a:lstStyle/>
          <a:p>
            <a:r>
              <a:rPr lang="en-US" b="1">
                <a:solidFill>
                  <a:srgbClr val="FFFF00"/>
                </a:solidFill>
              </a:rPr>
              <a:t>Yosemite Lodge 1997   Root disease centers outlined</a:t>
            </a:r>
          </a:p>
        </p:txBody>
      </p:sp>
      <p:pic>
        <p:nvPicPr>
          <p:cNvPr id="80899" name="Picture 3" descr="E:\29.JPG"/>
          <p:cNvPicPr>
            <a:picLocks noChangeAspect="1" noChangeArrowheads="1"/>
          </p:cNvPicPr>
          <p:nvPr/>
        </p:nvPicPr>
        <p:blipFill>
          <a:blip r:embed="rId2"/>
          <a:srcRect/>
          <a:stretch>
            <a:fillRect/>
          </a:stretch>
        </p:blipFill>
        <p:spPr bwMode="auto">
          <a:xfrm>
            <a:off x="0" y="762000"/>
            <a:ext cx="9144000" cy="623411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E:\22.JPG"/>
          <p:cNvPicPr>
            <a:picLocks noChangeAspect="1" noChangeArrowheads="1"/>
          </p:cNvPicPr>
          <p:nvPr/>
        </p:nvPicPr>
        <p:blipFill>
          <a:blip r:embed="rId2"/>
          <a:srcRect/>
          <a:stretch>
            <a:fillRect/>
          </a:stretch>
        </p:blipFill>
        <p:spPr bwMode="auto">
          <a:xfrm>
            <a:off x="0" y="615950"/>
            <a:ext cx="9144000" cy="6242050"/>
          </a:xfrm>
          <a:prstGeom prst="rect">
            <a:avLst/>
          </a:prstGeom>
          <a:noFill/>
          <a:ln w="9525">
            <a:noFill/>
            <a:miter lim="800000"/>
            <a:headEnd/>
            <a:tailEnd/>
          </a:ln>
        </p:spPr>
      </p:pic>
      <p:sp>
        <p:nvSpPr>
          <p:cNvPr id="81923" name="Text Box 3"/>
          <p:cNvSpPr txBox="1">
            <a:spLocks noChangeArrowheads="1"/>
          </p:cNvSpPr>
          <p:nvPr/>
        </p:nvSpPr>
        <p:spPr bwMode="auto">
          <a:xfrm>
            <a:off x="0" y="0"/>
            <a:ext cx="8275637" cy="457200"/>
          </a:xfrm>
          <a:prstGeom prst="rect">
            <a:avLst/>
          </a:prstGeom>
          <a:noFill/>
          <a:ln w="9525">
            <a:noFill/>
            <a:miter lim="800000"/>
            <a:headEnd/>
            <a:tailEnd/>
          </a:ln>
        </p:spPr>
        <p:txBody>
          <a:bodyPr wrap="none">
            <a:prstTxWarp prst="textNoShape">
              <a:avLst/>
            </a:prstTxWarp>
            <a:spAutoFit/>
          </a:bodyPr>
          <a:lstStyle/>
          <a:p>
            <a:r>
              <a:rPr lang="en-US" b="1" dirty="0">
                <a:solidFill>
                  <a:srgbClr val="FFFF00"/>
                </a:solidFill>
              </a:rPr>
              <a:t>Many gaps with very little regeneration and have not closed in</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pPr eaLnBrk="1" hangingPunct="1"/>
            <a:r>
              <a:rPr lang="en-US" b="1">
                <a:solidFill>
                  <a:srgbClr val="FFFF00"/>
                </a:solidFill>
              </a:rPr>
              <a:t>Change in gap area 1972-1999</a:t>
            </a:r>
            <a:endParaRPr lang="en-US"/>
          </a:p>
        </p:txBody>
      </p:sp>
      <p:graphicFrame>
        <p:nvGraphicFramePr>
          <p:cNvPr id="82946" name="Object 2"/>
          <p:cNvGraphicFramePr>
            <a:graphicFrameLocks noChangeAspect="1"/>
          </p:cNvGraphicFramePr>
          <p:nvPr>
            <p:ph type="tbl" idx="1"/>
          </p:nvPr>
        </p:nvGraphicFramePr>
        <p:xfrm>
          <a:off x="711200" y="2241550"/>
          <a:ext cx="7754938" cy="3536950"/>
        </p:xfrm>
        <a:graphic>
          <a:graphicData uri="http://schemas.openxmlformats.org/presentationml/2006/ole">
            <p:oleObj spid="_x0000_s82946" name="Document" r:id="rId3" imgW="8730720" imgH="3981600" progId="Word.Document.8">
              <p:embed/>
            </p:oleObj>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p:txBody>
          <a:bodyPr/>
          <a:lstStyle/>
          <a:p>
            <a:pPr eaLnBrk="1" hangingPunct="1">
              <a:defRPr/>
            </a:pPr>
            <a:r>
              <a:rPr lang="en-US" i="1">
                <a:solidFill>
                  <a:srgbClr val="FFFF66"/>
                </a:solidFill>
                <a:effectLst>
                  <a:outerShdw blurRad="38100" dist="38100" dir="2700000" algn="tl">
                    <a:srgbClr val="000000"/>
                  </a:outerShdw>
                </a:effectLst>
              </a:rPr>
              <a:t>Armillaria</a:t>
            </a:r>
            <a:r>
              <a:rPr lang="en-US">
                <a:solidFill>
                  <a:srgbClr val="FFFF66"/>
                </a:solidFill>
                <a:effectLst>
                  <a:outerShdw blurRad="38100" dist="38100" dir="2700000" algn="tl">
                    <a:srgbClr val="000000"/>
                  </a:outerShdw>
                </a:effectLst>
              </a:rPr>
              <a:t> root diseases</a:t>
            </a:r>
            <a:endParaRPr lang="en-US"/>
          </a:p>
        </p:txBody>
      </p:sp>
      <p:sp>
        <p:nvSpPr>
          <p:cNvPr id="83971" name="Rectangle 3"/>
          <p:cNvSpPr>
            <a:spLocks noGrp="1" noChangeArrowheads="1"/>
          </p:cNvSpPr>
          <p:nvPr>
            <p:ph type="body" idx="1"/>
          </p:nvPr>
        </p:nvSpPr>
        <p:spPr>
          <a:xfrm>
            <a:off x="685800" y="1905000"/>
            <a:ext cx="7772400" cy="4114800"/>
          </a:xfrm>
        </p:spPr>
        <p:txBody>
          <a:bodyPr/>
          <a:lstStyle/>
          <a:p>
            <a:pPr eaLnBrk="1" hangingPunct="1"/>
            <a:r>
              <a:rPr lang="en-US" sz="2400" i="1">
                <a:solidFill>
                  <a:schemeClr val="bg1"/>
                </a:solidFill>
              </a:rPr>
              <a:t>Armillaria</a:t>
            </a:r>
            <a:r>
              <a:rPr lang="en-US" sz="2400">
                <a:solidFill>
                  <a:schemeClr val="bg1"/>
                </a:solidFill>
              </a:rPr>
              <a:t>, the  honey mushroom, normally infects the roots of trees. It can be a saprobe and a pathogen and is common amongst oaks</a:t>
            </a:r>
            <a:endParaRPr lang="en-US" sz="2400"/>
          </a:p>
          <a:p>
            <a:pPr eaLnBrk="1" hangingPunct="1"/>
            <a:endParaRPr lang="en-US" sz="2400"/>
          </a:p>
          <a:p>
            <a:pPr eaLnBrk="1" hangingPunct="1"/>
            <a:r>
              <a:rPr lang="en-US" sz="2400">
                <a:solidFill>
                  <a:schemeClr val="bg1"/>
                </a:solidFill>
              </a:rPr>
              <a:t>If woodland composition shifts to pine/oak, pines become the target of attacks and gaps in canopy enlarge over time. Stress (e.g. flooding) exacerbates susceptibility</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Clusters of </a:t>
            </a:r>
            <a:r>
              <a:rPr lang="en-US" i="1">
                <a:solidFill>
                  <a:srgbClr val="FFFF66"/>
                </a:solidFill>
                <a:effectLst>
                  <a:outerShdw blurRad="38100" dist="38100" dir="2700000" algn="tl">
                    <a:srgbClr val="000000"/>
                  </a:outerShdw>
                </a:effectLst>
              </a:rPr>
              <a:t>Armillaria</a:t>
            </a:r>
            <a:endParaRPr lang="en-US"/>
          </a:p>
        </p:txBody>
      </p:sp>
      <p:pic>
        <p:nvPicPr>
          <p:cNvPr id="84995" name="Picture Placeholder 8" descr="armmany[1].jpg"/>
          <p:cNvPicPr>
            <a:picLocks noGrp="1" noChangeAspect="1"/>
          </p:cNvPicPr>
          <p:nvPr>
            <p:ph type="body" idx="1"/>
          </p:nvPr>
        </p:nvPicPr>
        <p:blipFill>
          <a:blip r:embed="rId2"/>
          <a:srcRect t="9969" b="9969"/>
          <a:stretch>
            <a:fillRect/>
          </a:stretch>
        </p:blipFill>
        <p:spPr>
          <a:xfrm>
            <a:off x="1157288" y="1981200"/>
            <a:ext cx="6829425" cy="4114800"/>
          </a:xfrm>
          <a:solidFill>
            <a:srgbClr val="D5E0D6"/>
          </a:solidFill>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9525" y="681038"/>
            <a:ext cx="4778375" cy="822325"/>
          </a:xfrm>
          <a:prstGeom prst="rect">
            <a:avLst/>
          </a:prstGeom>
          <a:noFill/>
          <a:ln w="9525">
            <a:noFill/>
            <a:miter lim="800000"/>
            <a:headEnd/>
            <a:tailEnd/>
          </a:ln>
        </p:spPr>
        <p:txBody>
          <a:bodyPr>
            <a:prstTxWarp prst="textNoShape">
              <a:avLst/>
            </a:prstTxWarp>
            <a:spAutoFit/>
          </a:bodyPr>
          <a:lstStyle/>
          <a:p>
            <a:pPr algn="ctr">
              <a:spcBef>
                <a:spcPct val="50000"/>
              </a:spcBef>
            </a:pPr>
            <a:r>
              <a:rPr lang="it-IT" b="1">
                <a:solidFill>
                  <a:schemeClr val="bg1"/>
                </a:solidFill>
                <a:latin typeface="Times New Roman" charset="0"/>
              </a:rPr>
              <a:t>The cypress in the rural life, as windbreak and tree for forestry.</a:t>
            </a:r>
          </a:p>
        </p:txBody>
      </p:sp>
      <p:pic>
        <p:nvPicPr>
          <p:cNvPr id="34819" name="Picture 3" descr="frangivento albinia"/>
          <p:cNvPicPr>
            <a:picLocks noChangeAspect="1" noChangeArrowheads="1"/>
          </p:cNvPicPr>
          <p:nvPr/>
        </p:nvPicPr>
        <p:blipFill>
          <a:blip r:embed="rId3"/>
          <a:srcRect/>
          <a:stretch>
            <a:fillRect/>
          </a:stretch>
        </p:blipFill>
        <p:spPr bwMode="auto">
          <a:xfrm>
            <a:off x="395288" y="1628775"/>
            <a:ext cx="3529012" cy="2311400"/>
          </a:xfrm>
          <a:prstGeom prst="rect">
            <a:avLst/>
          </a:prstGeom>
          <a:noFill/>
          <a:ln w="25400">
            <a:solidFill>
              <a:srgbClr val="99CC00"/>
            </a:solidFill>
            <a:miter lim="800000"/>
            <a:headEnd/>
            <a:tailEnd/>
          </a:ln>
        </p:spPr>
      </p:pic>
      <p:pic>
        <p:nvPicPr>
          <p:cNvPr id="34820" name="Picture 4" descr="DSCN1859"/>
          <p:cNvPicPr>
            <a:picLocks noChangeAspect="1" noChangeArrowheads="1"/>
          </p:cNvPicPr>
          <p:nvPr/>
        </p:nvPicPr>
        <p:blipFill>
          <a:blip r:embed="rId4"/>
          <a:srcRect/>
          <a:stretch>
            <a:fillRect/>
          </a:stretch>
        </p:blipFill>
        <p:spPr bwMode="auto">
          <a:xfrm>
            <a:off x="395288" y="4064000"/>
            <a:ext cx="3529012" cy="2646363"/>
          </a:xfrm>
          <a:prstGeom prst="rect">
            <a:avLst/>
          </a:prstGeom>
          <a:noFill/>
          <a:ln w="25400">
            <a:solidFill>
              <a:srgbClr val="99CC00"/>
            </a:solidFill>
            <a:miter lim="800000"/>
            <a:headEnd/>
            <a:tailEnd/>
          </a:ln>
        </p:spPr>
      </p:pic>
      <p:sp>
        <p:nvSpPr>
          <p:cNvPr id="396293" name="Text Box 5"/>
          <p:cNvSpPr txBox="1">
            <a:spLocks noChangeArrowheads="1"/>
          </p:cNvSpPr>
          <p:nvPr/>
        </p:nvSpPr>
        <p:spPr bwMode="auto">
          <a:xfrm>
            <a:off x="2052638" y="188913"/>
            <a:ext cx="5040312" cy="4730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r>
              <a:rPr lang="it-IT" sz="2500" b="1">
                <a:solidFill>
                  <a:srgbClr val="FFFF00"/>
                </a:solidFill>
                <a:effectLst>
                  <a:outerShdw blurRad="38100" dist="38100" dir="2700000" algn="tl">
                    <a:srgbClr val="000000"/>
                  </a:outerShdw>
                </a:effectLst>
              </a:rPr>
              <a:t>THE CYPRESS IN ITALY TODAY</a:t>
            </a:r>
          </a:p>
        </p:txBody>
      </p:sp>
      <p:pic>
        <p:nvPicPr>
          <p:cNvPr id="34822" name="Picture 6" descr="12"/>
          <p:cNvPicPr>
            <a:picLocks noChangeAspect="1" noChangeArrowheads="1"/>
          </p:cNvPicPr>
          <p:nvPr/>
        </p:nvPicPr>
        <p:blipFill>
          <a:blip r:embed="rId5"/>
          <a:srcRect/>
          <a:stretch>
            <a:fillRect/>
          </a:stretch>
        </p:blipFill>
        <p:spPr bwMode="auto">
          <a:xfrm>
            <a:off x="5292725" y="1196975"/>
            <a:ext cx="3533775" cy="5329238"/>
          </a:xfrm>
          <a:prstGeom prst="rect">
            <a:avLst/>
          </a:prstGeom>
          <a:noFill/>
          <a:ln w="25400">
            <a:solidFill>
              <a:srgbClr val="99CC00"/>
            </a:solid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6338" name="Title 1"/>
          <p:cNvSpPr>
            <a:spLocks noGrp="1"/>
          </p:cNvSpPr>
          <p:nvPr>
            <p:ph type="title" idx="4294967295"/>
          </p:nvPr>
        </p:nvSpPr>
        <p:spPr>
          <a:xfrm>
            <a:off x="688975" y="609600"/>
            <a:ext cx="7772400" cy="1143000"/>
          </a:xfrm>
        </p:spPr>
        <p:txBody>
          <a:bodyPr/>
          <a:lstStyle/>
          <a:p>
            <a:pPr eaLnBrk="1" hangingPunct="1">
              <a:defRPr/>
            </a:pPr>
            <a:r>
              <a:rPr lang="en-US">
                <a:solidFill>
                  <a:srgbClr val="FFFF66"/>
                </a:solidFill>
                <a:effectLst>
                  <a:outerShdw blurRad="38100" dist="38100" dir="2700000" algn="tl">
                    <a:srgbClr val="000000"/>
                  </a:outerShdw>
                </a:effectLst>
              </a:rPr>
              <a:t>How Does it Infect?</a:t>
            </a:r>
            <a:endParaRPr lang="en-US"/>
          </a:p>
        </p:txBody>
      </p:sp>
      <p:pic>
        <p:nvPicPr>
          <p:cNvPr id="86019" name="Content Placeholder 4" descr="armcycle[1].gif"/>
          <p:cNvPicPr>
            <a:picLocks noGrp="1" noChangeAspect="1"/>
          </p:cNvPicPr>
          <p:nvPr>
            <p:ph sz="quarter" idx="4294967295"/>
          </p:nvPr>
        </p:nvPicPr>
        <p:blipFill>
          <a:blip r:embed="rId2"/>
          <a:srcRect/>
          <a:stretch>
            <a:fillRect/>
          </a:stretch>
        </p:blipFill>
        <p:spPr>
          <a:xfrm>
            <a:off x="0" y="1600200"/>
            <a:ext cx="5562600" cy="4743450"/>
          </a:xfrm>
        </p:spPr>
      </p:pic>
      <p:sp>
        <p:nvSpPr>
          <p:cNvPr id="6" name="TextBox 5"/>
          <p:cNvSpPr txBox="1"/>
          <p:nvPr/>
        </p:nvSpPr>
        <p:spPr>
          <a:xfrm>
            <a:off x="2667000" y="6324600"/>
            <a:ext cx="4572000" cy="366713"/>
          </a:xfrm>
          <a:prstGeom prst="rect">
            <a:avLst/>
          </a:prstGeom>
          <a:noFill/>
        </p:spPr>
        <p:txBody>
          <a:bodyPr>
            <a:spAutoFit/>
          </a:bodyPr>
          <a:lstStyle/>
          <a:p>
            <a:pPr eaLnBrk="1" hangingPunct="1">
              <a:defRPr/>
            </a:pPr>
            <a:r>
              <a:rPr lang="en-US" sz="1050" dirty="0">
                <a:latin typeface="Arial" pitchFamily="34" charset="0"/>
                <a:ea typeface="+mn-ea"/>
                <a:cs typeface="Arial" pitchFamily="34" charset="0"/>
              </a:rPr>
              <a:t>SOURCE: http://www.forestpathology.org/dis_arm.htm</a:t>
            </a:r>
            <a:r>
              <a:rPr lang="en-US" sz="1800" dirty="0">
                <a:latin typeface="Arial" pitchFamily="34" charset="0"/>
                <a:ea typeface="+mn-ea"/>
                <a:cs typeface="Arial" pitchFamily="34" charset="0"/>
              </a:rPr>
              <a:t>l</a:t>
            </a:r>
          </a:p>
        </p:txBody>
      </p:sp>
      <p:sp>
        <p:nvSpPr>
          <p:cNvPr id="8" name="TextBox 7"/>
          <p:cNvSpPr txBox="1"/>
          <p:nvPr/>
        </p:nvSpPr>
        <p:spPr>
          <a:xfrm>
            <a:off x="5791200" y="1828800"/>
            <a:ext cx="3048000" cy="3203575"/>
          </a:xfrm>
          <a:prstGeom prst="rect">
            <a:avLst/>
          </a:prstGeom>
          <a:solidFill>
            <a:schemeClr val="accent6">
              <a:lumMod val="75000"/>
            </a:schemeClr>
          </a:solidFill>
        </p:spPr>
        <p:txBody>
          <a:bodyPr>
            <a:prstTxWarp prst="textNoShape">
              <a:avLst/>
            </a:prstTxWarp>
            <a:spAutoFit/>
          </a:bodyPr>
          <a:lstStyle/>
          <a:p>
            <a:pPr eaLnBrk="1" hangingPunct="1">
              <a:defRPr/>
            </a:pPr>
            <a:r>
              <a:rPr lang="en-US" sz="2000">
                <a:ea typeface="Arial" charset="0"/>
                <a:cs typeface="Arial" charset="0"/>
              </a:rPr>
              <a:t>Two means of dispersal to other trees:</a:t>
            </a:r>
          </a:p>
          <a:p>
            <a:pPr eaLnBrk="1" hangingPunct="1">
              <a:defRPr/>
            </a:pPr>
            <a:endParaRPr lang="en-US" sz="2000">
              <a:ea typeface="Arial" charset="0"/>
              <a:cs typeface="Arial" charset="0"/>
            </a:endParaRPr>
          </a:p>
          <a:p>
            <a:pPr eaLnBrk="1" hangingPunct="1">
              <a:buFontTx/>
              <a:buAutoNum type="arabicPeriod"/>
              <a:defRPr/>
            </a:pPr>
            <a:r>
              <a:rPr lang="en-US" sz="1800">
                <a:ea typeface="Arial" charset="0"/>
                <a:cs typeface="Arial" charset="0"/>
              </a:rPr>
              <a:t>Mycelium can grow through direct root contacts and grafts with uninfected trees.</a:t>
            </a:r>
          </a:p>
          <a:p>
            <a:pPr eaLnBrk="1" hangingPunct="1">
              <a:buFontTx/>
              <a:buAutoNum type="arabicPeriod"/>
              <a:defRPr/>
            </a:pPr>
            <a:endParaRPr lang="en-US" sz="1800">
              <a:ea typeface="Arial" charset="0"/>
              <a:cs typeface="Arial" charset="0"/>
            </a:endParaRPr>
          </a:p>
          <a:p>
            <a:pPr eaLnBrk="1" hangingPunct="1">
              <a:buFontTx/>
              <a:buAutoNum type="arabicPeriod"/>
              <a:defRPr/>
            </a:pPr>
            <a:r>
              <a:rPr lang="en-US" sz="1800">
                <a:ea typeface="Arial" charset="0"/>
                <a:cs typeface="Arial" charset="0"/>
              </a:rPr>
              <a:t>Rhizomorphs can grow through soil to contact uninfected trees.</a:t>
            </a:r>
          </a:p>
        </p:txBody>
      </p:sp>
      <p:sp>
        <p:nvSpPr>
          <p:cNvPr id="86022" name="Line 6"/>
          <p:cNvSpPr>
            <a:spLocks noChangeShapeType="1"/>
          </p:cNvSpPr>
          <p:nvPr/>
        </p:nvSpPr>
        <p:spPr bwMode="auto">
          <a:xfrm>
            <a:off x="304800" y="2819400"/>
            <a:ext cx="1371600" cy="1752600"/>
          </a:xfrm>
          <a:prstGeom prst="line">
            <a:avLst/>
          </a:prstGeom>
          <a:noFill/>
          <a:ln w="76200">
            <a:solidFill>
              <a:schemeClr val="tx1"/>
            </a:solidFill>
            <a:round/>
            <a:headEnd/>
            <a:tailEnd/>
          </a:ln>
        </p:spPr>
        <p:txBody>
          <a:bodyPr wrap="none" anchor="ctr">
            <a:prstTxWarp prst="textNoShape">
              <a:avLst/>
            </a:prstTxWarp>
          </a:bodyPr>
          <a:lstStyle/>
          <a:p>
            <a:endParaRPr lang="en-US"/>
          </a:p>
        </p:txBody>
      </p:sp>
      <p:sp>
        <p:nvSpPr>
          <p:cNvPr id="86023" name="Line 7"/>
          <p:cNvSpPr>
            <a:spLocks noChangeShapeType="1"/>
          </p:cNvSpPr>
          <p:nvPr/>
        </p:nvSpPr>
        <p:spPr bwMode="auto">
          <a:xfrm flipV="1">
            <a:off x="228600" y="2971800"/>
            <a:ext cx="1447800" cy="1524000"/>
          </a:xfrm>
          <a:prstGeom prst="line">
            <a:avLst/>
          </a:prstGeom>
          <a:noFill/>
          <a:ln w="76200">
            <a:solidFill>
              <a:schemeClr val="tx1"/>
            </a:solidFill>
            <a:round/>
            <a:headEnd/>
            <a:tailEnd/>
          </a:ln>
        </p:spPr>
        <p:txBody>
          <a:bodyPr wrap="none" anchor="ctr">
            <a:prstTxWarp prst="textNoShape">
              <a:avLst/>
            </a:prstTxWarp>
          </a:bodyPr>
          <a:lstStyle/>
          <a:p>
            <a:endParaRPr lang="en-US"/>
          </a:p>
        </p:txBody>
      </p:sp>
      <p:sp>
        <p:nvSpPr>
          <p:cNvPr id="86024" name="Text Box 8"/>
          <p:cNvSpPr txBox="1">
            <a:spLocks noChangeArrowheads="1"/>
          </p:cNvSpPr>
          <p:nvPr/>
        </p:nvSpPr>
        <p:spPr bwMode="auto">
          <a:xfrm>
            <a:off x="4060825" y="2735263"/>
            <a:ext cx="1501775" cy="822325"/>
          </a:xfrm>
          <a:prstGeom prst="rect">
            <a:avLst/>
          </a:prstGeom>
          <a:noFill/>
          <a:ln w="9525">
            <a:noFill/>
            <a:miter lim="800000"/>
            <a:headEnd/>
            <a:tailEnd/>
          </a:ln>
        </p:spPr>
        <p:txBody>
          <a:bodyPr>
            <a:prstTxWarp prst="textNoShape">
              <a:avLst/>
            </a:prstTxWarp>
            <a:spAutoFit/>
          </a:bodyPr>
          <a:lstStyle/>
          <a:p>
            <a:pPr>
              <a:spcBef>
                <a:spcPct val="50000"/>
              </a:spcBef>
            </a:pPr>
            <a:r>
              <a:rPr lang="en-US"/>
              <a:t>DEAD OAK</a:t>
            </a:r>
          </a:p>
        </p:txBody>
      </p:sp>
      <p:sp>
        <p:nvSpPr>
          <p:cNvPr id="86025" name="Text Box 9"/>
          <p:cNvSpPr txBox="1">
            <a:spLocks noChangeArrowheads="1"/>
          </p:cNvSpPr>
          <p:nvPr/>
        </p:nvSpPr>
        <p:spPr bwMode="auto">
          <a:xfrm>
            <a:off x="2613025" y="2125663"/>
            <a:ext cx="1044575" cy="1187450"/>
          </a:xfrm>
          <a:prstGeom prst="rect">
            <a:avLst/>
          </a:prstGeom>
          <a:noFill/>
          <a:ln w="9525">
            <a:noFill/>
            <a:miter lim="800000"/>
            <a:headEnd/>
            <a:tailEnd/>
          </a:ln>
        </p:spPr>
        <p:txBody>
          <a:bodyPr>
            <a:prstTxWarp prst="textNoShape">
              <a:avLst/>
            </a:prstTxWarp>
            <a:spAutoFit/>
          </a:bodyPr>
          <a:lstStyle/>
          <a:p>
            <a:pPr>
              <a:spcBef>
                <a:spcPct val="50000"/>
              </a:spcBef>
            </a:pPr>
            <a:r>
              <a:rPr lang="en-US"/>
              <a:t>OAK or PINE</a:t>
            </a:r>
          </a:p>
        </p:txBody>
      </p:sp>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7362" name="Title 1"/>
          <p:cNvSpPr>
            <a:spLocks noGrp="1"/>
          </p:cNvSpPr>
          <p:nvPr>
            <p:ph type="title" idx="4294967295"/>
          </p:nvPr>
        </p:nvSpPr>
        <p:spPr/>
        <p:txBody>
          <a:bodyPr/>
          <a:lstStyle/>
          <a:p>
            <a:pPr eaLnBrk="1" hangingPunct="1">
              <a:defRPr/>
            </a:pPr>
            <a:r>
              <a:rPr lang="en-US">
                <a:solidFill>
                  <a:srgbClr val="FFFF66"/>
                </a:solidFill>
                <a:effectLst>
                  <a:outerShdw blurRad="38100" dist="38100" dir="2700000" algn="tl">
                    <a:srgbClr val="000000"/>
                  </a:outerShdw>
                </a:effectLst>
              </a:rPr>
              <a:t>What are Rhizomorphs?</a:t>
            </a:r>
            <a:endParaRPr lang="en-US"/>
          </a:p>
        </p:txBody>
      </p:sp>
      <p:sp>
        <p:nvSpPr>
          <p:cNvPr id="87043" name="Content Placeholder 2"/>
          <p:cNvSpPr>
            <a:spLocks noGrp="1"/>
          </p:cNvSpPr>
          <p:nvPr>
            <p:ph sz="quarter" idx="4294967295"/>
          </p:nvPr>
        </p:nvSpPr>
        <p:spPr>
          <a:xfrm>
            <a:off x="457200" y="1600200"/>
            <a:ext cx="8458200" cy="4724400"/>
          </a:xfrm>
        </p:spPr>
        <p:txBody>
          <a:bodyPr/>
          <a:lstStyle/>
          <a:p>
            <a:pPr marL="319088" indent="-319088" eaLnBrk="1" hangingPunct="1"/>
            <a:r>
              <a:rPr lang="en-US"/>
              <a:t>…“</a:t>
            </a:r>
            <a:r>
              <a:rPr lang="en-US">
                <a:solidFill>
                  <a:schemeClr val="bg1"/>
                </a:solidFill>
              </a:rPr>
              <a:t>conglomerations of </a:t>
            </a:r>
          </a:p>
          <a:p>
            <a:pPr marL="319088" indent="-319088" eaLnBrk="1" hangingPunct="1">
              <a:buFontTx/>
              <a:buNone/>
            </a:pPr>
            <a:r>
              <a:rPr lang="en-US">
                <a:solidFill>
                  <a:schemeClr val="bg1"/>
                </a:solidFill>
              </a:rPr>
              <a:t> differentiated parallel </a:t>
            </a:r>
          </a:p>
          <a:p>
            <a:pPr marL="319088" indent="-319088" eaLnBrk="1" hangingPunct="1">
              <a:buFontTx/>
              <a:buNone/>
            </a:pPr>
            <a:r>
              <a:rPr lang="en-US">
                <a:solidFill>
                  <a:schemeClr val="bg1"/>
                </a:solidFill>
              </a:rPr>
              <a:t> hyphae with a protective</a:t>
            </a:r>
          </a:p>
          <a:p>
            <a:pPr marL="319088" indent="-319088" eaLnBrk="1" hangingPunct="1">
              <a:buFontTx/>
              <a:buNone/>
            </a:pPr>
            <a:r>
              <a:rPr lang="en-US">
                <a:solidFill>
                  <a:schemeClr val="bg1"/>
                </a:solidFill>
              </a:rPr>
              <a:t> melanized black rind </a:t>
            </a:r>
          </a:p>
          <a:p>
            <a:pPr marL="319088" indent="-319088" eaLnBrk="1" hangingPunct="1">
              <a:buFontTx/>
              <a:buNone/>
            </a:pPr>
            <a:r>
              <a:rPr lang="en-US">
                <a:solidFill>
                  <a:schemeClr val="bg1"/>
                </a:solidFill>
              </a:rPr>
              <a:t> on the outside.”</a:t>
            </a:r>
          </a:p>
          <a:p>
            <a:pPr marL="319088" indent="-319088" eaLnBrk="1" hangingPunct="1">
              <a:buFontTx/>
              <a:buNone/>
            </a:pPr>
            <a:endParaRPr lang="en-US"/>
          </a:p>
          <a:p>
            <a:pPr marL="319088" indent="-319088" eaLnBrk="1" hangingPunct="1"/>
            <a:r>
              <a:rPr lang="en-US" sz="2700">
                <a:solidFill>
                  <a:schemeClr val="bg1"/>
                </a:solidFill>
              </a:rPr>
              <a:t>Rhizomorphs are able to transport food and nutrients long distances which allows the fungus to grow through nutrient poor areas located between large food sources such as stumps</a:t>
            </a:r>
            <a:r>
              <a:rPr lang="en-US" sz="2700"/>
              <a:t>.</a:t>
            </a:r>
          </a:p>
          <a:p>
            <a:pPr marL="319088" indent="-319088" eaLnBrk="1" hangingPunct="1"/>
            <a:endParaRPr lang="en-US"/>
          </a:p>
        </p:txBody>
      </p:sp>
      <p:pic>
        <p:nvPicPr>
          <p:cNvPr id="87044" name="Content Placeholder 4" descr="armillaria_mellea4[1].jpg"/>
          <p:cNvPicPr>
            <a:picLocks noGrp="1" noChangeAspect="1"/>
          </p:cNvPicPr>
          <p:nvPr>
            <p:ph sz="quarter" idx="4294967295"/>
          </p:nvPr>
        </p:nvPicPr>
        <p:blipFill>
          <a:blip r:embed="rId2"/>
          <a:srcRect/>
          <a:stretch>
            <a:fillRect/>
          </a:stretch>
        </p:blipFill>
        <p:spPr>
          <a:xfrm>
            <a:off x="4648200" y="1600200"/>
            <a:ext cx="4244975" cy="2830513"/>
          </a:xfrm>
        </p:spPr>
      </p:pic>
      <p:sp>
        <p:nvSpPr>
          <p:cNvPr id="6" name="TextBox 5"/>
          <p:cNvSpPr txBox="1"/>
          <p:nvPr/>
        </p:nvSpPr>
        <p:spPr>
          <a:xfrm>
            <a:off x="4724400" y="4495800"/>
            <a:ext cx="4267200" cy="244475"/>
          </a:xfrm>
          <a:prstGeom prst="rect">
            <a:avLst/>
          </a:prstGeom>
          <a:noFill/>
        </p:spPr>
        <p:txBody>
          <a:bodyPr>
            <a:spAutoFit/>
          </a:bodyPr>
          <a:lstStyle/>
          <a:p>
            <a:pPr eaLnBrk="1" hangingPunct="1">
              <a:defRPr/>
            </a:pPr>
            <a:r>
              <a:rPr lang="en-US" sz="1050" dirty="0">
                <a:latin typeface="Arial" pitchFamily="34" charset="0"/>
                <a:ea typeface="+mn-ea"/>
                <a:cs typeface="Arial" pitchFamily="34" charset="0"/>
              </a:rPr>
              <a:t>SOURCE: http://www.nifg.org.uk/armillaria.htm</a:t>
            </a:r>
          </a:p>
        </p:txBody>
      </p:sp>
      <p:sp>
        <p:nvSpPr>
          <p:cNvPr id="9" name="TextBox 8"/>
          <p:cNvSpPr txBox="1"/>
          <p:nvPr/>
        </p:nvSpPr>
        <p:spPr>
          <a:xfrm>
            <a:off x="2362200" y="6400800"/>
            <a:ext cx="3962400" cy="244475"/>
          </a:xfrm>
          <a:prstGeom prst="rect">
            <a:avLst/>
          </a:prstGeom>
          <a:noFill/>
        </p:spPr>
        <p:txBody>
          <a:bodyPr>
            <a:spAutoFit/>
          </a:bodyPr>
          <a:lstStyle/>
          <a:p>
            <a:pPr eaLnBrk="1" hangingPunct="1">
              <a:defRPr/>
            </a:pPr>
            <a:r>
              <a:rPr lang="en-US" sz="1050" dirty="0">
                <a:latin typeface="Arial" pitchFamily="34" charset="0"/>
                <a:ea typeface="+mn-ea"/>
                <a:cs typeface="Arial" pitchFamily="34" charset="0"/>
              </a:rPr>
              <a:t>SOURCE: http://botit.botany.wisc.edu/toms_fungi/apr2002.html</a:t>
            </a:r>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8386" name="Title 1"/>
          <p:cNvSpPr>
            <a:spLocks noGrp="1"/>
          </p:cNvSpPr>
          <p:nvPr>
            <p:ph type="title" idx="4294967295"/>
          </p:nvPr>
        </p:nvSpPr>
        <p:spPr>
          <a:xfrm>
            <a:off x="688975" y="609600"/>
            <a:ext cx="7772400" cy="1143000"/>
          </a:xfrm>
        </p:spPr>
        <p:txBody>
          <a:bodyPr/>
          <a:lstStyle/>
          <a:p>
            <a:pPr eaLnBrk="1" hangingPunct="1">
              <a:defRPr/>
            </a:pPr>
            <a:r>
              <a:rPr lang="en-US">
                <a:solidFill>
                  <a:srgbClr val="FFFF66"/>
                </a:solidFill>
                <a:effectLst>
                  <a:outerShdw blurRad="38100" dist="38100" dir="2700000" algn="tl">
                    <a:srgbClr val="000000"/>
                  </a:outerShdw>
                </a:effectLst>
              </a:rPr>
              <a:t>Humongous Fungus</a:t>
            </a:r>
            <a:endParaRPr lang="en-US"/>
          </a:p>
        </p:txBody>
      </p:sp>
      <p:pic>
        <p:nvPicPr>
          <p:cNvPr id="88067" name="Content Placeholder 3" descr="uhaul[1].jpg"/>
          <p:cNvPicPr>
            <a:picLocks noGrp="1" noChangeAspect="1"/>
          </p:cNvPicPr>
          <p:nvPr>
            <p:ph sz="quarter" idx="4294967295"/>
          </p:nvPr>
        </p:nvPicPr>
        <p:blipFill>
          <a:blip r:embed="rId2"/>
          <a:srcRect/>
          <a:stretch>
            <a:fillRect/>
          </a:stretch>
        </p:blipFill>
        <p:spPr>
          <a:xfrm>
            <a:off x="2590800" y="1752600"/>
            <a:ext cx="6354763" cy="4210050"/>
          </a:xfrm>
        </p:spPr>
      </p:pic>
      <p:sp>
        <p:nvSpPr>
          <p:cNvPr id="88068" name="TextBox 5"/>
          <p:cNvSpPr txBox="1">
            <a:spLocks noChangeArrowheads="1"/>
          </p:cNvSpPr>
          <p:nvPr/>
        </p:nvSpPr>
        <p:spPr bwMode="auto">
          <a:xfrm>
            <a:off x="152400" y="2438400"/>
            <a:ext cx="2362200" cy="2528888"/>
          </a:xfrm>
          <a:prstGeom prst="rect">
            <a:avLst/>
          </a:prstGeom>
          <a:noFill/>
          <a:ln w="9525">
            <a:noFill/>
            <a:miter lim="800000"/>
            <a:headEnd/>
            <a:tailEnd/>
          </a:ln>
        </p:spPr>
        <p:txBody>
          <a:bodyPr>
            <a:prstTxWarp prst="textNoShape">
              <a:avLst/>
            </a:prstTxWarp>
            <a:spAutoFit/>
          </a:bodyPr>
          <a:lstStyle/>
          <a:p>
            <a:pPr eaLnBrk="1" hangingPunct="1"/>
            <a:r>
              <a:rPr lang="en-US" sz="3200">
                <a:solidFill>
                  <a:schemeClr val="bg1"/>
                </a:solidFill>
                <a:ea typeface="Arial" charset="0"/>
                <a:cs typeface="Arial" charset="0"/>
              </a:rPr>
              <a:t>It’s One of </a:t>
            </a:r>
          </a:p>
          <a:p>
            <a:pPr eaLnBrk="1" hangingPunct="1"/>
            <a:r>
              <a:rPr lang="en-US" sz="3200">
                <a:solidFill>
                  <a:schemeClr val="bg1"/>
                </a:solidFill>
                <a:ea typeface="Arial" charset="0"/>
                <a:cs typeface="Arial" charset="0"/>
              </a:rPr>
              <a:t>U-HAUL’s “Bizarre Roadside Attractions</a:t>
            </a:r>
            <a:r>
              <a:rPr lang="en-US" sz="3200">
                <a:solidFill>
                  <a:srgbClr val="375439"/>
                </a:solidFill>
                <a:ea typeface="Arial" charset="0"/>
                <a:cs typeface="Arial" charset="0"/>
              </a:rPr>
              <a:t>”</a:t>
            </a:r>
          </a:p>
        </p:txBody>
      </p:sp>
      <p:sp>
        <p:nvSpPr>
          <p:cNvPr id="7" name="TextBox 6"/>
          <p:cNvSpPr txBox="1"/>
          <p:nvPr/>
        </p:nvSpPr>
        <p:spPr>
          <a:xfrm>
            <a:off x="3810000" y="6096000"/>
            <a:ext cx="3352800" cy="244475"/>
          </a:xfrm>
          <a:prstGeom prst="rect">
            <a:avLst/>
          </a:prstGeom>
          <a:noFill/>
        </p:spPr>
        <p:txBody>
          <a:bodyPr>
            <a:spAutoFit/>
          </a:bodyPr>
          <a:lstStyle/>
          <a:p>
            <a:pPr eaLnBrk="1" hangingPunct="1">
              <a:defRPr/>
            </a:pPr>
            <a:r>
              <a:rPr lang="en-US" sz="1050" dirty="0">
                <a:latin typeface="Arial" pitchFamily="34" charset="0"/>
                <a:ea typeface="+mn-ea"/>
                <a:cs typeface="Arial" pitchFamily="34" charset="0"/>
              </a:rPr>
              <a:t>http://botit.botany.wisc.edu/toms_fungi/apr2002.html</a:t>
            </a:r>
          </a:p>
        </p:txBody>
      </p:sp>
      <p:sp>
        <p:nvSpPr>
          <p:cNvPr id="88070" name="Rectangle 6"/>
          <p:cNvSpPr>
            <a:spLocks noChangeArrowheads="1"/>
          </p:cNvSpPr>
          <p:nvPr/>
        </p:nvSpPr>
        <p:spPr bwMode="auto">
          <a:xfrm>
            <a:off x="1476375" y="-12065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cover dir="l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9410" name="Rectangle 2"/>
          <p:cNvSpPr>
            <a:spLocks noGrp="1" noChangeArrowheads="1"/>
          </p:cNvSpPr>
          <p:nvPr>
            <p:ph type="ctrTitle"/>
          </p:nvPr>
        </p:nvSpPr>
        <p:spPr>
          <a:xfrm>
            <a:off x="381000" y="609600"/>
            <a:ext cx="7772400" cy="1143000"/>
          </a:xfrm>
        </p:spPr>
        <p:txBody>
          <a:bodyPr/>
          <a:lstStyle/>
          <a:p>
            <a:pPr eaLnBrk="1" hangingPunct="1">
              <a:defRPr/>
            </a:pPr>
            <a:r>
              <a:rPr lang="en-US">
                <a:solidFill>
                  <a:srgbClr val="FFFF66"/>
                </a:solidFill>
                <a:effectLst>
                  <a:outerShdw blurRad="38100" dist="38100" dir="2700000" algn="tl">
                    <a:srgbClr val="000000"/>
                  </a:outerShdw>
                </a:effectLst>
              </a:rPr>
              <a:t>CONCLUSIONS</a:t>
            </a:r>
            <a:endParaRPr lang="en-US"/>
          </a:p>
        </p:txBody>
      </p:sp>
      <p:sp>
        <p:nvSpPr>
          <p:cNvPr id="89091" name="Rectangle 3"/>
          <p:cNvSpPr>
            <a:spLocks noGrp="1" noChangeArrowheads="1"/>
          </p:cNvSpPr>
          <p:nvPr>
            <p:ph type="subTitle" idx="1"/>
          </p:nvPr>
        </p:nvSpPr>
        <p:spPr>
          <a:xfrm>
            <a:off x="914400" y="1981200"/>
            <a:ext cx="6400800" cy="1752600"/>
          </a:xfrm>
        </p:spPr>
        <p:txBody>
          <a:bodyPr/>
          <a:lstStyle/>
          <a:p>
            <a:pPr eaLnBrk="1" hangingPunct="1"/>
            <a:r>
              <a:rPr lang="en-US">
                <a:solidFill>
                  <a:schemeClr val="bg1"/>
                </a:solidFill>
              </a:rPr>
              <a:t>Human activities shifting from oak woodlands to mixed oak-pine lead to large mortality gaps in pines around oaks if honey mushroom is present</a:t>
            </a:r>
          </a:p>
          <a:p>
            <a:pPr eaLnBrk="1" hangingPunct="1"/>
            <a:r>
              <a:rPr lang="en-US">
                <a:solidFill>
                  <a:schemeClr val="bg1"/>
                </a:solidFill>
              </a:rPr>
              <a:t>CHANGING SPECIES COMPOSITION LEADS TO SEVERE DISEASE</a:t>
            </a:r>
            <a:endParaRPr lang="en-US"/>
          </a:p>
          <a:p>
            <a:pPr eaLnBrk="1" hangingPunct="1"/>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4" name="Picture 2" descr="22"/>
          <p:cNvPicPr>
            <a:picLocks noChangeAspect="1" noChangeArrowheads="1"/>
          </p:cNvPicPr>
          <p:nvPr/>
        </p:nvPicPr>
        <p:blipFill>
          <a:blip r:embed="rId2"/>
          <a:srcRect/>
          <a:stretch>
            <a:fillRect/>
          </a:stretch>
        </p:blipFill>
        <p:spPr bwMode="auto">
          <a:xfrm>
            <a:off x="0" y="615950"/>
            <a:ext cx="9144000" cy="6242050"/>
          </a:xfrm>
          <a:prstGeom prst="rect">
            <a:avLst/>
          </a:prstGeom>
          <a:noFill/>
          <a:ln w="9525">
            <a:noFill/>
            <a:miter lim="800000"/>
            <a:headEnd/>
            <a:tailEnd/>
          </a:ln>
        </p:spPr>
      </p:pic>
      <p:sp>
        <p:nvSpPr>
          <p:cNvPr id="90115" name="Text Box 3"/>
          <p:cNvSpPr txBox="1">
            <a:spLocks noChangeArrowheads="1"/>
          </p:cNvSpPr>
          <p:nvPr/>
        </p:nvSpPr>
        <p:spPr bwMode="auto">
          <a:xfrm>
            <a:off x="411163" y="-19050"/>
            <a:ext cx="8277225" cy="457200"/>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FF00"/>
                </a:solidFill>
                <a:latin typeface="Times New Roman" charset="0"/>
              </a:rPr>
              <a:t>Many gaps with very little regeneration and have not closed in</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8098" name="Rectangle 1026"/>
          <p:cNvSpPr>
            <a:spLocks noGrp="1" noChangeArrowheads="1"/>
          </p:cNvSpPr>
          <p:nvPr>
            <p:ph type="title"/>
          </p:nvPr>
        </p:nvSpPr>
        <p:spPr/>
        <p:txBody>
          <a:bodyPr/>
          <a:lstStyle/>
          <a:p>
            <a:pPr eaLnBrk="1" hangingPunct="1">
              <a:defRPr/>
            </a:pPr>
            <a:r>
              <a:rPr lang="en-US">
                <a:solidFill>
                  <a:srgbClr val="FFFF66"/>
                </a:solidFill>
                <a:effectLst>
                  <a:outerShdw blurRad="38100" dist="38100" dir="2700000" algn="tl">
                    <a:srgbClr val="000000"/>
                  </a:outerShdw>
                </a:effectLst>
              </a:rPr>
              <a:t>How can people transport pathogens</a:t>
            </a:r>
            <a:endParaRPr lang="en-US"/>
          </a:p>
        </p:txBody>
      </p:sp>
      <p:sp>
        <p:nvSpPr>
          <p:cNvPr id="91139" name="Rectangle 1027"/>
          <p:cNvSpPr>
            <a:spLocks noGrp="1" noChangeArrowheads="1"/>
          </p:cNvSpPr>
          <p:nvPr>
            <p:ph type="body" idx="1"/>
          </p:nvPr>
        </p:nvSpPr>
        <p:spPr/>
        <p:txBody>
          <a:bodyPr/>
          <a:lstStyle/>
          <a:p>
            <a:pPr eaLnBrk="1" hangingPunct="1">
              <a:lnSpc>
                <a:spcPct val="90000"/>
              </a:lnSpc>
            </a:pPr>
            <a:r>
              <a:rPr lang="en-US">
                <a:solidFill>
                  <a:schemeClr val="bg1"/>
                </a:solidFill>
              </a:rPr>
              <a:t>By transporting plants and plant parts</a:t>
            </a:r>
          </a:p>
          <a:p>
            <a:pPr lvl="1" eaLnBrk="1" hangingPunct="1">
              <a:lnSpc>
                <a:spcPct val="90000"/>
              </a:lnSpc>
            </a:pPr>
            <a:r>
              <a:rPr lang="en-US">
                <a:solidFill>
                  <a:schemeClr val="bg1"/>
                </a:solidFill>
              </a:rPr>
              <a:t>Crops, and seeds</a:t>
            </a:r>
          </a:p>
          <a:p>
            <a:pPr lvl="1" eaLnBrk="1" hangingPunct="1">
              <a:lnSpc>
                <a:spcPct val="90000"/>
              </a:lnSpc>
            </a:pPr>
            <a:r>
              <a:rPr lang="en-US">
                <a:solidFill>
                  <a:schemeClr val="bg1"/>
                </a:solidFill>
              </a:rPr>
              <a:t>Raw food</a:t>
            </a:r>
          </a:p>
          <a:p>
            <a:pPr lvl="1" eaLnBrk="1" hangingPunct="1">
              <a:lnSpc>
                <a:spcPct val="90000"/>
              </a:lnSpc>
            </a:pPr>
            <a:r>
              <a:rPr lang="en-US">
                <a:solidFill>
                  <a:schemeClr val="bg1"/>
                </a:solidFill>
              </a:rPr>
              <a:t>Ornamental plants</a:t>
            </a:r>
          </a:p>
          <a:p>
            <a:pPr lvl="1" eaLnBrk="1" hangingPunct="1">
              <a:lnSpc>
                <a:spcPct val="90000"/>
              </a:lnSpc>
              <a:buFontTx/>
              <a:buNone/>
            </a:pPr>
            <a:r>
              <a:rPr lang="en-US">
                <a:solidFill>
                  <a:schemeClr val="bg1"/>
                </a:solidFill>
              </a:rPr>
              <a:t>Untreated lumber</a:t>
            </a:r>
          </a:p>
          <a:p>
            <a:pPr lvl="1" eaLnBrk="1" hangingPunct="1">
              <a:lnSpc>
                <a:spcPct val="90000"/>
              </a:lnSpc>
              <a:buFontTx/>
              <a:buNone/>
            </a:pPr>
            <a:r>
              <a:rPr lang="en-US">
                <a:solidFill>
                  <a:schemeClr val="bg1"/>
                </a:solidFill>
              </a:rPr>
              <a:t>Soil</a:t>
            </a:r>
          </a:p>
          <a:p>
            <a:pPr lvl="1" eaLnBrk="1" hangingPunct="1">
              <a:lnSpc>
                <a:spcPct val="90000"/>
              </a:lnSpc>
              <a:buFontTx/>
              <a:buNone/>
            </a:pPr>
            <a:r>
              <a:rPr lang="en-US">
                <a:solidFill>
                  <a:schemeClr val="bg1"/>
                </a:solidFill>
              </a:rPr>
              <a:t>Insects vectoring fungi</a:t>
            </a:r>
          </a:p>
          <a:p>
            <a:pPr lvl="1" eaLnBrk="1" hangingPunct="1">
              <a:lnSpc>
                <a:spcPct val="90000"/>
              </a:lnSpc>
              <a:buFontTx/>
              <a:buNone/>
            </a:pPr>
            <a:r>
              <a:rPr lang="en-US">
                <a:solidFill>
                  <a:schemeClr val="bg1"/>
                </a:solidFill>
              </a:rPr>
              <a:t>Military activity</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28600" y="914400"/>
            <a:ext cx="8534400" cy="2149475"/>
          </a:xfrm>
          <a:prstGeom prst="rect">
            <a:avLst/>
          </a:prstGeom>
          <a:noFill/>
          <a:ln w="9525">
            <a:noFill/>
            <a:miter lim="800000"/>
            <a:headEnd/>
            <a:tailEnd/>
          </a:ln>
        </p:spPr>
        <p:txBody>
          <a:bodyPr>
            <a:prstTxWarp prst="textNoShape">
              <a:avLst/>
            </a:prstTxWarp>
            <a:spAutoFit/>
          </a:bodyPr>
          <a:lstStyle/>
          <a:p>
            <a:pPr algn="ctr">
              <a:lnSpc>
                <a:spcPct val="150000"/>
              </a:lnSpc>
            </a:pPr>
            <a:r>
              <a:rPr lang="en-GB" sz="3000" b="1">
                <a:ea typeface="Times New Roman" charset="0"/>
                <a:cs typeface="Times New Roman" charset="0"/>
              </a:rPr>
              <a:t>Invasion of an exotic root pathogen</a:t>
            </a:r>
          </a:p>
          <a:p>
            <a:pPr algn="ctr">
              <a:lnSpc>
                <a:spcPct val="150000"/>
              </a:lnSpc>
            </a:pPr>
            <a:r>
              <a:rPr lang="en-GB" sz="3000" b="1">
                <a:ea typeface="Times New Roman" charset="0"/>
                <a:cs typeface="Times New Roman" charset="0"/>
              </a:rPr>
              <a:t>of forest trees:</a:t>
            </a:r>
          </a:p>
          <a:p>
            <a:pPr algn="ctr">
              <a:lnSpc>
                <a:spcPct val="150000"/>
              </a:lnSpc>
            </a:pPr>
            <a:r>
              <a:rPr lang="en-GB" sz="3000" b="1">
                <a:ea typeface="Times New Roman" charset="0"/>
                <a:cs typeface="Times New Roman" charset="0"/>
              </a:rPr>
              <a:t>the case of </a:t>
            </a:r>
            <a:r>
              <a:rPr lang="en-GB" sz="3000" b="1" i="1">
                <a:ea typeface="Times New Roman" charset="0"/>
                <a:cs typeface="Times New Roman" charset="0"/>
              </a:rPr>
              <a:t>Heterobasidion annosum</a:t>
            </a:r>
            <a:endParaRPr lang="it-IT" sz="3000" b="1"/>
          </a:p>
        </p:txBody>
      </p:sp>
      <p:pic>
        <p:nvPicPr>
          <p:cNvPr id="92163" name="Picture 4" descr="logo università"/>
          <p:cNvPicPr>
            <a:picLocks noChangeAspect="1" noChangeArrowheads="1"/>
          </p:cNvPicPr>
          <p:nvPr/>
        </p:nvPicPr>
        <p:blipFill>
          <a:blip r:embed="rId3"/>
          <a:srcRect/>
          <a:stretch>
            <a:fillRect/>
          </a:stretch>
        </p:blipFill>
        <p:spPr bwMode="auto">
          <a:xfrm>
            <a:off x="0" y="0"/>
            <a:ext cx="914400" cy="914400"/>
          </a:xfrm>
          <a:prstGeom prst="rect">
            <a:avLst/>
          </a:prstGeom>
          <a:noFill/>
          <a:ln w="9525">
            <a:noFill/>
            <a:miter lim="800000"/>
            <a:headEnd/>
            <a:tailEnd/>
          </a:ln>
        </p:spPr>
      </p:pic>
      <p:pic>
        <p:nvPicPr>
          <p:cNvPr id="92164" name="Picture 5" descr="logo UCB_110x110"/>
          <p:cNvPicPr>
            <a:picLocks noChangeAspect="1" noChangeArrowheads="1"/>
          </p:cNvPicPr>
          <p:nvPr/>
        </p:nvPicPr>
        <p:blipFill>
          <a:blip r:embed="rId4"/>
          <a:srcRect/>
          <a:stretch>
            <a:fillRect/>
          </a:stretch>
        </p:blipFill>
        <p:spPr bwMode="auto">
          <a:xfrm>
            <a:off x="8229600" y="31750"/>
            <a:ext cx="838200" cy="838200"/>
          </a:xfrm>
          <a:prstGeom prst="rect">
            <a:avLst/>
          </a:prstGeom>
          <a:noFill/>
          <a:ln w="9525">
            <a:noFill/>
            <a:miter lim="800000"/>
            <a:headEnd/>
            <a:tailEnd/>
          </a:ln>
        </p:spPr>
      </p:pic>
      <p:sp>
        <p:nvSpPr>
          <p:cNvPr id="92165" name="Text Box 6"/>
          <p:cNvSpPr txBox="1">
            <a:spLocks noChangeArrowheads="1"/>
          </p:cNvSpPr>
          <p:nvPr/>
        </p:nvSpPr>
        <p:spPr bwMode="auto">
          <a:xfrm>
            <a:off x="762000" y="4267200"/>
            <a:ext cx="7445375" cy="457200"/>
          </a:xfrm>
          <a:prstGeom prst="rect">
            <a:avLst/>
          </a:prstGeom>
          <a:noFill/>
          <a:ln w="9525">
            <a:noFill/>
            <a:miter lim="800000"/>
            <a:headEnd/>
            <a:tailEnd/>
          </a:ln>
        </p:spPr>
        <p:txBody>
          <a:bodyPr wrap="none">
            <a:prstTxWarp prst="textNoShape">
              <a:avLst/>
            </a:prstTxWarp>
            <a:spAutoFit/>
          </a:bodyPr>
          <a:lstStyle/>
          <a:p>
            <a:r>
              <a:rPr lang="it-IT" u="sng"/>
              <a:t>P. Gonthier</a:t>
            </a:r>
            <a:r>
              <a:rPr lang="it-IT" baseline="30000"/>
              <a:t>1</a:t>
            </a:r>
            <a:r>
              <a:rPr lang="it-IT"/>
              <a:t>, R. Linzer</a:t>
            </a:r>
            <a:r>
              <a:rPr lang="it-IT" baseline="30000"/>
              <a:t>2</a:t>
            </a:r>
            <a:r>
              <a:rPr lang="it-IT"/>
              <a:t>, G. Nicolotti</a:t>
            </a:r>
            <a:r>
              <a:rPr lang="it-IT" baseline="30000"/>
              <a:t>1</a:t>
            </a:r>
            <a:r>
              <a:rPr lang="it-IT"/>
              <a:t> &amp; M. Garbelotto</a:t>
            </a:r>
            <a:r>
              <a:rPr lang="it-IT" baseline="30000"/>
              <a:t>2</a:t>
            </a:r>
          </a:p>
        </p:txBody>
      </p:sp>
      <p:sp>
        <p:nvSpPr>
          <p:cNvPr id="92166" name="Text Box 7"/>
          <p:cNvSpPr txBox="1">
            <a:spLocks noChangeArrowheads="1"/>
          </p:cNvSpPr>
          <p:nvPr/>
        </p:nvSpPr>
        <p:spPr bwMode="auto">
          <a:xfrm>
            <a:off x="1600200" y="4724400"/>
            <a:ext cx="5735638" cy="641350"/>
          </a:xfrm>
          <a:prstGeom prst="rect">
            <a:avLst/>
          </a:prstGeom>
          <a:noFill/>
          <a:ln w="9525">
            <a:noFill/>
            <a:miter lim="800000"/>
            <a:headEnd/>
            <a:tailEnd/>
          </a:ln>
        </p:spPr>
        <p:txBody>
          <a:bodyPr wrap="none">
            <a:prstTxWarp prst="textNoShape">
              <a:avLst/>
            </a:prstTxWarp>
            <a:spAutoFit/>
          </a:bodyPr>
          <a:lstStyle/>
          <a:p>
            <a:r>
              <a:rPr lang="it-IT" sz="1800" b="1" baseline="30000"/>
              <a:t>1 </a:t>
            </a:r>
            <a:r>
              <a:rPr lang="it-IT" sz="1800" b="1"/>
              <a:t>Di.Va.P.R.A., University of Torino, Italy</a:t>
            </a:r>
          </a:p>
          <a:p>
            <a:r>
              <a:rPr lang="it-IT" sz="1800" b="1" baseline="30000"/>
              <a:t>2 </a:t>
            </a:r>
            <a:r>
              <a:rPr lang="it-IT" sz="1800" b="1"/>
              <a:t>E.S.P.M., University of California at Berkeley, USA</a:t>
            </a:r>
          </a:p>
        </p:txBody>
      </p:sp>
      <p:pic>
        <p:nvPicPr>
          <p:cNvPr id="92167" name="Picture 8" descr="cairns"/>
          <p:cNvPicPr>
            <a:picLocks noChangeAspect="1" noChangeArrowheads="1"/>
          </p:cNvPicPr>
          <p:nvPr/>
        </p:nvPicPr>
        <p:blipFill>
          <a:blip r:embed="rId5"/>
          <a:srcRect/>
          <a:stretch>
            <a:fillRect/>
          </a:stretch>
        </p:blipFill>
        <p:spPr bwMode="auto">
          <a:xfrm>
            <a:off x="152400" y="5819775"/>
            <a:ext cx="1038225" cy="1038225"/>
          </a:xfrm>
          <a:prstGeom prst="rect">
            <a:avLst/>
          </a:prstGeom>
          <a:noFill/>
          <a:ln w="9525">
            <a:noFill/>
            <a:miter lim="800000"/>
            <a:headEnd/>
            <a:tailEnd/>
          </a:ln>
        </p:spPr>
      </p:pic>
      <p:sp>
        <p:nvSpPr>
          <p:cNvPr id="92168" name="Text Box 9"/>
          <p:cNvSpPr txBox="1">
            <a:spLocks noChangeArrowheads="1"/>
          </p:cNvSpPr>
          <p:nvPr/>
        </p:nvSpPr>
        <p:spPr bwMode="auto">
          <a:xfrm>
            <a:off x="1295400" y="6410325"/>
            <a:ext cx="7413625" cy="336550"/>
          </a:xfrm>
          <a:prstGeom prst="rect">
            <a:avLst/>
          </a:prstGeom>
          <a:noFill/>
          <a:ln w="9525">
            <a:noFill/>
            <a:miter lim="800000"/>
            <a:headEnd/>
            <a:tailEnd/>
          </a:ln>
        </p:spPr>
        <p:txBody>
          <a:bodyPr wrap="none">
            <a:prstTxWarp prst="textNoShape">
              <a:avLst/>
            </a:prstTxWarp>
            <a:spAutoFit/>
          </a:bodyPr>
          <a:lstStyle/>
          <a:p>
            <a:r>
              <a:rPr lang="it-IT" sz="1600"/>
              <a:t>Eighth International Mycological Congress, Cairns, Australia, 20-25 August 2006</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4210" name="Group 4"/>
          <p:cNvGrpSpPr>
            <a:grpSpLocks/>
          </p:cNvGrpSpPr>
          <p:nvPr/>
        </p:nvGrpSpPr>
        <p:grpSpPr bwMode="auto">
          <a:xfrm>
            <a:off x="0" y="0"/>
            <a:ext cx="8129588" cy="1528763"/>
            <a:chOff x="0" y="0"/>
            <a:chExt cx="5121" cy="963"/>
          </a:xfrm>
        </p:grpSpPr>
        <p:sp>
          <p:nvSpPr>
            <p:cNvPr id="94215" name="Rectangle 5"/>
            <p:cNvSpPr>
              <a:spLocks noChangeArrowheads="1"/>
            </p:cNvSpPr>
            <p:nvPr/>
          </p:nvSpPr>
          <p:spPr bwMode="auto">
            <a:xfrm>
              <a:off x="0" y="0"/>
              <a:ext cx="1008" cy="960"/>
            </a:xfrm>
            <a:prstGeom prst="rect">
              <a:avLst/>
            </a:prstGeom>
            <a:solidFill>
              <a:srgbClr val="CCCC00"/>
            </a:solidFill>
            <a:ln w="9525">
              <a:noFill/>
              <a:miter lim="800000"/>
              <a:headEnd/>
              <a:tailEnd/>
            </a:ln>
          </p:spPr>
          <p:txBody>
            <a:bodyPr wrap="none" anchor="ctr">
              <a:prstTxWarp prst="textNoShape">
                <a:avLst/>
              </a:prstTxWarp>
            </a:bodyPr>
            <a:lstStyle/>
            <a:p>
              <a:endParaRPr lang="en-US"/>
            </a:p>
          </p:txBody>
        </p:sp>
        <p:sp>
          <p:nvSpPr>
            <p:cNvPr id="94216" name="AutoShape 6"/>
            <p:cNvSpPr>
              <a:spLocks noChangeAspect="1" noChangeArrowheads="1" noTextEdit="1"/>
            </p:cNvSpPr>
            <p:nvPr/>
          </p:nvSpPr>
          <p:spPr bwMode="auto">
            <a:xfrm>
              <a:off x="72" y="81"/>
              <a:ext cx="864" cy="816"/>
            </a:xfrm>
            <a:prstGeom prst="rect">
              <a:avLst/>
            </a:prstGeom>
            <a:solidFill>
              <a:srgbClr val="33CCCC"/>
            </a:solidFill>
            <a:ln w="9525">
              <a:noFill/>
              <a:miter lim="800000"/>
              <a:headEnd/>
              <a:tailEnd/>
            </a:ln>
          </p:spPr>
          <p:txBody>
            <a:bodyPr>
              <a:prstTxWarp prst="textNoShape">
                <a:avLst/>
              </a:prstTxWarp>
            </a:bodyPr>
            <a:lstStyle/>
            <a:p>
              <a:endParaRPr lang="en-US"/>
            </a:p>
          </p:txBody>
        </p:sp>
        <p:grpSp>
          <p:nvGrpSpPr>
            <p:cNvPr id="94217" name="Group 7"/>
            <p:cNvGrpSpPr>
              <a:grpSpLocks/>
            </p:cNvGrpSpPr>
            <p:nvPr/>
          </p:nvGrpSpPr>
          <p:grpSpPr bwMode="auto">
            <a:xfrm>
              <a:off x="130" y="140"/>
              <a:ext cx="699" cy="652"/>
              <a:chOff x="3086" y="1118"/>
              <a:chExt cx="1574" cy="1349"/>
            </a:xfrm>
          </p:grpSpPr>
          <p:sp>
            <p:nvSpPr>
              <p:cNvPr id="94219" name="Freeform 8"/>
              <p:cNvSpPr>
                <a:spLocks/>
              </p:cNvSpPr>
              <p:nvPr/>
            </p:nvSpPr>
            <p:spPr bwMode="auto">
              <a:xfrm>
                <a:off x="4301" y="1578"/>
                <a:ext cx="119" cy="171"/>
              </a:xfrm>
              <a:custGeom>
                <a:avLst/>
                <a:gdLst>
                  <a:gd name="T0" fmla="*/ 37 w 238"/>
                  <a:gd name="T1" fmla="*/ 16 h 341"/>
                  <a:gd name="T2" fmla="*/ 36 w 238"/>
                  <a:gd name="T3" fmla="*/ 22 h 341"/>
                  <a:gd name="T4" fmla="*/ 35 w 238"/>
                  <a:gd name="T5" fmla="*/ 28 h 341"/>
                  <a:gd name="T6" fmla="*/ 33 w 238"/>
                  <a:gd name="T7" fmla="*/ 36 h 341"/>
                  <a:gd name="T8" fmla="*/ 32 w 238"/>
                  <a:gd name="T9" fmla="*/ 45 h 341"/>
                  <a:gd name="T10" fmla="*/ 30 w 238"/>
                  <a:gd name="T11" fmla="*/ 54 h 341"/>
                  <a:gd name="T12" fmla="*/ 28 w 238"/>
                  <a:gd name="T13" fmla="*/ 64 h 341"/>
                  <a:gd name="T14" fmla="*/ 26 w 238"/>
                  <a:gd name="T15" fmla="*/ 75 h 341"/>
                  <a:gd name="T16" fmla="*/ 23 w 238"/>
                  <a:gd name="T17" fmla="*/ 87 h 341"/>
                  <a:gd name="T18" fmla="*/ 20 w 238"/>
                  <a:gd name="T19" fmla="*/ 98 h 341"/>
                  <a:gd name="T20" fmla="*/ 17 w 238"/>
                  <a:gd name="T21" fmla="*/ 109 h 341"/>
                  <a:gd name="T22" fmla="*/ 14 w 238"/>
                  <a:gd name="T23" fmla="*/ 120 h 341"/>
                  <a:gd name="T24" fmla="*/ 11 w 238"/>
                  <a:gd name="T25" fmla="*/ 129 h 341"/>
                  <a:gd name="T26" fmla="*/ 8 w 238"/>
                  <a:gd name="T27" fmla="*/ 138 h 341"/>
                  <a:gd name="T28" fmla="*/ 5 w 238"/>
                  <a:gd name="T29" fmla="*/ 146 h 341"/>
                  <a:gd name="T30" fmla="*/ 0 w 238"/>
                  <a:gd name="T31" fmla="*/ 154 h 341"/>
                  <a:gd name="T32" fmla="*/ 2 w 238"/>
                  <a:gd name="T33" fmla="*/ 162 h 341"/>
                  <a:gd name="T34" fmla="*/ 8 w 238"/>
                  <a:gd name="T35" fmla="*/ 167 h 341"/>
                  <a:gd name="T36" fmla="*/ 14 w 238"/>
                  <a:gd name="T37" fmla="*/ 168 h 341"/>
                  <a:gd name="T38" fmla="*/ 20 w 238"/>
                  <a:gd name="T39" fmla="*/ 170 h 341"/>
                  <a:gd name="T40" fmla="*/ 27 w 238"/>
                  <a:gd name="T41" fmla="*/ 171 h 341"/>
                  <a:gd name="T42" fmla="*/ 35 w 238"/>
                  <a:gd name="T43" fmla="*/ 171 h 341"/>
                  <a:gd name="T44" fmla="*/ 41 w 238"/>
                  <a:gd name="T45" fmla="*/ 170 h 341"/>
                  <a:gd name="T46" fmla="*/ 48 w 238"/>
                  <a:gd name="T47" fmla="*/ 168 h 341"/>
                  <a:gd name="T48" fmla="*/ 54 w 238"/>
                  <a:gd name="T49" fmla="*/ 168 h 341"/>
                  <a:gd name="T50" fmla="*/ 63 w 238"/>
                  <a:gd name="T51" fmla="*/ 164 h 341"/>
                  <a:gd name="T52" fmla="*/ 69 w 238"/>
                  <a:gd name="T53" fmla="*/ 159 h 341"/>
                  <a:gd name="T54" fmla="*/ 69 w 238"/>
                  <a:gd name="T55" fmla="*/ 153 h 341"/>
                  <a:gd name="T56" fmla="*/ 69 w 238"/>
                  <a:gd name="T57" fmla="*/ 144 h 341"/>
                  <a:gd name="T58" fmla="*/ 70 w 238"/>
                  <a:gd name="T59" fmla="*/ 138 h 341"/>
                  <a:gd name="T60" fmla="*/ 72 w 238"/>
                  <a:gd name="T61" fmla="*/ 131 h 341"/>
                  <a:gd name="T62" fmla="*/ 73 w 238"/>
                  <a:gd name="T63" fmla="*/ 122 h 341"/>
                  <a:gd name="T64" fmla="*/ 75 w 238"/>
                  <a:gd name="T65" fmla="*/ 113 h 341"/>
                  <a:gd name="T66" fmla="*/ 78 w 238"/>
                  <a:gd name="T67" fmla="*/ 104 h 341"/>
                  <a:gd name="T68" fmla="*/ 81 w 238"/>
                  <a:gd name="T69" fmla="*/ 94 h 341"/>
                  <a:gd name="T70" fmla="*/ 85 w 238"/>
                  <a:gd name="T71" fmla="*/ 84 h 341"/>
                  <a:gd name="T72" fmla="*/ 88 w 238"/>
                  <a:gd name="T73" fmla="*/ 75 h 341"/>
                  <a:gd name="T74" fmla="*/ 93 w 238"/>
                  <a:gd name="T75" fmla="*/ 64 h 341"/>
                  <a:gd name="T76" fmla="*/ 98 w 238"/>
                  <a:gd name="T77" fmla="*/ 55 h 341"/>
                  <a:gd name="T78" fmla="*/ 103 w 238"/>
                  <a:gd name="T79" fmla="*/ 46 h 341"/>
                  <a:gd name="T80" fmla="*/ 109 w 238"/>
                  <a:gd name="T81" fmla="*/ 36 h 341"/>
                  <a:gd name="T82" fmla="*/ 115 w 238"/>
                  <a:gd name="T83" fmla="*/ 28 h 341"/>
                  <a:gd name="T84" fmla="*/ 91 w 238"/>
                  <a:gd name="T85" fmla="*/ 0 h 341"/>
                  <a:gd name="T86" fmla="*/ 37 w 238"/>
                  <a:gd name="T87" fmla="*/ 16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8"/>
                  <a:gd name="T133" fmla="*/ 0 h 341"/>
                  <a:gd name="T134" fmla="*/ 238 w 238"/>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8" h="341">
                    <a:moveTo>
                      <a:pt x="74" y="31"/>
                    </a:moveTo>
                    <a:lnTo>
                      <a:pt x="73" y="32"/>
                    </a:lnTo>
                    <a:lnTo>
                      <a:pt x="73" y="39"/>
                    </a:lnTo>
                    <a:lnTo>
                      <a:pt x="71" y="43"/>
                    </a:lnTo>
                    <a:lnTo>
                      <a:pt x="70" y="50"/>
                    </a:lnTo>
                    <a:lnTo>
                      <a:pt x="69" y="56"/>
                    </a:lnTo>
                    <a:lnTo>
                      <a:pt x="69" y="64"/>
                    </a:lnTo>
                    <a:lnTo>
                      <a:pt x="66" y="71"/>
                    </a:lnTo>
                    <a:lnTo>
                      <a:pt x="65" y="79"/>
                    </a:lnTo>
                    <a:lnTo>
                      <a:pt x="63" y="89"/>
                    </a:lnTo>
                    <a:lnTo>
                      <a:pt x="62" y="98"/>
                    </a:lnTo>
                    <a:lnTo>
                      <a:pt x="59" y="108"/>
                    </a:lnTo>
                    <a:lnTo>
                      <a:pt x="58" y="117"/>
                    </a:lnTo>
                    <a:lnTo>
                      <a:pt x="55" y="128"/>
                    </a:lnTo>
                    <a:lnTo>
                      <a:pt x="54" y="140"/>
                    </a:lnTo>
                    <a:lnTo>
                      <a:pt x="51" y="150"/>
                    </a:lnTo>
                    <a:lnTo>
                      <a:pt x="48" y="162"/>
                    </a:lnTo>
                    <a:lnTo>
                      <a:pt x="45" y="173"/>
                    </a:lnTo>
                    <a:lnTo>
                      <a:pt x="43" y="184"/>
                    </a:lnTo>
                    <a:lnTo>
                      <a:pt x="40" y="195"/>
                    </a:lnTo>
                    <a:lnTo>
                      <a:pt x="37" y="206"/>
                    </a:lnTo>
                    <a:lnTo>
                      <a:pt x="33" y="217"/>
                    </a:lnTo>
                    <a:lnTo>
                      <a:pt x="32" y="229"/>
                    </a:lnTo>
                    <a:lnTo>
                      <a:pt x="28" y="239"/>
                    </a:lnTo>
                    <a:lnTo>
                      <a:pt x="25" y="248"/>
                    </a:lnTo>
                    <a:lnTo>
                      <a:pt x="22" y="258"/>
                    </a:lnTo>
                    <a:lnTo>
                      <a:pt x="18" y="268"/>
                    </a:lnTo>
                    <a:lnTo>
                      <a:pt x="15" y="276"/>
                    </a:lnTo>
                    <a:lnTo>
                      <a:pt x="13" y="284"/>
                    </a:lnTo>
                    <a:lnTo>
                      <a:pt x="9" y="291"/>
                    </a:lnTo>
                    <a:lnTo>
                      <a:pt x="6" y="298"/>
                    </a:lnTo>
                    <a:lnTo>
                      <a:pt x="0" y="307"/>
                    </a:lnTo>
                    <a:lnTo>
                      <a:pt x="0" y="317"/>
                    </a:lnTo>
                    <a:lnTo>
                      <a:pt x="3" y="324"/>
                    </a:lnTo>
                    <a:lnTo>
                      <a:pt x="13" y="332"/>
                    </a:lnTo>
                    <a:lnTo>
                      <a:pt x="15" y="333"/>
                    </a:lnTo>
                    <a:lnTo>
                      <a:pt x="21" y="336"/>
                    </a:lnTo>
                    <a:lnTo>
                      <a:pt x="28" y="336"/>
                    </a:lnTo>
                    <a:lnTo>
                      <a:pt x="33" y="339"/>
                    </a:lnTo>
                    <a:lnTo>
                      <a:pt x="40" y="340"/>
                    </a:lnTo>
                    <a:lnTo>
                      <a:pt x="47" y="341"/>
                    </a:lnTo>
                    <a:lnTo>
                      <a:pt x="54" y="341"/>
                    </a:lnTo>
                    <a:lnTo>
                      <a:pt x="62" y="341"/>
                    </a:lnTo>
                    <a:lnTo>
                      <a:pt x="69" y="341"/>
                    </a:lnTo>
                    <a:lnTo>
                      <a:pt x="76" y="341"/>
                    </a:lnTo>
                    <a:lnTo>
                      <a:pt x="82" y="340"/>
                    </a:lnTo>
                    <a:lnTo>
                      <a:pt x="89" y="339"/>
                    </a:lnTo>
                    <a:lnTo>
                      <a:pt x="96" y="336"/>
                    </a:lnTo>
                    <a:lnTo>
                      <a:pt x="103" y="336"/>
                    </a:lnTo>
                    <a:lnTo>
                      <a:pt x="108" y="335"/>
                    </a:lnTo>
                    <a:lnTo>
                      <a:pt x="115" y="333"/>
                    </a:lnTo>
                    <a:lnTo>
                      <a:pt x="125" y="328"/>
                    </a:lnTo>
                    <a:lnTo>
                      <a:pt x="134" y="324"/>
                    </a:lnTo>
                    <a:lnTo>
                      <a:pt x="138" y="318"/>
                    </a:lnTo>
                    <a:lnTo>
                      <a:pt x="140" y="313"/>
                    </a:lnTo>
                    <a:lnTo>
                      <a:pt x="138" y="305"/>
                    </a:lnTo>
                    <a:lnTo>
                      <a:pt x="138" y="295"/>
                    </a:lnTo>
                    <a:lnTo>
                      <a:pt x="138" y="288"/>
                    </a:lnTo>
                    <a:lnTo>
                      <a:pt x="138" y="281"/>
                    </a:lnTo>
                    <a:lnTo>
                      <a:pt x="140" y="276"/>
                    </a:lnTo>
                    <a:lnTo>
                      <a:pt x="143" y="269"/>
                    </a:lnTo>
                    <a:lnTo>
                      <a:pt x="143" y="261"/>
                    </a:lnTo>
                    <a:lnTo>
                      <a:pt x="144" y="251"/>
                    </a:lnTo>
                    <a:lnTo>
                      <a:pt x="145" y="243"/>
                    </a:lnTo>
                    <a:lnTo>
                      <a:pt x="149" y="235"/>
                    </a:lnTo>
                    <a:lnTo>
                      <a:pt x="149" y="225"/>
                    </a:lnTo>
                    <a:lnTo>
                      <a:pt x="154" y="217"/>
                    </a:lnTo>
                    <a:lnTo>
                      <a:pt x="156" y="207"/>
                    </a:lnTo>
                    <a:lnTo>
                      <a:pt x="159" y="199"/>
                    </a:lnTo>
                    <a:lnTo>
                      <a:pt x="162" y="188"/>
                    </a:lnTo>
                    <a:lnTo>
                      <a:pt x="164" y="179"/>
                    </a:lnTo>
                    <a:lnTo>
                      <a:pt x="169" y="168"/>
                    </a:lnTo>
                    <a:lnTo>
                      <a:pt x="173" y="158"/>
                    </a:lnTo>
                    <a:lnTo>
                      <a:pt x="175" y="149"/>
                    </a:lnTo>
                    <a:lnTo>
                      <a:pt x="181" y="138"/>
                    </a:lnTo>
                    <a:lnTo>
                      <a:pt x="185" y="128"/>
                    </a:lnTo>
                    <a:lnTo>
                      <a:pt x="190" y="119"/>
                    </a:lnTo>
                    <a:lnTo>
                      <a:pt x="195" y="109"/>
                    </a:lnTo>
                    <a:lnTo>
                      <a:pt x="200" y="99"/>
                    </a:lnTo>
                    <a:lnTo>
                      <a:pt x="205" y="91"/>
                    </a:lnTo>
                    <a:lnTo>
                      <a:pt x="212" y="82"/>
                    </a:lnTo>
                    <a:lnTo>
                      <a:pt x="218" y="72"/>
                    </a:lnTo>
                    <a:lnTo>
                      <a:pt x="225" y="65"/>
                    </a:lnTo>
                    <a:lnTo>
                      <a:pt x="230" y="56"/>
                    </a:lnTo>
                    <a:lnTo>
                      <a:pt x="238" y="50"/>
                    </a:lnTo>
                    <a:lnTo>
                      <a:pt x="181" y="0"/>
                    </a:lnTo>
                    <a:lnTo>
                      <a:pt x="74" y="31"/>
                    </a:lnTo>
                    <a:close/>
                  </a:path>
                </a:pathLst>
              </a:custGeom>
              <a:solidFill>
                <a:schemeClr val="tx1"/>
              </a:solidFill>
              <a:ln w="9525">
                <a:noFill/>
                <a:round/>
                <a:headEnd/>
                <a:tailEnd/>
              </a:ln>
            </p:spPr>
            <p:txBody>
              <a:bodyPr>
                <a:prstTxWarp prst="textNoShape">
                  <a:avLst/>
                </a:prstTxWarp>
              </a:bodyPr>
              <a:lstStyle/>
              <a:p>
                <a:endParaRPr lang="en-US"/>
              </a:p>
            </p:txBody>
          </p:sp>
          <p:sp>
            <p:nvSpPr>
              <p:cNvPr id="94220" name="Freeform 9"/>
              <p:cNvSpPr>
                <a:spLocks/>
              </p:cNvSpPr>
              <p:nvPr/>
            </p:nvSpPr>
            <p:spPr bwMode="auto">
              <a:xfrm>
                <a:off x="4168" y="1767"/>
                <a:ext cx="103" cy="91"/>
              </a:xfrm>
              <a:custGeom>
                <a:avLst/>
                <a:gdLst>
                  <a:gd name="T0" fmla="*/ 64 w 207"/>
                  <a:gd name="T1" fmla="*/ 5 h 182"/>
                  <a:gd name="T2" fmla="*/ 57 w 207"/>
                  <a:gd name="T3" fmla="*/ 9 h 182"/>
                  <a:gd name="T4" fmla="*/ 50 w 207"/>
                  <a:gd name="T5" fmla="*/ 15 h 182"/>
                  <a:gd name="T6" fmla="*/ 44 w 207"/>
                  <a:gd name="T7" fmla="*/ 20 h 182"/>
                  <a:gd name="T8" fmla="*/ 38 w 207"/>
                  <a:gd name="T9" fmla="*/ 25 h 182"/>
                  <a:gd name="T10" fmla="*/ 32 w 207"/>
                  <a:gd name="T11" fmla="*/ 32 h 182"/>
                  <a:gd name="T12" fmla="*/ 25 w 207"/>
                  <a:gd name="T13" fmla="*/ 38 h 182"/>
                  <a:gd name="T14" fmla="*/ 19 w 207"/>
                  <a:gd name="T15" fmla="*/ 44 h 182"/>
                  <a:gd name="T16" fmla="*/ 12 w 207"/>
                  <a:gd name="T17" fmla="*/ 50 h 182"/>
                  <a:gd name="T18" fmla="*/ 7 w 207"/>
                  <a:gd name="T19" fmla="*/ 57 h 182"/>
                  <a:gd name="T20" fmla="*/ 2 w 207"/>
                  <a:gd name="T21" fmla="*/ 65 h 182"/>
                  <a:gd name="T22" fmla="*/ 0 w 207"/>
                  <a:gd name="T23" fmla="*/ 76 h 182"/>
                  <a:gd name="T24" fmla="*/ 3 w 207"/>
                  <a:gd name="T25" fmla="*/ 82 h 182"/>
                  <a:gd name="T26" fmla="*/ 8 w 207"/>
                  <a:gd name="T27" fmla="*/ 86 h 182"/>
                  <a:gd name="T28" fmla="*/ 15 w 207"/>
                  <a:gd name="T29" fmla="*/ 87 h 182"/>
                  <a:gd name="T30" fmla="*/ 21 w 207"/>
                  <a:gd name="T31" fmla="*/ 88 h 182"/>
                  <a:gd name="T32" fmla="*/ 27 w 207"/>
                  <a:gd name="T33" fmla="*/ 87 h 182"/>
                  <a:gd name="T34" fmla="*/ 33 w 207"/>
                  <a:gd name="T35" fmla="*/ 86 h 182"/>
                  <a:gd name="T36" fmla="*/ 41 w 207"/>
                  <a:gd name="T37" fmla="*/ 86 h 182"/>
                  <a:gd name="T38" fmla="*/ 47 w 207"/>
                  <a:gd name="T39" fmla="*/ 88 h 182"/>
                  <a:gd name="T40" fmla="*/ 52 w 207"/>
                  <a:gd name="T41" fmla="*/ 89 h 182"/>
                  <a:gd name="T42" fmla="*/ 59 w 207"/>
                  <a:gd name="T43" fmla="*/ 91 h 182"/>
                  <a:gd name="T44" fmla="*/ 66 w 207"/>
                  <a:gd name="T45" fmla="*/ 91 h 182"/>
                  <a:gd name="T46" fmla="*/ 73 w 207"/>
                  <a:gd name="T47" fmla="*/ 91 h 182"/>
                  <a:gd name="T48" fmla="*/ 79 w 207"/>
                  <a:gd name="T49" fmla="*/ 89 h 182"/>
                  <a:gd name="T50" fmla="*/ 84 w 207"/>
                  <a:gd name="T51" fmla="*/ 87 h 182"/>
                  <a:gd name="T52" fmla="*/ 88 w 207"/>
                  <a:gd name="T53" fmla="*/ 81 h 182"/>
                  <a:gd name="T54" fmla="*/ 89 w 207"/>
                  <a:gd name="T55" fmla="*/ 74 h 182"/>
                  <a:gd name="T56" fmla="*/ 91 w 207"/>
                  <a:gd name="T57" fmla="*/ 66 h 182"/>
                  <a:gd name="T58" fmla="*/ 94 w 207"/>
                  <a:gd name="T59" fmla="*/ 58 h 182"/>
                  <a:gd name="T60" fmla="*/ 98 w 207"/>
                  <a:gd name="T61" fmla="*/ 48 h 182"/>
                  <a:gd name="T62" fmla="*/ 100 w 207"/>
                  <a:gd name="T63" fmla="*/ 39 h 182"/>
                  <a:gd name="T64" fmla="*/ 102 w 207"/>
                  <a:gd name="T65" fmla="*/ 30 h 182"/>
                  <a:gd name="T66" fmla="*/ 103 w 207"/>
                  <a:gd name="T67" fmla="*/ 22 h 182"/>
                  <a:gd name="T68" fmla="*/ 102 w 207"/>
                  <a:gd name="T69" fmla="*/ 15 h 182"/>
                  <a:gd name="T70" fmla="*/ 96 w 207"/>
                  <a:gd name="T71" fmla="*/ 9 h 182"/>
                  <a:gd name="T72" fmla="*/ 86 w 207"/>
                  <a:gd name="T73" fmla="*/ 3 h 182"/>
                  <a:gd name="T74" fmla="*/ 77 w 207"/>
                  <a:gd name="T75" fmla="*/ 0 h 182"/>
                  <a:gd name="T76" fmla="*/ 68 w 207"/>
                  <a:gd name="T77" fmla="*/ 2 h 182"/>
                  <a:gd name="T78" fmla="*/ 65 w 207"/>
                  <a:gd name="T79" fmla="*/ 5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82"/>
                  <a:gd name="T122" fmla="*/ 207 w 207"/>
                  <a:gd name="T123" fmla="*/ 182 h 1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82">
                    <a:moveTo>
                      <a:pt x="131" y="9"/>
                    </a:moveTo>
                    <a:lnTo>
                      <a:pt x="129" y="9"/>
                    </a:lnTo>
                    <a:lnTo>
                      <a:pt x="123" y="13"/>
                    </a:lnTo>
                    <a:lnTo>
                      <a:pt x="115" y="18"/>
                    </a:lnTo>
                    <a:lnTo>
                      <a:pt x="107" y="25"/>
                    </a:lnTo>
                    <a:lnTo>
                      <a:pt x="100" y="29"/>
                    </a:lnTo>
                    <a:lnTo>
                      <a:pt x="94" y="35"/>
                    </a:lnTo>
                    <a:lnTo>
                      <a:pt x="89" y="39"/>
                    </a:lnTo>
                    <a:lnTo>
                      <a:pt x="83" y="44"/>
                    </a:lnTo>
                    <a:lnTo>
                      <a:pt x="77" y="50"/>
                    </a:lnTo>
                    <a:lnTo>
                      <a:pt x="70" y="56"/>
                    </a:lnTo>
                    <a:lnTo>
                      <a:pt x="64" y="63"/>
                    </a:lnTo>
                    <a:lnTo>
                      <a:pt x="58" y="70"/>
                    </a:lnTo>
                    <a:lnTo>
                      <a:pt x="51" y="76"/>
                    </a:lnTo>
                    <a:lnTo>
                      <a:pt x="45" y="81"/>
                    </a:lnTo>
                    <a:lnTo>
                      <a:pt x="38" y="88"/>
                    </a:lnTo>
                    <a:lnTo>
                      <a:pt x="32" y="95"/>
                    </a:lnTo>
                    <a:lnTo>
                      <a:pt x="25" y="100"/>
                    </a:lnTo>
                    <a:lnTo>
                      <a:pt x="21" y="106"/>
                    </a:lnTo>
                    <a:lnTo>
                      <a:pt x="15" y="113"/>
                    </a:lnTo>
                    <a:lnTo>
                      <a:pt x="12" y="119"/>
                    </a:lnTo>
                    <a:lnTo>
                      <a:pt x="4" y="130"/>
                    </a:lnTo>
                    <a:lnTo>
                      <a:pt x="1" y="141"/>
                    </a:lnTo>
                    <a:lnTo>
                      <a:pt x="0" y="151"/>
                    </a:lnTo>
                    <a:lnTo>
                      <a:pt x="4" y="159"/>
                    </a:lnTo>
                    <a:lnTo>
                      <a:pt x="7" y="164"/>
                    </a:lnTo>
                    <a:lnTo>
                      <a:pt x="12" y="169"/>
                    </a:lnTo>
                    <a:lnTo>
                      <a:pt x="16" y="171"/>
                    </a:lnTo>
                    <a:lnTo>
                      <a:pt x="23" y="174"/>
                    </a:lnTo>
                    <a:lnTo>
                      <a:pt x="30" y="174"/>
                    </a:lnTo>
                    <a:lnTo>
                      <a:pt x="36" y="175"/>
                    </a:lnTo>
                    <a:lnTo>
                      <a:pt x="42" y="175"/>
                    </a:lnTo>
                    <a:lnTo>
                      <a:pt x="49" y="175"/>
                    </a:lnTo>
                    <a:lnTo>
                      <a:pt x="55" y="173"/>
                    </a:lnTo>
                    <a:lnTo>
                      <a:pt x="60" y="173"/>
                    </a:lnTo>
                    <a:lnTo>
                      <a:pt x="67" y="171"/>
                    </a:lnTo>
                    <a:lnTo>
                      <a:pt x="74" y="171"/>
                    </a:lnTo>
                    <a:lnTo>
                      <a:pt x="83" y="171"/>
                    </a:lnTo>
                    <a:lnTo>
                      <a:pt x="92" y="174"/>
                    </a:lnTo>
                    <a:lnTo>
                      <a:pt x="94" y="175"/>
                    </a:lnTo>
                    <a:lnTo>
                      <a:pt x="100" y="177"/>
                    </a:lnTo>
                    <a:lnTo>
                      <a:pt x="105" y="178"/>
                    </a:lnTo>
                    <a:lnTo>
                      <a:pt x="112" y="181"/>
                    </a:lnTo>
                    <a:lnTo>
                      <a:pt x="119" y="182"/>
                    </a:lnTo>
                    <a:lnTo>
                      <a:pt x="126" y="182"/>
                    </a:lnTo>
                    <a:lnTo>
                      <a:pt x="133" y="182"/>
                    </a:lnTo>
                    <a:lnTo>
                      <a:pt x="141" y="182"/>
                    </a:lnTo>
                    <a:lnTo>
                      <a:pt x="146" y="181"/>
                    </a:lnTo>
                    <a:lnTo>
                      <a:pt x="152" y="180"/>
                    </a:lnTo>
                    <a:lnTo>
                      <a:pt x="159" y="177"/>
                    </a:lnTo>
                    <a:lnTo>
                      <a:pt x="166" y="177"/>
                    </a:lnTo>
                    <a:lnTo>
                      <a:pt x="168" y="173"/>
                    </a:lnTo>
                    <a:lnTo>
                      <a:pt x="172" y="167"/>
                    </a:lnTo>
                    <a:lnTo>
                      <a:pt x="176" y="162"/>
                    </a:lnTo>
                    <a:lnTo>
                      <a:pt x="178" y="156"/>
                    </a:lnTo>
                    <a:lnTo>
                      <a:pt x="178" y="148"/>
                    </a:lnTo>
                    <a:lnTo>
                      <a:pt x="181" y="141"/>
                    </a:lnTo>
                    <a:lnTo>
                      <a:pt x="182" y="132"/>
                    </a:lnTo>
                    <a:lnTo>
                      <a:pt x="186" y="125"/>
                    </a:lnTo>
                    <a:lnTo>
                      <a:pt x="189" y="115"/>
                    </a:lnTo>
                    <a:lnTo>
                      <a:pt x="192" y="106"/>
                    </a:lnTo>
                    <a:lnTo>
                      <a:pt x="196" y="96"/>
                    </a:lnTo>
                    <a:lnTo>
                      <a:pt x="200" y="87"/>
                    </a:lnTo>
                    <a:lnTo>
                      <a:pt x="201" y="77"/>
                    </a:lnTo>
                    <a:lnTo>
                      <a:pt x="204" y="67"/>
                    </a:lnTo>
                    <a:lnTo>
                      <a:pt x="205" y="59"/>
                    </a:lnTo>
                    <a:lnTo>
                      <a:pt x="207" y="51"/>
                    </a:lnTo>
                    <a:lnTo>
                      <a:pt x="207" y="43"/>
                    </a:lnTo>
                    <a:lnTo>
                      <a:pt x="207" y="36"/>
                    </a:lnTo>
                    <a:lnTo>
                      <a:pt x="204" y="29"/>
                    </a:lnTo>
                    <a:lnTo>
                      <a:pt x="201" y="26"/>
                    </a:lnTo>
                    <a:lnTo>
                      <a:pt x="192" y="17"/>
                    </a:lnTo>
                    <a:lnTo>
                      <a:pt x="182" y="11"/>
                    </a:lnTo>
                    <a:lnTo>
                      <a:pt x="172" y="5"/>
                    </a:lnTo>
                    <a:lnTo>
                      <a:pt x="164" y="3"/>
                    </a:lnTo>
                    <a:lnTo>
                      <a:pt x="155" y="0"/>
                    </a:lnTo>
                    <a:lnTo>
                      <a:pt x="146" y="0"/>
                    </a:lnTo>
                    <a:lnTo>
                      <a:pt x="137" y="3"/>
                    </a:lnTo>
                    <a:lnTo>
                      <a:pt x="131" y="9"/>
                    </a:lnTo>
                    <a:close/>
                  </a:path>
                </a:pathLst>
              </a:custGeom>
              <a:solidFill>
                <a:schemeClr val="tx1"/>
              </a:solidFill>
              <a:ln w="9525">
                <a:noFill/>
                <a:round/>
                <a:headEnd/>
                <a:tailEnd/>
              </a:ln>
            </p:spPr>
            <p:txBody>
              <a:bodyPr>
                <a:prstTxWarp prst="textNoShape">
                  <a:avLst/>
                </a:prstTxWarp>
              </a:bodyPr>
              <a:lstStyle/>
              <a:p>
                <a:endParaRPr lang="en-US"/>
              </a:p>
            </p:txBody>
          </p:sp>
          <p:sp>
            <p:nvSpPr>
              <p:cNvPr id="94221" name="Freeform 10"/>
              <p:cNvSpPr>
                <a:spLocks/>
              </p:cNvSpPr>
              <p:nvPr/>
            </p:nvSpPr>
            <p:spPr bwMode="auto">
              <a:xfrm>
                <a:off x="4074" y="1876"/>
                <a:ext cx="187" cy="121"/>
              </a:xfrm>
              <a:custGeom>
                <a:avLst/>
                <a:gdLst>
                  <a:gd name="T0" fmla="*/ 0 w 373"/>
                  <a:gd name="T1" fmla="*/ 84 h 242"/>
                  <a:gd name="T2" fmla="*/ 6 w 373"/>
                  <a:gd name="T3" fmla="*/ 96 h 242"/>
                  <a:gd name="T4" fmla="*/ 17 w 373"/>
                  <a:gd name="T5" fmla="*/ 102 h 242"/>
                  <a:gd name="T6" fmla="*/ 30 w 373"/>
                  <a:gd name="T7" fmla="*/ 101 h 242"/>
                  <a:gd name="T8" fmla="*/ 40 w 373"/>
                  <a:gd name="T9" fmla="*/ 102 h 242"/>
                  <a:gd name="T10" fmla="*/ 48 w 373"/>
                  <a:gd name="T11" fmla="*/ 104 h 242"/>
                  <a:gd name="T12" fmla="*/ 56 w 373"/>
                  <a:gd name="T13" fmla="*/ 110 h 242"/>
                  <a:gd name="T14" fmla="*/ 64 w 373"/>
                  <a:gd name="T15" fmla="*/ 116 h 242"/>
                  <a:gd name="T16" fmla="*/ 74 w 373"/>
                  <a:gd name="T17" fmla="*/ 120 h 242"/>
                  <a:gd name="T18" fmla="*/ 83 w 373"/>
                  <a:gd name="T19" fmla="*/ 120 h 242"/>
                  <a:gd name="T20" fmla="*/ 93 w 373"/>
                  <a:gd name="T21" fmla="*/ 120 h 242"/>
                  <a:gd name="T22" fmla="*/ 101 w 373"/>
                  <a:gd name="T23" fmla="*/ 114 h 242"/>
                  <a:gd name="T24" fmla="*/ 110 w 373"/>
                  <a:gd name="T25" fmla="*/ 106 h 242"/>
                  <a:gd name="T26" fmla="*/ 119 w 373"/>
                  <a:gd name="T27" fmla="*/ 103 h 242"/>
                  <a:gd name="T28" fmla="*/ 131 w 373"/>
                  <a:gd name="T29" fmla="*/ 103 h 242"/>
                  <a:gd name="T30" fmla="*/ 141 w 373"/>
                  <a:gd name="T31" fmla="*/ 103 h 242"/>
                  <a:gd name="T32" fmla="*/ 152 w 373"/>
                  <a:gd name="T33" fmla="*/ 102 h 242"/>
                  <a:gd name="T34" fmla="*/ 161 w 373"/>
                  <a:gd name="T35" fmla="*/ 95 h 242"/>
                  <a:gd name="T36" fmla="*/ 168 w 373"/>
                  <a:gd name="T37" fmla="*/ 84 h 242"/>
                  <a:gd name="T38" fmla="*/ 174 w 373"/>
                  <a:gd name="T39" fmla="*/ 69 h 242"/>
                  <a:gd name="T40" fmla="*/ 177 w 373"/>
                  <a:gd name="T41" fmla="*/ 61 h 242"/>
                  <a:gd name="T42" fmla="*/ 179 w 373"/>
                  <a:gd name="T43" fmla="*/ 51 h 242"/>
                  <a:gd name="T44" fmla="*/ 182 w 373"/>
                  <a:gd name="T45" fmla="*/ 41 h 242"/>
                  <a:gd name="T46" fmla="*/ 183 w 373"/>
                  <a:gd name="T47" fmla="*/ 32 h 242"/>
                  <a:gd name="T48" fmla="*/ 185 w 373"/>
                  <a:gd name="T49" fmla="*/ 23 h 242"/>
                  <a:gd name="T50" fmla="*/ 182 w 373"/>
                  <a:gd name="T51" fmla="*/ 13 h 242"/>
                  <a:gd name="T52" fmla="*/ 168 w 373"/>
                  <a:gd name="T53" fmla="*/ 15 h 242"/>
                  <a:gd name="T54" fmla="*/ 153 w 373"/>
                  <a:gd name="T55" fmla="*/ 12 h 242"/>
                  <a:gd name="T56" fmla="*/ 140 w 373"/>
                  <a:gd name="T57" fmla="*/ 10 h 242"/>
                  <a:gd name="T58" fmla="*/ 131 w 373"/>
                  <a:gd name="T59" fmla="*/ 12 h 242"/>
                  <a:gd name="T60" fmla="*/ 122 w 373"/>
                  <a:gd name="T61" fmla="*/ 13 h 242"/>
                  <a:gd name="T62" fmla="*/ 112 w 373"/>
                  <a:gd name="T63" fmla="*/ 12 h 242"/>
                  <a:gd name="T64" fmla="*/ 104 w 373"/>
                  <a:gd name="T65" fmla="*/ 6 h 242"/>
                  <a:gd name="T66" fmla="*/ 94 w 373"/>
                  <a:gd name="T67" fmla="*/ 0 h 242"/>
                  <a:gd name="T68" fmla="*/ 86 w 373"/>
                  <a:gd name="T69" fmla="*/ 0 h 242"/>
                  <a:gd name="T70" fmla="*/ 75 w 373"/>
                  <a:gd name="T71" fmla="*/ 2 h 242"/>
                  <a:gd name="T72" fmla="*/ 65 w 373"/>
                  <a:gd name="T73" fmla="*/ 6 h 242"/>
                  <a:gd name="T74" fmla="*/ 53 w 373"/>
                  <a:gd name="T75" fmla="*/ 13 h 242"/>
                  <a:gd name="T76" fmla="*/ 41 w 373"/>
                  <a:gd name="T77" fmla="*/ 23 h 242"/>
                  <a:gd name="T78" fmla="*/ 29 w 373"/>
                  <a:gd name="T79" fmla="*/ 33 h 242"/>
                  <a:gd name="T80" fmla="*/ 18 w 373"/>
                  <a:gd name="T81" fmla="*/ 47 h 242"/>
                  <a:gd name="T82" fmla="*/ 8 w 373"/>
                  <a:gd name="T83" fmla="*/ 62 h 242"/>
                  <a:gd name="T84" fmla="*/ 2 w 373"/>
                  <a:gd name="T85" fmla="*/ 74 h 242"/>
                  <a:gd name="T86" fmla="*/ 0 w 373"/>
                  <a:gd name="T87" fmla="*/ 81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3"/>
                  <a:gd name="T133" fmla="*/ 0 h 242"/>
                  <a:gd name="T134" fmla="*/ 373 w 373"/>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3" h="242">
                    <a:moveTo>
                      <a:pt x="0" y="161"/>
                    </a:moveTo>
                    <a:lnTo>
                      <a:pt x="0" y="163"/>
                    </a:lnTo>
                    <a:lnTo>
                      <a:pt x="0" y="168"/>
                    </a:lnTo>
                    <a:lnTo>
                      <a:pt x="2" y="175"/>
                    </a:lnTo>
                    <a:lnTo>
                      <a:pt x="7" y="183"/>
                    </a:lnTo>
                    <a:lnTo>
                      <a:pt x="12" y="191"/>
                    </a:lnTo>
                    <a:lnTo>
                      <a:pt x="22" y="198"/>
                    </a:lnTo>
                    <a:lnTo>
                      <a:pt x="27" y="201"/>
                    </a:lnTo>
                    <a:lnTo>
                      <a:pt x="34" y="204"/>
                    </a:lnTo>
                    <a:lnTo>
                      <a:pt x="42" y="204"/>
                    </a:lnTo>
                    <a:lnTo>
                      <a:pt x="52" y="204"/>
                    </a:lnTo>
                    <a:lnTo>
                      <a:pt x="60" y="202"/>
                    </a:lnTo>
                    <a:lnTo>
                      <a:pt x="68" y="202"/>
                    </a:lnTo>
                    <a:lnTo>
                      <a:pt x="75" y="202"/>
                    </a:lnTo>
                    <a:lnTo>
                      <a:pt x="80" y="204"/>
                    </a:lnTo>
                    <a:lnTo>
                      <a:pt x="86" y="204"/>
                    </a:lnTo>
                    <a:lnTo>
                      <a:pt x="91" y="206"/>
                    </a:lnTo>
                    <a:lnTo>
                      <a:pt x="95" y="208"/>
                    </a:lnTo>
                    <a:lnTo>
                      <a:pt x="100" y="210"/>
                    </a:lnTo>
                    <a:lnTo>
                      <a:pt x="105" y="215"/>
                    </a:lnTo>
                    <a:lnTo>
                      <a:pt x="112" y="219"/>
                    </a:lnTo>
                    <a:lnTo>
                      <a:pt x="116" y="224"/>
                    </a:lnTo>
                    <a:lnTo>
                      <a:pt x="123" y="230"/>
                    </a:lnTo>
                    <a:lnTo>
                      <a:pt x="128" y="232"/>
                    </a:lnTo>
                    <a:lnTo>
                      <a:pt x="138" y="235"/>
                    </a:lnTo>
                    <a:lnTo>
                      <a:pt x="142" y="236"/>
                    </a:lnTo>
                    <a:lnTo>
                      <a:pt x="147" y="239"/>
                    </a:lnTo>
                    <a:lnTo>
                      <a:pt x="154" y="239"/>
                    </a:lnTo>
                    <a:lnTo>
                      <a:pt x="161" y="242"/>
                    </a:lnTo>
                    <a:lnTo>
                      <a:pt x="165" y="240"/>
                    </a:lnTo>
                    <a:lnTo>
                      <a:pt x="172" y="240"/>
                    </a:lnTo>
                    <a:lnTo>
                      <a:pt x="179" y="239"/>
                    </a:lnTo>
                    <a:lnTo>
                      <a:pt x="186" y="239"/>
                    </a:lnTo>
                    <a:lnTo>
                      <a:pt x="191" y="235"/>
                    </a:lnTo>
                    <a:lnTo>
                      <a:pt x="197" y="232"/>
                    </a:lnTo>
                    <a:lnTo>
                      <a:pt x="202" y="227"/>
                    </a:lnTo>
                    <a:lnTo>
                      <a:pt x="209" y="223"/>
                    </a:lnTo>
                    <a:lnTo>
                      <a:pt x="213" y="216"/>
                    </a:lnTo>
                    <a:lnTo>
                      <a:pt x="219" y="212"/>
                    </a:lnTo>
                    <a:lnTo>
                      <a:pt x="225" y="209"/>
                    </a:lnTo>
                    <a:lnTo>
                      <a:pt x="232" y="208"/>
                    </a:lnTo>
                    <a:lnTo>
                      <a:pt x="238" y="205"/>
                    </a:lnTo>
                    <a:lnTo>
                      <a:pt x="246" y="205"/>
                    </a:lnTo>
                    <a:lnTo>
                      <a:pt x="253" y="205"/>
                    </a:lnTo>
                    <a:lnTo>
                      <a:pt x="261" y="206"/>
                    </a:lnTo>
                    <a:lnTo>
                      <a:pt x="266" y="206"/>
                    </a:lnTo>
                    <a:lnTo>
                      <a:pt x="275" y="206"/>
                    </a:lnTo>
                    <a:lnTo>
                      <a:pt x="281" y="206"/>
                    </a:lnTo>
                    <a:lnTo>
                      <a:pt x="290" y="206"/>
                    </a:lnTo>
                    <a:lnTo>
                      <a:pt x="296" y="204"/>
                    </a:lnTo>
                    <a:lnTo>
                      <a:pt x="303" y="204"/>
                    </a:lnTo>
                    <a:lnTo>
                      <a:pt x="310" y="199"/>
                    </a:lnTo>
                    <a:lnTo>
                      <a:pt x="318" y="197"/>
                    </a:lnTo>
                    <a:lnTo>
                      <a:pt x="322" y="190"/>
                    </a:lnTo>
                    <a:lnTo>
                      <a:pt x="327" y="183"/>
                    </a:lnTo>
                    <a:lnTo>
                      <a:pt x="331" y="175"/>
                    </a:lnTo>
                    <a:lnTo>
                      <a:pt x="336" y="167"/>
                    </a:lnTo>
                    <a:lnTo>
                      <a:pt x="340" y="156"/>
                    </a:lnTo>
                    <a:lnTo>
                      <a:pt x="344" y="145"/>
                    </a:lnTo>
                    <a:lnTo>
                      <a:pt x="347" y="138"/>
                    </a:lnTo>
                    <a:lnTo>
                      <a:pt x="348" y="132"/>
                    </a:lnTo>
                    <a:lnTo>
                      <a:pt x="351" y="127"/>
                    </a:lnTo>
                    <a:lnTo>
                      <a:pt x="354" y="122"/>
                    </a:lnTo>
                    <a:lnTo>
                      <a:pt x="355" y="115"/>
                    </a:lnTo>
                    <a:lnTo>
                      <a:pt x="357" y="108"/>
                    </a:lnTo>
                    <a:lnTo>
                      <a:pt x="358" y="102"/>
                    </a:lnTo>
                    <a:lnTo>
                      <a:pt x="359" y="96"/>
                    </a:lnTo>
                    <a:lnTo>
                      <a:pt x="361" y="89"/>
                    </a:lnTo>
                    <a:lnTo>
                      <a:pt x="363" y="82"/>
                    </a:lnTo>
                    <a:lnTo>
                      <a:pt x="363" y="76"/>
                    </a:lnTo>
                    <a:lnTo>
                      <a:pt x="366" y="70"/>
                    </a:lnTo>
                    <a:lnTo>
                      <a:pt x="366" y="63"/>
                    </a:lnTo>
                    <a:lnTo>
                      <a:pt x="368" y="56"/>
                    </a:lnTo>
                    <a:lnTo>
                      <a:pt x="368" y="50"/>
                    </a:lnTo>
                    <a:lnTo>
                      <a:pt x="370" y="45"/>
                    </a:lnTo>
                    <a:lnTo>
                      <a:pt x="372" y="34"/>
                    </a:lnTo>
                    <a:lnTo>
                      <a:pt x="373" y="24"/>
                    </a:lnTo>
                    <a:lnTo>
                      <a:pt x="363" y="26"/>
                    </a:lnTo>
                    <a:lnTo>
                      <a:pt x="355" y="29"/>
                    </a:lnTo>
                    <a:lnTo>
                      <a:pt x="344" y="29"/>
                    </a:lnTo>
                    <a:lnTo>
                      <a:pt x="335" y="30"/>
                    </a:lnTo>
                    <a:lnTo>
                      <a:pt x="324" y="29"/>
                    </a:lnTo>
                    <a:lnTo>
                      <a:pt x="314" y="27"/>
                    </a:lnTo>
                    <a:lnTo>
                      <a:pt x="306" y="24"/>
                    </a:lnTo>
                    <a:lnTo>
                      <a:pt x="301" y="22"/>
                    </a:lnTo>
                    <a:lnTo>
                      <a:pt x="291" y="19"/>
                    </a:lnTo>
                    <a:lnTo>
                      <a:pt x="280" y="20"/>
                    </a:lnTo>
                    <a:lnTo>
                      <a:pt x="273" y="20"/>
                    </a:lnTo>
                    <a:lnTo>
                      <a:pt x="268" y="22"/>
                    </a:lnTo>
                    <a:lnTo>
                      <a:pt x="262" y="23"/>
                    </a:lnTo>
                    <a:lnTo>
                      <a:pt x="257" y="26"/>
                    </a:lnTo>
                    <a:lnTo>
                      <a:pt x="250" y="26"/>
                    </a:lnTo>
                    <a:lnTo>
                      <a:pt x="243" y="26"/>
                    </a:lnTo>
                    <a:lnTo>
                      <a:pt x="236" y="26"/>
                    </a:lnTo>
                    <a:lnTo>
                      <a:pt x="231" y="26"/>
                    </a:lnTo>
                    <a:lnTo>
                      <a:pt x="224" y="23"/>
                    </a:lnTo>
                    <a:lnTo>
                      <a:pt x="217" y="20"/>
                    </a:lnTo>
                    <a:lnTo>
                      <a:pt x="212" y="16"/>
                    </a:lnTo>
                    <a:lnTo>
                      <a:pt x="208" y="11"/>
                    </a:lnTo>
                    <a:lnTo>
                      <a:pt x="201" y="4"/>
                    </a:lnTo>
                    <a:lnTo>
                      <a:pt x="193" y="0"/>
                    </a:lnTo>
                    <a:lnTo>
                      <a:pt x="187" y="0"/>
                    </a:lnTo>
                    <a:lnTo>
                      <a:pt x="183" y="0"/>
                    </a:lnTo>
                    <a:lnTo>
                      <a:pt x="176" y="0"/>
                    </a:lnTo>
                    <a:lnTo>
                      <a:pt x="171" y="0"/>
                    </a:lnTo>
                    <a:lnTo>
                      <a:pt x="164" y="0"/>
                    </a:lnTo>
                    <a:lnTo>
                      <a:pt x="157" y="1"/>
                    </a:lnTo>
                    <a:lnTo>
                      <a:pt x="150" y="3"/>
                    </a:lnTo>
                    <a:lnTo>
                      <a:pt x="145" y="5"/>
                    </a:lnTo>
                    <a:lnTo>
                      <a:pt x="135" y="9"/>
                    </a:lnTo>
                    <a:lnTo>
                      <a:pt x="130" y="12"/>
                    </a:lnTo>
                    <a:lnTo>
                      <a:pt x="120" y="16"/>
                    </a:lnTo>
                    <a:lnTo>
                      <a:pt x="115" y="22"/>
                    </a:lnTo>
                    <a:lnTo>
                      <a:pt x="105" y="26"/>
                    </a:lnTo>
                    <a:lnTo>
                      <a:pt x="98" y="31"/>
                    </a:lnTo>
                    <a:lnTo>
                      <a:pt x="90" y="38"/>
                    </a:lnTo>
                    <a:lnTo>
                      <a:pt x="82" y="45"/>
                    </a:lnTo>
                    <a:lnTo>
                      <a:pt x="74" y="50"/>
                    </a:lnTo>
                    <a:lnTo>
                      <a:pt x="65" y="59"/>
                    </a:lnTo>
                    <a:lnTo>
                      <a:pt x="57" y="65"/>
                    </a:lnTo>
                    <a:lnTo>
                      <a:pt x="50" y="76"/>
                    </a:lnTo>
                    <a:lnTo>
                      <a:pt x="43" y="83"/>
                    </a:lnTo>
                    <a:lnTo>
                      <a:pt x="35" y="93"/>
                    </a:lnTo>
                    <a:lnTo>
                      <a:pt x="30" y="102"/>
                    </a:lnTo>
                    <a:lnTo>
                      <a:pt x="23" y="113"/>
                    </a:lnTo>
                    <a:lnTo>
                      <a:pt x="16" y="124"/>
                    </a:lnTo>
                    <a:lnTo>
                      <a:pt x="9" y="137"/>
                    </a:lnTo>
                    <a:lnTo>
                      <a:pt x="7" y="142"/>
                    </a:lnTo>
                    <a:lnTo>
                      <a:pt x="4" y="148"/>
                    </a:lnTo>
                    <a:lnTo>
                      <a:pt x="2" y="154"/>
                    </a:lnTo>
                    <a:lnTo>
                      <a:pt x="0" y="161"/>
                    </a:lnTo>
                    <a:close/>
                  </a:path>
                </a:pathLst>
              </a:custGeom>
              <a:solidFill>
                <a:schemeClr val="tx1"/>
              </a:solidFill>
              <a:ln w="9525">
                <a:noFill/>
                <a:round/>
                <a:headEnd/>
                <a:tailEnd/>
              </a:ln>
            </p:spPr>
            <p:txBody>
              <a:bodyPr>
                <a:prstTxWarp prst="textNoShape">
                  <a:avLst/>
                </a:prstTxWarp>
              </a:bodyPr>
              <a:lstStyle/>
              <a:p>
                <a:endParaRPr lang="en-US"/>
              </a:p>
            </p:txBody>
          </p:sp>
          <p:sp>
            <p:nvSpPr>
              <p:cNvPr id="94222" name="Freeform 11"/>
              <p:cNvSpPr>
                <a:spLocks/>
              </p:cNvSpPr>
              <p:nvPr/>
            </p:nvSpPr>
            <p:spPr bwMode="auto">
              <a:xfrm>
                <a:off x="4285" y="1775"/>
                <a:ext cx="112" cy="131"/>
              </a:xfrm>
              <a:custGeom>
                <a:avLst/>
                <a:gdLst>
                  <a:gd name="T0" fmla="*/ 11 w 224"/>
                  <a:gd name="T1" fmla="*/ 0 h 261"/>
                  <a:gd name="T2" fmla="*/ 8 w 224"/>
                  <a:gd name="T3" fmla="*/ 3 h 261"/>
                  <a:gd name="T4" fmla="*/ 5 w 224"/>
                  <a:gd name="T5" fmla="*/ 10 h 261"/>
                  <a:gd name="T6" fmla="*/ 4 w 224"/>
                  <a:gd name="T7" fmla="*/ 18 h 261"/>
                  <a:gd name="T8" fmla="*/ 2 w 224"/>
                  <a:gd name="T9" fmla="*/ 25 h 261"/>
                  <a:gd name="T10" fmla="*/ 2 w 224"/>
                  <a:gd name="T11" fmla="*/ 32 h 261"/>
                  <a:gd name="T12" fmla="*/ 1 w 224"/>
                  <a:gd name="T13" fmla="*/ 38 h 261"/>
                  <a:gd name="T14" fmla="*/ 0 w 224"/>
                  <a:gd name="T15" fmla="*/ 47 h 261"/>
                  <a:gd name="T16" fmla="*/ 0 w 224"/>
                  <a:gd name="T17" fmla="*/ 55 h 261"/>
                  <a:gd name="T18" fmla="*/ 1 w 224"/>
                  <a:gd name="T19" fmla="*/ 64 h 261"/>
                  <a:gd name="T20" fmla="*/ 1 w 224"/>
                  <a:gd name="T21" fmla="*/ 73 h 261"/>
                  <a:gd name="T22" fmla="*/ 2 w 224"/>
                  <a:gd name="T23" fmla="*/ 82 h 261"/>
                  <a:gd name="T24" fmla="*/ 3 w 224"/>
                  <a:gd name="T25" fmla="*/ 92 h 261"/>
                  <a:gd name="T26" fmla="*/ 5 w 224"/>
                  <a:gd name="T27" fmla="*/ 101 h 261"/>
                  <a:gd name="T28" fmla="*/ 7 w 224"/>
                  <a:gd name="T29" fmla="*/ 108 h 261"/>
                  <a:gd name="T30" fmla="*/ 10 w 224"/>
                  <a:gd name="T31" fmla="*/ 114 h 261"/>
                  <a:gd name="T32" fmla="*/ 13 w 224"/>
                  <a:gd name="T33" fmla="*/ 120 h 261"/>
                  <a:gd name="T34" fmla="*/ 18 w 224"/>
                  <a:gd name="T35" fmla="*/ 125 h 261"/>
                  <a:gd name="T36" fmla="*/ 27 w 224"/>
                  <a:gd name="T37" fmla="*/ 129 h 261"/>
                  <a:gd name="T38" fmla="*/ 36 w 224"/>
                  <a:gd name="T39" fmla="*/ 131 h 261"/>
                  <a:gd name="T40" fmla="*/ 46 w 224"/>
                  <a:gd name="T41" fmla="*/ 130 h 261"/>
                  <a:gd name="T42" fmla="*/ 55 w 224"/>
                  <a:gd name="T43" fmla="*/ 129 h 261"/>
                  <a:gd name="T44" fmla="*/ 64 w 224"/>
                  <a:gd name="T45" fmla="*/ 129 h 261"/>
                  <a:gd name="T46" fmla="*/ 72 w 224"/>
                  <a:gd name="T47" fmla="*/ 131 h 261"/>
                  <a:gd name="T48" fmla="*/ 80 w 224"/>
                  <a:gd name="T49" fmla="*/ 130 h 261"/>
                  <a:gd name="T50" fmla="*/ 88 w 224"/>
                  <a:gd name="T51" fmla="*/ 128 h 261"/>
                  <a:gd name="T52" fmla="*/ 95 w 224"/>
                  <a:gd name="T53" fmla="*/ 125 h 261"/>
                  <a:gd name="T54" fmla="*/ 102 w 224"/>
                  <a:gd name="T55" fmla="*/ 119 h 261"/>
                  <a:gd name="T56" fmla="*/ 107 w 224"/>
                  <a:gd name="T57" fmla="*/ 113 h 261"/>
                  <a:gd name="T58" fmla="*/ 110 w 224"/>
                  <a:gd name="T59" fmla="*/ 105 h 261"/>
                  <a:gd name="T60" fmla="*/ 112 w 224"/>
                  <a:gd name="T61" fmla="*/ 97 h 261"/>
                  <a:gd name="T62" fmla="*/ 112 w 224"/>
                  <a:gd name="T63" fmla="*/ 88 h 261"/>
                  <a:gd name="T64" fmla="*/ 110 w 224"/>
                  <a:gd name="T65" fmla="*/ 78 h 261"/>
                  <a:gd name="T66" fmla="*/ 110 w 224"/>
                  <a:gd name="T67" fmla="*/ 69 h 261"/>
                  <a:gd name="T68" fmla="*/ 109 w 224"/>
                  <a:gd name="T69" fmla="*/ 63 h 261"/>
                  <a:gd name="T70" fmla="*/ 108 w 224"/>
                  <a:gd name="T71" fmla="*/ 58 h 261"/>
                  <a:gd name="T72" fmla="*/ 108 w 224"/>
                  <a:gd name="T73" fmla="*/ 51 h 261"/>
                  <a:gd name="T74" fmla="*/ 106 w 224"/>
                  <a:gd name="T75" fmla="*/ 45 h 261"/>
                  <a:gd name="T76" fmla="*/ 105 w 224"/>
                  <a:gd name="T77" fmla="*/ 38 h 261"/>
                  <a:gd name="T78" fmla="*/ 103 w 224"/>
                  <a:gd name="T79" fmla="*/ 32 h 261"/>
                  <a:gd name="T80" fmla="*/ 101 w 224"/>
                  <a:gd name="T81" fmla="*/ 26 h 261"/>
                  <a:gd name="T82" fmla="*/ 97 w 224"/>
                  <a:gd name="T83" fmla="*/ 17 h 261"/>
                  <a:gd name="T84" fmla="*/ 90 w 224"/>
                  <a:gd name="T85" fmla="*/ 8 h 261"/>
                  <a:gd name="T86" fmla="*/ 83 w 224"/>
                  <a:gd name="T87" fmla="*/ 5 h 261"/>
                  <a:gd name="T88" fmla="*/ 76 w 224"/>
                  <a:gd name="T89" fmla="*/ 6 h 261"/>
                  <a:gd name="T90" fmla="*/ 67 w 224"/>
                  <a:gd name="T91" fmla="*/ 8 h 261"/>
                  <a:gd name="T92" fmla="*/ 57 w 224"/>
                  <a:gd name="T93" fmla="*/ 9 h 261"/>
                  <a:gd name="T94" fmla="*/ 46 w 224"/>
                  <a:gd name="T95" fmla="*/ 9 h 261"/>
                  <a:gd name="T96" fmla="*/ 35 w 224"/>
                  <a:gd name="T97" fmla="*/ 8 h 261"/>
                  <a:gd name="T98" fmla="*/ 26 w 224"/>
                  <a:gd name="T99" fmla="*/ 6 h 261"/>
                  <a:gd name="T100" fmla="*/ 16 w 224"/>
                  <a:gd name="T101" fmla="*/ 3 h 261"/>
                  <a:gd name="T102" fmla="*/ 13 w 224"/>
                  <a:gd name="T103" fmla="*/ 2 h 2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4"/>
                  <a:gd name="T157" fmla="*/ 0 h 261"/>
                  <a:gd name="T158" fmla="*/ 224 w 224"/>
                  <a:gd name="T159" fmla="*/ 261 h 2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4" h="261">
                    <a:moveTo>
                      <a:pt x="25" y="3"/>
                    </a:moveTo>
                    <a:lnTo>
                      <a:pt x="22" y="0"/>
                    </a:lnTo>
                    <a:lnTo>
                      <a:pt x="18" y="3"/>
                    </a:lnTo>
                    <a:lnTo>
                      <a:pt x="15" y="5"/>
                    </a:lnTo>
                    <a:lnTo>
                      <a:pt x="14" y="12"/>
                    </a:lnTo>
                    <a:lnTo>
                      <a:pt x="9" y="20"/>
                    </a:lnTo>
                    <a:lnTo>
                      <a:pt x="8" y="31"/>
                    </a:lnTo>
                    <a:lnTo>
                      <a:pt x="7" y="35"/>
                    </a:lnTo>
                    <a:lnTo>
                      <a:pt x="5" y="42"/>
                    </a:lnTo>
                    <a:lnTo>
                      <a:pt x="4" y="49"/>
                    </a:lnTo>
                    <a:lnTo>
                      <a:pt x="4" y="56"/>
                    </a:lnTo>
                    <a:lnTo>
                      <a:pt x="3" y="63"/>
                    </a:lnTo>
                    <a:lnTo>
                      <a:pt x="3" y="68"/>
                    </a:lnTo>
                    <a:lnTo>
                      <a:pt x="1" y="76"/>
                    </a:lnTo>
                    <a:lnTo>
                      <a:pt x="1" y="85"/>
                    </a:lnTo>
                    <a:lnTo>
                      <a:pt x="0" y="93"/>
                    </a:lnTo>
                    <a:lnTo>
                      <a:pt x="0" y="101"/>
                    </a:lnTo>
                    <a:lnTo>
                      <a:pt x="0" y="109"/>
                    </a:lnTo>
                    <a:lnTo>
                      <a:pt x="1" y="120"/>
                    </a:lnTo>
                    <a:lnTo>
                      <a:pt x="1" y="127"/>
                    </a:lnTo>
                    <a:lnTo>
                      <a:pt x="1" y="135"/>
                    </a:lnTo>
                    <a:lnTo>
                      <a:pt x="1" y="145"/>
                    </a:lnTo>
                    <a:lnTo>
                      <a:pt x="3" y="156"/>
                    </a:lnTo>
                    <a:lnTo>
                      <a:pt x="3" y="164"/>
                    </a:lnTo>
                    <a:lnTo>
                      <a:pt x="4" y="173"/>
                    </a:lnTo>
                    <a:lnTo>
                      <a:pt x="5" y="183"/>
                    </a:lnTo>
                    <a:lnTo>
                      <a:pt x="8" y="193"/>
                    </a:lnTo>
                    <a:lnTo>
                      <a:pt x="9" y="201"/>
                    </a:lnTo>
                    <a:lnTo>
                      <a:pt x="12" y="209"/>
                    </a:lnTo>
                    <a:lnTo>
                      <a:pt x="14" y="216"/>
                    </a:lnTo>
                    <a:lnTo>
                      <a:pt x="18" y="223"/>
                    </a:lnTo>
                    <a:lnTo>
                      <a:pt x="19" y="228"/>
                    </a:lnTo>
                    <a:lnTo>
                      <a:pt x="23" y="235"/>
                    </a:lnTo>
                    <a:lnTo>
                      <a:pt x="26" y="239"/>
                    </a:lnTo>
                    <a:lnTo>
                      <a:pt x="29" y="245"/>
                    </a:lnTo>
                    <a:lnTo>
                      <a:pt x="35" y="250"/>
                    </a:lnTo>
                    <a:lnTo>
                      <a:pt x="44" y="256"/>
                    </a:lnTo>
                    <a:lnTo>
                      <a:pt x="53" y="257"/>
                    </a:lnTo>
                    <a:lnTo>
                      <a:pt x="64" y="261"/>
                    </a:lnTo>
                    <a:lnTo>
                      <a:pt x="72" y="261"/>
                    </a:lnTo>
                    <a:lnTo>
                      <a:pt x="82" y="261"/>
                    </a:lnTo>
                    <a:lnTo>
                      <a:pt x="92" y="260"/>
                    </a:lnTo>
                    <a:lnTo>
                      <a:pt x="101" y="260"/>
                    </a:lnTo>
                    <a:lnTo>
                      <a:pt x="109" y="258"/>
                    </a:lnTo>
                    <a:lnTo>
                      <a:pt x="119" y="258"/>
                    </a:lnTo>
                    <a:lnTo>
                      <a:pt x="128" y="258"/>
                    </a:lnTo>
                    <a:lnTo>
                      <a:pt x="137" y="261"/>
                    </a:lnTo>
                    <a:lnTo>
                      <a:pt x="143" y="261"/>
                    </a:lnTo>
                    <a:lnTo>
                      <a:pt x="152" y="261"/>
                    </a:lnTo>
                    <a:lnTo>
                      <a:pt x="159" y="260"/>
                    </a:lnTo>
                    <a:lnTo>
                      <a:pt x="167" y="258"/>
                    </a:lnTo>
                    <a:lnTo>
                      <a:pt x="175" y="256"/>
                    </a:lnTo>
                    <a:lnTo>
                      <a:pt x="182" y="253"/>
                    </a:lnTo>
                    <a:lnTo>
                      <a:pt x="190" y="249"/>
                    </a:lnTo>
                    <a:lnTo>
                      <a:pt x="198" y="245"/>
                    </a:lnTo>
                    <a:lnTo>
                      <a:pt x="204" y="238"/>
                    </a:lnTo>
                    <a:lnTo>
                      <a:pt x="209" y="232"/>
                    </a:lnTo>
                    <a:lnTo>
                      <a:pt x="213" y="225"/>
                    </a:lnTo>
                    <a:lnTo>
                      <a:pt x="219" y="219"/>
                    </a:lnTo>
                    <a:lnTo>
                      <a:pt x="220" y="210"/>
                    </a:lnTo>
                    <a:lnTo>
                      <a:pt x="223" y="202"/>
                    </a:lnTo>
                    <a:lnTo>
                      <a:pt x="223" y="193"/>
                    </a:lnTo>
                    <a:lnTo>
                      <a:pt x="224" y="184"/>
                    </a:lnTo>
                    <a:lnTo>
                      <a:pt x="223" y="175"/>
                    </a:lnTo>
                    <a:lnTo>
                      <a:pt x="221" y="165"/>
                    </a:lnTo>
                    <a:lnTo>
                      <a:pt x="220" y="156"/>
                    </a:lnTo>
                    <a:lnTo>
                      <a:pt x="220" y="145"/>
                    </a:lnTo>
                    <a:lnTo>
                      <a:pt x="220" y="138"/>
                    </a:lnTo>
                    <a:lnTo>
                      <a:pt x="219" y="132"/>
                    </a:lnTo>
                    <a:lnTo>
                      <a:pt x="217" y="126"/>
                    </a:lnTo>
                    <a:lnTo>
                      <a:pt x="217" y="120"/>
                    </a:lnTo>
                    <a:lnTo>
                      <a:pt x="216" y="115"/>
                    </a:lnTo>
                    <a:lnTo>
                      <a:pt x="216" y="108"/>
                    </a:lnTo>
                    <a:lnTo>
                      <a:pt x="215" y="101"/>
                    </a:lnTo>
                    <a:lnTo>
                      <a:pt x="215" y="96"/>
                    </a:lnTo>
                    <a:lnTo>
                      <a:pt x="212" y="89"/>
                    </a:lnTo>
                    <a:lnTo>
                      <a:pt x="210" y="83"/>
                    </a:lnTo>
                    <a:lnTo>
                      <a:pt x="209" y="76"/>
                    </a:lnTo>
                    <a:lnTo>
                      <a:pt x="208" y="70"/>
                    </a:lnTo>
                    <a:lnTo>
                      <a:pt x="205" y="64"/>
                    </a:lnTo>
                    <a:lnTo>
                      <a:pt x="204" y="57"/>
                    </a:lnTo>
                    <a:lnTo>
                      <a:pt x="201" y="52"/>
                    </a:lnTo>
                    <a:lnTo>
                      <a:pt x="201" y="46"/>
                    </a:lnTo>
                    <a:lnTo>
                      <a:pt x="194" y="34"/>
                    </a:lnTo>
                    <a:lnTo>
                      <a:pt x="189" y="24"/>
                    </a:lnTo>
                    <a:lnTo>
                      <a:pt x="180" y="15"/>
                    </a:lnTo>
                    <a:lnTo>
                      <a:pt x="174" y="8"/>
                    </a:lnTo>
                    <a:lnTo>
                      <a:pt x="165" y="9"/>
                    </a:lnTo>
                    <a:lnTo>
                      <a:pt x="160" y="12"/>
                    </a:lnTo>
                    <a:lnTo>
                      <a:pt x="152" y="12"/>
                    </a:lnTo>
                    <a:lnTo>
                      <a:pt x="143" y="15"/>
                    </a:lnTo>
                    <a:lnTo>
                      <a:pt x="134" y="16"/>
                    </a:lnTo>
                    <a:lnTo>
                      <a:pt x="124" y="18"/>
                    </a:lnTo>
                    <a:lnTo>
                      <a:pt x="113" y="18"/>
                    </a:lnTo>
                    <a:lnTo>
                      <a:pt x="104" y="19"/>
                    </a:lnTo>
                    <a:lnTo>
                      <a:pt x="92" y="18"/>
                    </a:lnTo>
                    <a:lnTo>
                      <a:pt x="82" y="18"/>
                    </a:lnTo>
                    <a:lnTo>
                      <a:pt x="70" y="16"/>
                    </a:lnTo>
                    <a:lnTo>
                      <a:pt x="60" y="15"/>
                    </a:lnTo>
                    <a:lnTo>
                      <a:pt x="51" y="12"/>
                    </a:lnTo>
                    <a:lnTo>
                      <a:pt x="41" y="9"/>
                    </a:lnTo>
                    <a:lnTo>
                      <a:pt x="31" y="5"/>
                    </a:lnTo>
                    <a:lnTo>
                      <a:pt x="25" y="3"/>
                    </a:lnTo>
                    <a:close/>
                  </a:path>
                </a:pathLst>
              </a:custGeom>
              <a:solidFill>
                <a:schemeClr val="tx1"/>
              </a:solidFill>
              <a:ln w="9525">
                <a:noFill/>
                <a:round/>
                <a:headEnd/>
                <a:tailEnd/>
              </a:ln>
            </p:spPr>
            <p:txBody>
              <a:bodyPr>
                <a:prstTxWarp prst="textNoShape">
                  <a:avLst/>
                </a:prstTxWarp>
              </a:bodyPr>
              <a:lstStyle/>
              <a:p>
                <a:endParaRPr lang="en-US"/>
              </a:p>
            </p:txBody>
          </p:sp>
          <p:sp>
            <p:nvSpPr>
              <p:cNvPr id="94223" name="Freeform 12"/>
              <p:cNvSpPr>
                <a:spLocks/>
              </p:cNvSpPr>
              <p:nvPr/>
            </p:nvSpPr>
            <p:spPr bwMode="auto">
              <a:xfrm>
                <a:off x="4253" y="1918"/>
                <a:ext cx="189" cy="152"/>
              </a:xfrm>
              <a:custGeom>
                <a:avLst/>
                <a:gdLst>
                  <a:gd name="T0" fmla="*/ 9 w 378"/>
                  <a:gd name="T1" fmla="*/ 39 h 303"/>
                  <a:gd name="T2" fmla="*/ 3 w 378"/>
                  <a:gd name="T3" fmla="*/ 51 h 303"/>
                  <a:gd name="T4" fmla="*/ 1 w 378"/>
                  <a:gd name="T5" fmla="*/ 61 h 303"/>
                  <a:gd name="T6" fmla="*/ 0 w 378"/>
                  <a:gd name="T7" fmla="*/ 70 h 303"/>
                  <a:gd name="T8" fmla="*/ 1 w 378"/>
                  <a:gd name="T9" fmla="*/ 82 h 303"/>
                  <a:gd name="T10" fmla="*/ 3 w 378"/>
                  <a:gd name="T11" fmla="*/ 94 h 303"/>
                  <a:gd name="T12" fmla="*/ 9 w 378"/>
                  <a:gd name="T13" fmla="*/ 108 h 303"/>
                  <a:gd name="T14" fmla="*/ 17 w 378"/>
                  <a:gd name="T15" fmla="*/ 123 h 303"/>
                  <a:gd name="T16" fmla="*/ 26 w 378"/>
                  <a:gd name="T17" fmla="*/ 135 h 303"/>
                  <a:gd name="T18" fmla="*/ 36 w 378"/>
                  <a:gd name="T19" fmla="*/ 143 h 303"/>
                  <a:gd name="T20" fmla="*/ 45 w 378"/>
                  <a:gd name="T21" fmla="*/ 148 h 303"/>
                  <a:gd name="T22" fmla="*/ 55 w 378"/>
                  <a:gd name="T23" fmla="*/ 151 h 303"/>
                  <a:gd name="T24" fmla="*/ 66 w 378"/>
                  <a:gd name="T25" fmla="*/ 152 h 303"/>
                  <a:gd name="T26" fmla="*/ 75 w 378"/>
                  <a:gd name="T27" fmla="*/ 151 h 303"/>
                  <a:gd name="T28" fmla="*/ 85 w 378"/>
                  <a:gd name="T29" fmla="*/ 149 h 303"/>
                  <a:gd name="T30" fmla="*/ 94 w 378"/>
                  <a:gd name="T31" fmla="*/ 147 h 303"/>
                  <a:gd name="T32" fmla="*/ 103 w 378"/>
                  <a:gd name="T33" fmla="*/ 145 h 303"/>
                  <a:gd name="T34" fmla="*/ 120 w 378"/>
                  <a:gd name="T35" fmla="*/ 143 h 303"/>
                  <a:gd name="T36" fmla="*/ 136 w 378"/>
                  <a:gd name="T37" fmla="*/ 141 h 303"/>
                  <a:gd name="T38" fmla="*/ 153 w 378"/>
                  <a:gd name="T39" fmla="*/ 136 h 303"/>
                  <a:gd name="T40" fmla="*/ 168 w 378"/>
                  <a:gd name="T41" fmla="*/ 129 h 303"/>
                  <a:gd name="T42" fmla="*/ 178 w 378"/>
                  <a:gd name="T43" fmla="*/ 121 h 303"/>
                  <a:gd name="T44" fmla="*/ 183 w 378"/>
                  <a:gd name="T45" fmla="*/ 113 h 303"/>
                  <a:gd name="T46" fmla="*/ 183 w 378"/>
                  <a:gd name="T47" fmla="*/ 103 h 303"/>
                  <a:gd name="T48" fmla="*/ 184 w 378"/>
                  <a:gd name="T49" fmla="*/ 92 h 303"/>
                  <a:gd name="T50" fmla="*/ 185 w 378"/>
                  <a:gd name="T51" fmla="*/ 82 h 303"/>
                  <a:gd name="T52" fmla="*/ 185 w 378"/>
                  <a:gd name="T53" fmla="*/ 73 h 303"/>
                  <a:gd name="T54" fmla="*/ 189 w 378"/>
                  <a:gd name="T55" fmla="*/ 64 h 303"/>
                  <a:gd name="T56" fmla="*/ 187 w 378"/>
                  <a:gd name="T57" fmla="*/ 54 h 303"/>
                  <a:gd name="T58" fmla="*/ 179 w 378"/>
                  <a:gd name="T59" fmla="*/ 40 h 303"/>
                  <a:gd name="T60" fmla="*/ 168 w 378"/>
                  <a:gd name="T61" fmla="*/ 24 h 303"/>
                  <a:gd name="T62" fmla="*/ 155 w 378"/>
                  <a:gd name="T63" fmla="*/ 11 h 303"/>
                  <a:gd name="T64" fmla="*/ 143 w 378"/>
                  <a:gd name="T65" fmla="*/ 3 h 303"/>
                  <a:gd name="T66" fmla="*/ 130 w 378"/>
                  <a:gd name="T67" fmla="*/ 1 h 303"/>
                  <a:gd name="T68" fmla="*/ 118 w 378"/>
                  <a:gd name="T69" fmla="*/ 3 h 303"/>
                  <a:gd name="T70" fmla="*/ 106 w 378"/>
                  <a:gd name="T71" fmla="*/ 8 h 303"/>
                  <a:gd name="T72" fmla="*/ 94 w 378"/>
                  <a:gd name="T73" fmla="*/ 11 h 303"/>
                  <a:gd name="T74" fmla="*/ 84 w 378"/>
                  <a:gd name="T75" fmla="*/ 11 h 303"/>
                  <a:gd name="T76" fmla="*/ 74 w 378"/>
                  <a:gd name="T77" fmla="*/ 8 h 303"/>
                  <a:gd name="T78" fmla="*/ 63 w 378"/>
                  <a:gd name="T79" fmla="*/ 3 h 303"/>
                  <a:gd name="T80" fmla="*/ 48 w 378"/>
                  <a:gd name="T81" fmla="*/ 1 h 303"/>
                  <a:gd name="T82" fmla="*/ 34 w 378"/>
                  <a:gd name="T83" fmla="*/ 1 h 303"/>
                  <a:gd name="T84" fmla="*/ 26 w 378"/>
                  <a:gd name="T85" fmla="*/ 6 h 303"/>
                  <a:gd name="T86" fmla="*/ 21 w 378"/>
                  <a:gd name="T87" fmla="*/ 14 h 303"/>
                  <a:gd name="T88" fmla="*/ 16 w 378"/>
                  <a:gd name="T89" fmla="*/ 23 h 303"/>
                  <a:gd name="T90" fmla="*/ 13 w 378"/>
                  <a:gd name="T91" fmla="*/ 32 h 3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8"/>
                  <a:gd name="T139" fmla="*/ 0 h 303"/>
                  <a:gd name="T140" fmla="*/ 378 w 378"/>
                  <a:gd name="T141" fmla="*/ 303 h 3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8" h="303">
                    <a:moveTo>
                      <a:pt x="26" y="68"/>
                    </a:moveTo>
                    <a:lnTo>
                      <a:pt x="23" y="69"/>
                    </a:lnTo>
                    <a:lnTo>
                      <a:pt x="17" y="78"/>
                    </a:lnTo>
                    <a:lnTo>
                      <a:pt x="13" y="83"/>
                    </a:lnTo>
                    <a:lnTo>
                      <a:pt x="11" y="91"/>
                    </a:lnTo>
                    <a:lnTo>
                      <a:pt x="6" y="101"/>
                    </a:lnTo>
                    <a:lnTo>
                      <a:pt x="5" y="112"/>
                    </a:lnTo>
                    <a:lnTo>
                      <a:pt x="2" y="116"/>
                    </a:lnTo>
                    <a:lnTo>
                      <a:pt x="1" y="121"/>
                    </a:lnTo>
                    <a:lnTo>
                      <a:pt x="1" y="128"/>
                    </a:lnTo>
                    <a:lnTo>
                      <a:pt x="1" y="134"/>
                    </a:lnTo>
                    <a:lnTo>
                      <a:pt x="0" y="140"/>
                    </a:lnTo>
                    <a:lnTo>
                      <a:pt x="0" y="149"/>
                    </a:lnTo>
                    <a:lnTo>
                      <a:pt x="1" y="155"/>
                    </a:lnTo>
                    <a:lnTo>
                      <a:pt x="1" y="164"/>
                    </a:lnTo>
                    <a:lnTo>
                      <a:pt x="1" y="171"/>
                    </a:lnTo>
                    <a:lnTo>
                      <a:pt x="4" y="180"/>
                    </a:lnTo>
                    <a:lnTo>
                      <a:pt x="6" y="188"/>
                    </a:lnTo>
                    <a:lnTo>
                      <a:pt x="11" y="198"/>
                    </a:lnTo>
                    <a:lnTo>
                      <a:pt x="13" y="206"/>
                    </a:lnTo>
                    <a:lnTo>
                      <a:pt x="17" y="216"/>
                    </a:lnTo>
                    <a:lnTo>
                      <a:pt x="22" y="225"/>
                    </a:lnTo>
                    <a:lnTo>
                      <a:pt x="28" y="236"/>
                    </a:lnTo>
                    <a:lnTo>
                      <a:pt x="34" y="246"/>
                    </a:lnTo>
                    <a:lnTo>
                      <a:pt x="39" y="254"/>
                    </a:lnTo>
                    <a:lnTo>
                      <a:pt x="45" y="261"/>
                    </a:lnTo>
                    <a:lnTo>
                      <a:pt x="52" y="269"/>
                    </a:lnTo>
                    <a:lnTo>
                      <a:pt x="57" y="274"/>
                    </a:lnTo>
                    <a:lnTo>
                      <a:pt x="64" y="281"/>
                    </a:lnTo>
                    <a:lnTo>
                      <a:pt x="71" y="285"/>
                    </a:lnTo>
                    <a:lnTo>
                      <a:pt x="78" y="291"/>
                    </a:lnTo>
                    <a:lnTo>
                      <a:pt x="83" y="292"/>
                    </a:lnTo>
                    <a:lnTo>
                      <a:pt x="90" y="296"/>
                    </a:lnTo>
                    <a:lnTo>
                      <a:pt x="97" y="298"/>
                    </a:lnTo>
                    <a:lnTo>
                      <a:pt x="102" y="300"/>
                    </a:lnTo>
                    <a:lnTo>
                      <a:pt x="109" y="302"/>
                    </a:lnTo>
                    <a:lnTo>
                      <a:pt x="117" y="302"/>
                    </a:lnTo>
                    <a:lnTo>
                      <a:pt x="123" y="302"/>
                    </a:lnTo>
                    <a:lnTo>
                      <a:pt x="131" y="303"/>
                    </a:lnTo>
                    <a:lnTo>
                      <a:pt x="138" y="302"/>
                    </a:lnTo>
                    <a:lnTo>
                      <a:pt x="143" y="302"/>
                    </a:lnTo>
                    <a:lnTo>
                      <a:pt x="150" y="302"/>
                    </a:lnTo>
                    <a:lnTo>
                      <a:pt x="157" y="300"/>
                    </a:lnTo>
                    <a:lnTo>
                      <a:pt x="164" y="298"/>
                    </a:lnTo>
                    <a:lnTo>
                      <a:pt x="169" y="298"/>
                    </a:lnTo>
                    <a:lnTo>
                      <a:pt x="176" y="296"/>
                    </a:lnTo>
                    <a:lnTo>
                      <a:pt x="183" y="296"/>
                    </a:lnTo>
                    <a:lnTo>
                      <a:pt x="188" y="294"/>
                    </a:lnTo>
                    <a:lnTo>
                      <a:pt x="194" y="292"/>
                    </a:lnTo>
                    <a:lnTo>
                      <a:pt x="199" y="291"/>
                    </a:lnTo>
                    <a:lnTo>
                      <a:pt x="206" y="290"/>
                    </a:lnTo>
                    <a:lnTo>
                      <a:pt x="217" y="287"/>
                    </a:lnTo>
                    <a:lnTo>
                      <a:pt x="229" y="287"/>
                    </a:lnTo>
                    <a:lnTo>
                      <a:pt x="239" y="285"/>
                    </a:lnTo>
                    <a:lnTo>
                      <a:pt x="250" y="284"/>
                    </a:lnTo>
                    <a:lnTo>
                      <a:pt x="259" y="281"/>
                    </a:lnTo>
                    <a:lnTo>
                      <a:pt x="272" y="281"/>
                    </a:lnTo>
                    <a:lnTo>
                      <a:pt x="283" y="277"/>
                    </a:lnTo>
                    <a:lnTo>
                      <a:pt x="294" y="274"/>
                    </a:lnTo>
                    <a:lnTo>
                      <a:pt x="305" y="272"/>
                    </a:lnTo>
                    <a:lnTo>
                      <a:pt x="316" y="268"/>
                    </a:lnTo>
                    <a:lnTo>
                      <a:pt x="325" y="262"/>
                    </a:lnTo>
                    <a:lnTo>
                      <a:pt x="335" y="258"/>
                    </a:lnTo>
                    <a:lnTo>
                      <a:pt x="342" y="253"/>
                    </a:lnTo>
                    <a:lnTo>
                      <a:pt x="351" y="248"/>
                    </a:lnTo>
                    <a:lnTo>
                      <a:pt x="355" y="242"/>
                    </a:lnTo>
                    <a:lnTo>
                      <a:pt x="361" y="236"/>
                    </a:lnTo>
                    <a:lnTo>
                      <a:pt x="363" y="231"/>
                    </a:lnTo>
                    <a:lnTo>
                      <a:pt x="366" y="225"/>
                    </a:lnTo>
                    <a:lnTo>
                      <a:pt x="366" y="218"/>
                    </a:lnTo>
                    <a:lnTo>
                      <a:pt x="366" y="212"/>
                    </a:lnTo>
                    <a:lnTo>
                      <a:pt x="366" y="205"/>
                    </a:lnTo>
                    <a:lnTo>
                      <a:pt x="367" y="198"/>
                    </a:lnTo>
                    <a:lnTo>
                      <a:pt x="367" y="190"/>
                    </a:lnTo>
                    <a:lnTo>
                      <a:pt x="367" y="184"/>
                    </a:lnTo>
                    <a:lnTo>
                      <a:pt x="367" y="177"/>
                    </a:lnTo>
                    <a:lnTo>
                      <a:pt x="369" y="171"/>
                    </a:lnTo>
                    <a:lnTo>
                      <a:pt x="369" y="164"/>
                    </a:lnTo>
                    <a:lnTo>
                      <a:pt x="369" y="157"/>
                    </a:lnTo>
                    <a:lnTo>
                      <a:pt x="369" y="150"/>
                    </a:lnTo>
                    <a:lnTo>
                      <a:pt x="370" y="146"/>
                    </a:lnTo>
                    <a:lnTo>
                      <a:pt x="372" y="138"/>
                    </a:lnTo>
                    <a:lnTo>
                      <a:pt x="377" y="132"/>
                    </a:lnTo>
                    <a:lnTo>
                      <a:pt x="377" y="128"/>
                    </a:lnTo>
                    <a:lnTo>
                      <a:pt x="378" y="124"/>
                    </a:lnTo>
                    <a:lnTo>
                      <a:pt x="376" y="116"/>
                    </a:lnTo>
                    <a:lnTo>
                      <a:pt x="374" y="108"/>
                    </a:lnTo>
                    <a:lnTo>
                      <a:pt x="370" y="98"/>
                    </a:lnTo>
                    <a:lnTo>
                      <a:pt x="365" y="90"/>
                    </a:lnTo>
                    <a:lnTo>
                      <a:pt x="358" y="79"/>
                    </a:lnTo>
                    <a:lnTo>
                      <a:pt x="352" y="69"/>
                    </a:lnTo>
                    <a:lnTo>
                      <a:pt x="344" y="58"/>
                    </a:lnTo>
                    <a:lnTo>
                      <a:pt x="336" y="47"/>
                    </a:lnTo>
                    <a:lnTo>
                      <a:pt x="328" y="38"/>
                    </a:lnTo>
                    <a:lnTo>
                      <a:pt x="320" y="30"/>
                    </a:lnTo>
                    <a:lnTo>
                      <a:pt x="310" y="21"/>
                    </a:lnTo>
                    <a:lnTo>
                      <a:pt x="300" y="15"/>
                    </a:lnTo>
                    <a:lnTo>
                      <a:pt x="292" y="9"/>
                    </a:lnTo>
                    <a:lnTo>
                      <a:pt x="285" y="6"/>
                    </a:lnTo>
                    <a:lnTo>
                      <a:pt x="276" y="4"/>
                    </a:lnTo>
                    <a:lnTo>
                      <a:pt x="269" y="2"/>
                    </a:lnTo>
                    <a:lnTo>
                      <a:pt x="259" y="2"/>
                    </a:lnTo>
                    <a:lnTo>
                      <a:pt x="253" y="4"/>
                    </a:lnTo>
                    <a:lnTo>
                      <a:pt x="244" y="5"/>
                    </a:lnTo>
                    <a:lnTo>
                      <a:pt x="236" y="6"/>
                    </a:lnTo>
                    <a:lnTo>
                      <a:pt x="228" y="9"/>
                    </a:lnTo>
                    <a:lnTo>
                      <a:pt x="220" y="12"/>
                    </a:lnTo>
                    <a:lnTo>
                      <a:pt x="212" y="15"/>
                    </a:lnTo>
                    <a:lnTo>
                      <a:pt x="203" y="17"/>
                    </a:lnTo>
                    <a:lnTo>
                      <a:pt x="197" y="19"/>
                    </a:lnTo>
                    <a:lnTo>
                      <a:pt x="188" y="21"/>
                    </a:lnTo>
                    <a:lnTo>
                      <a:pt x="182" y="21"/>
                    </a:lnTo>
                    <a:lnTo>
                      <a:pt x="173" y="21"/>
                    </a:lnTo>
                    <a:lnTo>
                      <a:pt x="168" y="21"/>
                    </a:lnTo>
                    <a:lnTo>
                      <a:pt x="161" y="21"/>
                    </a:lnTo>
                    <a:lnTo>
                      <a:pt x="153" y="17"/>
                    </a:lnTo>
                    <a:lnTo>
                      <a:pt x="147" y="16"/>
                    </a:lnTo>
                    <a:lnTo>
                      <a:pt x="140" y="13"/>
                    </a:lnTo>
                    <a:lnTo>
                      <a:pt x="135" y="12"/>
                    </a:lnTo>
                    <a:lnTo>
                      <a:pt x="125" y="6"/>
                    </a:lnTo>
                    <a:lnTo>
                      <a:pt x="116" y="5"/>
                    </a:lnTo>
                    <a:lnTo>
                      <a:pt x="105" y="2"/>
                    </a:lnTo>
                    <a:lnTo>
                      <a:pt x="95" y="1"/>
                    </a:lnTo>
                    <a:lnTo>
                      <a:pt x="84" y="0"/>
                    </a:lnTo>
                    <a:lnTo>
                      <a:pt x="73" y="1"/>
                    </a:lnTo>
                    <a:lnTo>
                      <a:pt x="67" y="1"/>
                    </a:lnTo>
                    <a:lnTo>
                      <a:pt x="63" y="2"/>
                    </a:lnTo>
                    <a:lnTo>
                      <a:pt x="57" y="5"/>
                    </a:lnTo>
                    <a:lnTo>
                      <a:pt x="52" y="11"/>
                    </a:lnTo>
                    <a:lnTo>
                      <a:pt x="47" y="15"/>
                    </a:lnTo>
                    <a:lnTo>
                      <a:pt x="43" y="21"/>
                    </a:lnTo>
                    <a:lnTo>
                      <a:pt x="41" y="27"/>
                    </a:lnTo>
                    <a:lnTo>
                      <a:pt x="38" y="34"/>
                    </a:lnTo>
                    <a:lnTo>
                      <a:pt x="35" y="39"/>
                    </a:lnTo>
                    <a:lnTo>
                      <a:pt x="31" y="45"/>
                    </a:lnTo>
                    <a:lnTo>
                      <a:pt x="30" y="50"/>
                    </a:lnTo>
                    <a:lnTo>
                      <a:pt x="28" y="57"/>
                    </a:lnTo>
                    <a:lnTo>
                      <a:pt x="26" y="64"/>
                    </a:lnTo>
                    <a:lnTo>
                      <a:pt x="26" y="68"/>
                    </a:lnTo>
                    <a:close/>
                  </a:path>
                </a:pathLst>
              </a:custGeom>
              <a:solidFill>
                <a:schemeClr val="tx1"/>
              </a:solidFill>
              <a:ln w="9525">
                <a:noFill/>
                <a:round/>
                <a:headEnd/>
                <a:tailEnd/>
              </a:ln>
            </p:spPr>
            <p:txBody>
              <a:bodyPr>
                <a:prstTxWarp prst="textNoShape">
                  <a:avLst/>
                </a:prstTxWarp>
              </a:bodyPr>
              <a:lstStyle/>
              <a:p>
                <a:endParaRPr lang="en-US"/>
              </a:p>
            </p:txBody>
          </p:sp>
          <p:sp>
            <p:nvSpPr>
              <p:cNvPr id="94224" name="Freeform 13"/>
              <p:cNvSpPr>
                <a:spLocks/>
              </p:cNvSpPr>
              <p:nvPr/>
            </p:nvSpPr>
            <p:spPr bwMode="auto">
              <a:xfrm>
                <a:off x="4398" y="1782"/>
                <a:ext cx="104" cy="94"/>
              </a:xfrm>
              <a:custGeom>
                <a:avLst/>
                <a:gdLst>
                  <a:gd name="T0" fmla="*/ 1 w 207"/>
                  <a:gd name="T1" fmla="*/ 12 h 189"/>
                  <a:gd name="T2" fmla="*/ 3 w 207"/>
                  <a:gd name="T3" fmla="*/ 18 h 189"/>
                  <a:gd name="T4" fmla="*/ 5 w 207"/>
                  <a:gd name="T5" fmla="*/ 26 h 189"/>
                  <a:gd name="T6" fmla="*/ 7 w 207"/>
                  <a:gd name="T7" fmla="*/ 32 h 189"/>
                  <a:gd name="T8" fmla="*/ 10 w 207"/>
                  <a:gd name="T9" fmla="*/ 38 h 189"/>
                  <a:gd name="T10" fmla="*/ 12 w 207"/>
                  <a:gd name="T11" fmla="*/ 46 h 189"/>
                  <a:gd name="T12" fmla="*/ 15 w 207"/>
                  <a:gd name="T13" fmla="*/ 54 h 189"/>
                  <a:gd name="T14" fmla="*/ 18 w 207"/>
                  <a:gd name="T15" fmla="*/ 61 h 189"/>
                  <a:gd name="T16" fmla="*/ 22 w 207"/>
                  <a:gd name="T17" fmla="*/ 68 h 189"/>
                  <a:gd name="T18" fmla="*/ 25 w 207"/>
                  <a:gd name="T19" fmla="*/ 74 h 189"/>
                  <a:gd name="T20" fmla="*/ 31 w 207"/>
                  <a:gd name="T21" fmla="*/ 84 h 189"/>
                  <a:gd name="T22" fmla="*/ 38 w 207"/>
                  <a:gd name="T23" fmla="*/ 91 h 189"/>
                  <a:gd name="T24" fmla="*/ 47 w 207"/>
                  <a:gd name="T25" fmla="*/ 94 h 189"/>
                  <a:gd name="T26" fmla="*/ 57 w 207"/>
                  <a:gd name="T27" fmla="*/ 89 h 189"/>
                  <a:gd name="T28" fmla="*/ 67 w 207"/>
                  <a:gd name="T29" fmla="*/ 80 h 189"/>
                  <a:gd name="T30" fmla="*/ 76 w 207"/>
                  <a:gd name="T31" fmla="*/ 74 h 189"/>
                  <a:gd name="T32" fmla="*/ 85 w 207"/>
                  <a:gd name="T33" fmla="*/ 75 h 189"/>
                  <a:gd name="T34" fmla="*/ 94 w 207"/>
                  <a:gd name="T35" fmla="*/ 70 h 189"/>
                  <a:gd name="T36" fmla="*/ 101 w 207"/>
                  <a:gd name="T37" fmla="*/ 63 h 189"/>
                  <a:gd name="T38" fmla="*/ 103 w 207"/>
                  <a:gd name="T39" fmla="*/ 57 h 189"/>
                  <a:gd name="T40" fmla="*/ 103 w 207"/>
                  <a:gd name="T41" fmla="*/ 48 h 189"/>
                  <a:gd name="T42" fmla="*/ 98 w 207"/>
                  <a:gd name="T43" fmla="*/ 41 h 189"/>
                  <a:gd name="T44" fmla="*/ 93 w 207"/>
                  <a:gd name="T45" fmla="*/ 37 h 189"/>
                  <a:gd name="T46" fmla="*/ 87 w 207"/>
                  <a:gd name="T47" fmla="*/ 33 h 189"/>
                  <a:gd name="T48" fmla="*/ 80 w 207"/>
                  <a:gd name="T49" fmla="*/ 29 h 189"/>
                  <a:gd name="T50" fmla="*/ 72 w 207"/>
                  <a:gd name="T51" fmla="*/ 24 h 189"/>
                  <a:gd name="T52" fmla="*/ 63 w 207"/>
                  <a:gd name="T53" fmla="*/ 19 h 189"/>
                  <a:gd name="T54" fmla="*/ 53 w 207"/>
                  <a:gd name="T55" fmla="*/ 14 h 189"/>
                  <a:gd name="T56" fmla="*/ 45 w 207"/>
                  <a:gd name="T57" fmla="*/ 10 h 189"/>
                  <a:gd name="T58" fmla="*/ 36 w 207"/>
                  <a:gd name="T59" fmla="*/ 7 h 189"/>
                  <a:gd name="T60" fmla="*/ 27 w 207"/>
                  <a:gd name="T61" fmla="*/ 3 h 189"/>
                  <a:gd name="T62" fmla="*/ 18 w 207"/>
                  <a:gd name="T63" fmla="*/ 0 h 189"/>
                  <a:gd name="T64" fmla="*/ 12 w 207"/>
                  <a:gd name="T65" fmla="*/ 0 h 189"/>
                  <a:gd name="T66" fmla="*/ 4 w 207"/>
                  <a:gd name="T67" fmla="*/ 0 h 189"/>
                  <a:gd name="T68" fmla="*/ 0 w 207"/>
                  <a:gd name="T69" fmla="*/ 3 h 189"/>
                  <a:gd name="T70" fmla="*/ 0 w 207"/>
                  <a:gd name="T71" fmla="*/ 8 h 189"/>
                  <a:gd name="T72" fmla="*/ 1 w 207"/>
                  <a:gd name="T73" fmla="*/ 11 h 1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89"/>
                  <a:gd name="T113" fmla="*/ 207 w 207"/>
                  <a:gd name="T114" fmla="*/ 189 h 1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89">
                    <a:moveTo>
                      <a:pt x="1" y="23"/>
                    </a:moveTo>
                    <a:lnTo>
                      <a:pt x="1" y="25"/>
                    </a:lnTo>
                    <a:lnTo>
                      <a:pt x="2" y="29"/>
                    </a:lnTo>
                    <a:lnTo>
                      <a:pt x="5" y="37"/>
                    </a:lnTo>
                    <a:lnTo>
                      <a:pt x="9" y="47"/>
                    </a:lnTo>
                    <a:lnTo>
                      <a:pt x="9" y="52"/>
                    </a:lnTo>
                    <a:lnTo>
                      <a:pt x="12" y="58"/>
                    </a:lnTo>
                    <a:lnTo>
                      <a:pt x="13" y="64"/>
                    </a:lnTo>
                    <a:lnTo>
                      <a:pt x="16" y="71"/>
                    </a:lnTo>
                    <a:lnTo>
                      <a:pt x="19" y="77"/>
                    </a:lnTo>
                    <a:lnTo>
                      <a:pt x="21" y="85"/>
                    </a:lnTo>
                    <a:lnTo>
                      <a:pt x="24" y="93"/>
                    </a:lnTo>
                    <a:lnTo>
                      <a:pt x="28" y="101"/>
                    </a:lnTo>
                    <a:lnTo>
                      <a:pt x="30" y="108"/>
                    </a:lnTo>
                    <a:lnTo>
                      <a:pt x="34" y="115"/>
                    </a:lnTo>
                    <a:lnTo>
                      <a:pt x="36" y="123"/>
                    </a:lnTo>
                    <a:lnTo>
                      <a:pt x="41" y="130"/>
                    </a:lnTo>
                    <a:lnTo>
                      <a:pt x="43" y="137"/>
                    </a:lnTo>
                    <a:lnTo>
                      <a:pt x="46" y="144"/>
                    </a:lnTo>
                    <a:lnTo>
                      <a:pt x="50" y="149"/>
                    </a:lnTo>
                    <a:lnTo>
                      <a:pt x="54" y="157"/>
                    </a:lnTo>
                    <a:lnTo>
                      <a:pt x="61" y="168"/>
                    </a:lnTo>
                    <a:lnTo>
                      <a:pt x="68" y="178"/>
                    </a:lnTo>
                    <a:lnTo>
                      <a:pt x="75" y="183"/>
                    </a:lnTo>
                    <a:lnTo>
                      <a:pt x="82" y="189"/>
                    </a:lnTo>
                    <a:lnTo>
                      <a:pt x="93" y="189"/>
                    </a:lnTo>
                    <a:lnTo>
                      <a:pt x="103" y="185"/>
                    </a:lnTo>
                    <a:lnTo>
                      <a:pt x="113" y="178"/>
                    </a:lnTo>
                    <a:lnTo>
                      <a:pt x="124" y="170"/>
                    </a:lnTo>
                    <a:lnTo>
                      <a:pt x="134" y="161"/>
                    </a:lnTo>
                    <a:lnTo>
                      <a:pt x="143" y="155"/>
                    </a:lnTo>
                    <a:lnTo>
                      <a:pt x="151" y="149"/>
                    </a:lnTo>
                    <a:lnTo>
                      <a:pt x="161" y="151"/>
                    </a:lnTo>
                    <a:lnTo>
                      <a:pt x="169" y="151"/>
                    </a:lnTo>
                    <a:lnTo>
                      <a:pt x="179" y="148"/>
                    </a:lnTo>
                    <a:lnTo>
                      <a:pt x="188" y="140"/>
                    </a:lnTo>
                    <a:lnTo>
                      <a:pt x="198" y="131"/>
                    </a:lnTo>
                    <a:lnTo>
                      <a:pt x="202" y="126"/>
                    </a:lnTo>
                    <a:lnTo>
                      <a:pt x="205" y="120"/>
                    </a:lnTo>
                    <a:lnTo>
                      <a:pt x="206" y="114"/>
                    </a:lnTo>
                    <a:lnTo>
                      <a:pt x="207" y="108"/>
                    </a:lnTo>
                    <a:lnTo>
                      <a:pt x="206" y="97"/>
                    </a:lnTo>
                    <a:lnTo>
                      <a:pt x="199" y="88"/>
                    </a:lnTo>
                    <a:lnTo>
                      <a:pt x="195" y="82"/>
                    </a:lnTo>
                    <a:lnTo>
                      <a:pt x="191" y="79"/>
                    </a:lnTo>
                    <a:lnTo>
                      <a:pt x="186" y="75"/>
                    </a:lnTo>
                    <a:lnTo>
                      <a:pt x="180" y="71"/>
                    </a:lnTo>
                    <a:lnTo>
                      <a:pt x="173" y="67"/>
                    </a:lnTo>
                    <a:lnTo>
                      <a:pt x="166" y="62"/>
                    </a:lnTo>
                    <a:lnTo>
                      <a:pt x="160" y="58"/>
                    </a:lnTo>
                    <a:lnTo>
                      <a:pt x="151" y="53"/>
                    </a:lnTo>
                    <a:lnTo>
                      <a:pt x="143" y="48"/>
                    </a:lnTo>
                    <a:lnTo>
                      <a:pt x="135" y="44"/>
                    </a:lnTo>
                    <a:lnTo>
                      <a:pt x="125" y="38"/>
                    </a:lnTo>
                    <a:lnTo>
                      <a:pt x="116" y="34"/>
                    </a:lnTo>
                    <a:lnTo>
                      <a:pt x="106" y="29"/>
                    </a:lnTo>
                    <a:lnTo>
                      <a:pt x="98" y="26"/>
                    </a:lnTo>
                    <a:lnTo>
                      <a:pt x="90" y="21"/>
                    </a:lnTo>
                    <a:lnTo>
                      <a:pt x="80" y="18"/>
                    </a:lnTo>
                    <a:lnTo>
                      <a:pt x="71" y="14"/>
                    </a:lnTo>
                    <a:lnTo>
                      <a:pt x="61" y="10"/>
                    </a:lnTo>
                    <a:lnTo>
                      <a:pt x="53" y="6"/>
                    </a:lnTo>
                    <a:lnTo>
                      <a:pt x="45" y="4"/>
                    </a:lnTo>
                    <a:lnTo>
                      <a:pt x="36" y="0"/>
                    </a:lnTo>
                    <a:lnTo>
                      <a:pt x="30" y="0"/>
                    </a:lnTo>
                    <a:lnTo>
                      <a:pt x="24" y="0"/>
                    </a:lnTo>
                    <a:lnTo>
                      <a:pt x="19" y="0"/>
                    </a:lnTo>
                    <a:lnTo>
                      <a:pt x="8" y="0"/>
                    </a:lnTo>
                    <a:lnTo>
                      <a:pt x="1" y="4"/>
                    </a:lnTo>
                    <a:lnTo>
                      <a:pt x="0" y="7"/>
                    </a:lnTo>
                    <a:lnTo>
                      <a:pt x="0" y="11"/>
                    </a:lnTo>
                    <a:lnTo>
                      <a:pt x="0" y="17"/>
                    </a:lnTo>
                    <a:lnTo>
                      <a:pt x="1" y="23"/>
                    </a:lnTo>
                    <a:close/>
                  </a:path>
                </a:pathLst>
              </a:custGeom>
              <a:solidFill>
                <a:schemeClr val="tx1"/>
              </a:solidFill>
              <a:ln w="9525">
                <a:noFill/>
                <a:round/>
                <a:headEnd/>
                <a:tailEnd/>
              </a:ln>
            </p:spPr>
            <p:txBody>
              <a:bodyPr>
                <a:prstTxWarp prst="textNoShape">
                  <a:avLst/>
                </a:prstTxWarp>
              </a:bodyPr>
              <a:lstStyle/>
              <a:p>
                <a:endParaRPr lang="en-US"/>
              </a:p>
            </p:txBody>
          </p:sp>
          <p:sp>
            <p:nvSpPr>
              <p:cNvPr id="94225" name="Freeform 14"/>
              <p:cNvSpPr>
                <a:spLocks/>
              </p:cNvSpPr>
              <p:nvPr/>
            </p:nvSpPr>
            <p:spPr bwMode="auto">
              <a:xfrm>
                <a:off x="4433" y="1877"/>
                <a:ext cx="174" cy="121"/>
              </a:xfrm>
              <a:custGeom>
                <a:avLst/>
                <a:gdLst>
                  <a:gd name="T0" fmla="*/ 2 w 349"/>
                  <a:gd name="T1" fmla="*/ 49 h 242"/>
                  <a:gd name="T2" fmla="*/ 5 w 349"/>
                  <a:gd name="T3" fmla="*/ 57 h 242"/>
                  <a:gd name="T4" fmla="*/ 8 w 349"/>
                  <a:gd name="T5" fmla="*/ 65 h 242"/>
                  <a:gd name="T6" fmla="*/ 13 w 349"/>
                  <a:gd name="T7" fmla="*/ 73 h 242"/>
                  <a:gd name="T8" fmla="*/ 20 w 349"/>
                  <a:gd name="T9" fmla="*/ 81 h 242"/>
                  <a:gd name="T10" fmla="*/ 29 w 349"/>
                  <a:gd name="T11" fmla="*/ 88 h 242"/>
                  <a:gd name="T12" fmla="*/ 37 w 349"/>
                  <a:gd name="T13" fmla="*/ 93 h 242"/>
                  <a:gd name="T14" fmla="*/ 44 w 349"/>
                  <a:gd name="T15" fmla="*/ 95 h 242"/>
                  <a:gd name="T16" fmla="*/ 50 w 349"/>
                  <a:gd name="T17" fmla="*/ 96 h 242"/>
                  <a:gd name="T18" fmla="*/ 56 w 349"/>
                  <a:gd name="T19" fmla="*/ 97 h 242"/>
                  <a:gd name="T20" fmla="*/ 64 w 349"/>
                  <a:gd name="T21" fmla="*/ 99 h 242"/>
                  <a:gd name="T22" fmla="*/ 74 w 349"/>
                  <a:gd name="T23" fmla="*/ 103 h 242"/>
                  <a:gd name="T24" fmla="*/ 82 w 349"/>
                  <a:gd name="T25" fmla="*/ 107 h 242"/>
                  <a:gd name="T26" fmla="*/ 89 w 349"/>
                  <a:gd name="T27" fmla="*/ 111 h 242"/>
                  <a:gd name="T28" fmla="*/ 96 w 349"/>
                  <a:gd name="T29" fmla="*/ 114 h 242"/>
                  <a:gd name="T30" fmla="*/ 102 w 349"/>
                  <a:gd name="T31" fmla="*/ 118 h 242"/>
                  <a:gd name="T32" fmla="*/ 108 w 349"/>
                  <a:gd name="T33" fmla="*/ 120 h 242"/>
                  <a:gd name="T34" fmla="*/ 114 w 349"/>
                  <a:gd name="T35" fmla="*/ 121 h 242"/>
                  <a:gd name="T36" fmla="*/ 123 w 349"/>
                  <a:gd name="T37" fmla="*/ 120 h 242"/>
                  <a:gd name="T38" fmla="*/ 133 w 349"/>
                  <a:gd name="T39" fmla="*/ 118 h 242"/>
                  <a:gd name="T40" fmla="*/ 143 w 349"/>
                  <a:gd name="T41" fmla="*/ 116 h 242"/>
                  <a:gd name="T42" fmla="*/ 153 w 349"/>
                  <a:gd name="T43" fmla="*/ 112 h 242"/>
                  <a:gd name="T44" fmla="*/ 163 w 349"/>
                  <a:gd name="T45" fmla="*/ 108 h 242"/>
                  <a:gd name="T46" fmla="*/ 169 w 349"/>
                  <a:gd name="T47" fmla="*/ 104 h 242"/>
                  <a:gd name="T48" fmla="*/ 173 w 349"/>
                  <a:gd name="T49" fmla="*/ 101 h 242"/>
                  <a:gd name="T50" fmla="*/ 173 w 349"/>
                  <a:gd name="T51" fmla="*/ 96 h 242"/>
                  <a:gd name="T52" fmla="*/ 170 w 349"/>
                  <a:gd name="T53" fmla="*/ 89 h 242"/>
                  <a:gd name="T54" fmla="*/ 163 w 349"/>
                  <a:gd name="T55" fmla="*/ 80 h 242"/>
                  <a:gd name="T56" fmla="*/ 155 w 349"/>
                  <a:gd name="T57" fmla="*/ 70 h 242"/>
                  <a:gd name="T58" fmla="*/ 148 w 349"/>
                  <a:gd name="T59" fmla="*/ 61 h 242"/>
                  <a:gd name="T60" fmla="*/ 142 w 349"/>
                  <a:gd name="T61" fmla="*/ 55 h 242"/>
                  <a:gd name="T62" fmla="*/ 134 w 349"/>
                  <a:gd name="T63" fmla="*/ 46 h 242"/>
                  <a:gd name="T64" fmla="*/ 124 w 349"/>
                  <a:gd name="T65" fmla="*/ 34 h 242"/>
                  <a:gd name="T66" fmla="*/ 114 w 349"/>
                  <a:gd name="T67" fmla="*/ 25 h 242"/>
                  <a:gd name="T68" fmla="*/ 107 w 349"/>
                  <a:gd name="T69" fmla="*/ 16 h 242"/>
                  <a:gd name="T70" fmla="*/ 99 w 349"/>
                  <a:gd name="T71" fmla="*/ 10 h 242"/>
                  <a:gd name="T72" fmla="*/ 92 w 349"/>
                  <a:gd name="T73" fmla="*/ 5 h 242"/>
                  <a:gd name="T74" fmla="*/ 83 w 349"/>
                  <a:gd name="T75" fmla="*/ 1 h 242"/>
                  <a:gd name="T76" fmla="*/ 74 w 349"/>
                  <a:gd name="T77" fmla="*/ 0 h 242"/>
                  <a:gd name="T78" fmla="*/ 66 w 349"/>
                  <a:gd name="T79" fmla="*/ 0 h 242"/>
                  <a:gd name="T80" fmla="*/ 57 w 349"/>
                  <a:gd name="T81" fmla="*/ 3 h 242"/>
                  <a:gd name="T82" fmla="*/ 48 w 349"/>
                  <a:gd name="T83" fmla="*/ 8 h 242"/>
                  <a:gd name="T84" fmla="*/ 40 w 349"/>
                  <a:gd name="T85" fmla="*/ 14 h 242"/>
                  <a:gd name="T86" fmla="*/ 32 w 349"/>
                  <a:gd name="T87" fmla="*/ 18 h 242"/>
                  <a:gd name="T88" fmla="*/ 25 w 349"/>
                  <a:gd name="T89" fmla="*/ 21 h 242"/>
                  <a:gd name="T90" fmla="*/ 18 w 349"/>
                  <a:gd name="T91" fmla="*/ 22 h 242"/>
                  <a:gd name="T92" fmla="*/ 13 w 349"/>
                  <a:gd name="T93" fmla="*/ 23 h 242"/>
                  <a:gd name="T94" fmla="*/ 8 w 349"/>
                  <a:gd name="T95" fmla="*/ 23 h 242"/>
                  <a:gd name="T96" fmla="*/ 3 w 349"/>
                  <a:gd name="T97" fmla="*/ 27 h 242"/>
                  <a:gd name="T98" fmla="*/ 0 w 349"/>
                  <a:gd name="T99" fmla="*/ 36 h 242"/>
                  <a:gd name="T100" fmla="*/ 0 w 349"/>
                  <a:gd name="T101" fmla="*/ 42 h 242"/>
                  <a:gd name="T102" fmla="*/ 2 w 349"/>
                  <a:gd name="T103" fmla="*/ 47 h 242"/>
                  <a:gd name="T104" fmla="*/ 2 w 349"/>
                  <a:gd name="T105" fmla="*/ 47 h 2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242"/>
                  <a:gd name="T161" fmla="*/ 349 w 349"/>
                  <a:gd name="T162" fmla="*/ 242 h 2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242">
                    <a:moveTo>
                      <a:pt x="4" y="94"/>
                    </a:moveTo>
                    <a:lnTo>
                      <a:pt x="4" y="97"/>
                    </a:lnTo>
                    <a:lnTo>
                      <a:pt x="7" y="106"/>
                    </a:lnTo>
                    <a:lnTo>
                      <a:pt x="10" y="113"/>
                    </a:lnTo>
                    <a:lnTo>
                      <a:pt x="13" y="120"/>
                    </a:lnTo>
                    <a:lnTo>
                      <a:pt x="17" y="129"/>
                    </a:lnTo>
                    <a:lnTo>
                      <a:pt x="22" y="139"/>
                    </a:lnTo>
                    <a:lnTo>
                      <a:pt x="26" y="146"/>
                    </a:lnTo>
                    <a:lnTo>
                      <a:pt x="34" y="155"/>
                    </a:lnTo>
                    <a:lnTo>
                      <a:pt x="41" y="162"/>
                    </a:lnTo>
                    <a:lnTo>
                      <a:pt x="51" y="170"/>
                    </a:lnTo>
                    <a:lnTo>
                      <a:pt x="59" y="176"/>
                    </a:lnTo>
                    <a:lnTo>
                      <a:pt x="70" y="183"/>
                    </a:lnTo>
                    <a:lnTo>
                      <a:pt x="75" y="186"/>
                    </a:lnTo>
                    <a:lnTo>
                      <a:pt x="82" y="187"/>
                    </a:lnTo>
                    <a:lnTo>
                      <a:pt x="88" y="190"/>
                    </a:lnTo>
                    <a:lnTo>
                      <a:pt x="96" y="191"/>
                    </a:lnTo>
                    <a:lnTo>
                      <a:pt x="101" y="191"/>
                    </a:lnTo>
                    <a:lnTo>
                      <a:pt x="108" y="192"/>
                    </a:lnTo>
                    <a:lnTo>
                      <a:pt x="112" y="194"/>
                    </a:lnTo>
                    <a:lnTo>
                      <a:pt x="119" y="195"/>
                    </a:lnTo>
                    <a:lnTo>
                      <a:pt x="129" y="198"/>
                    </a:lnTo>
                    <a:lnTo>
                      <a:pt x="140" y="202"/>
                    </a:lnTo>
                    <a:lnTo>
                      <a:pt x="148" y="206"/>
                    </a:lnTo>
                    <a:lnTo>
                      <a:pt x="158" y="210"/>
                    </a:lnTo>
                    <a:lnTo>
                      <a:pt x="164" y="213"/>
                    </a:lnTo>
                    <a:lnTo>
                      <a:pt x="174" y="218"/>
                    </a:lnTo>
                    <a:lnTo>
                      <a:pt x="179" y="221"/>
                    </a:lnTo>
                    <a:lnTo>
                      <a:pt x="185" y="225"/>
                    </a:lnTo>
                    <a:lnTo>
                      <a:pt x="192" y="228"/>
                    </a:lnTo>
                    <a:lnTo>
                      <a:pt x="199" y="232"/>
                    </a:lnTo>
                    <a:lnTo>
                      <a:pt x="204" y="235"/>
                    </a:lnTo>
                    <a:lnTo>
                      <a:pt x="210" y="237"/>
                    </a:lnTo>
                    <a:lnTo>
                      <a:pt x="216" y="240"/>
                    </a:lnTo>
                    <a:lnTo>
                      <a:pt x="223" y="242"/>
                    </a:lnTo>
                    <a:lnTo>
                      <a:pt x="229" y="242"/>
                    </a:lnTo>
                    <a:lnTo>
                      <a:pt x="238" y="242"/>
                    </a:lnTo>
                    <a:lnTo>
                      <a:pt x="246" y="240"/>
                    </a:lnTo>
                    <a:lnTo>
                      <a:pt x="256" y="239"/>
                    </a:lnTo>
                    <a:lnTo>
                      <a:pt x="266" y="236"/>
                    </a:lnTo>
                    <a:lnTo>
                      <a:pt x="277" y="233"/>
                    </a:lnTo>
                    <a:lnTo>
                      <a:pt x="287" y="231"/>
                    </a:lnTo>
                    <a:lnTo>
                      <a:pt x="298" y="228"/>
                    </a:lnTo>
                    <a:lnTo>
                      <a:pt x="307" y="224"/>
                    </a:lnTo>
                    <a:lnTo>
                      <a:pt x="316" y="220"/>
                    </a:lnTo>
                    <a:lnTo>
                      <a:pt x="326" y="216"/>
                    </a:lnTo>
                    <a:lnTo>
                      <a:pt x="333" y="212"/>
                    </a:lnTo>
                    <a:lnTo>
                      <a:pt x="338" y="207"/>
                    </a:lnTo>
                    <a:lnTo>
                      <a:pt x="344" y="203"/>
                    </a:lnTo>
                    <a:lnTo>
                      <a:pt x="346" y="201"/>
                    </a:lnTo>
                    <a:lnTo>
                      <a:pt x="349" y="196"/>
                    </a:lnTo>
                    <a:lnTo>
                      <a:pt x="346" y="191"/>
                    </a:lnTo>
                    <a:lnTo>
                      <a:pt x="345" y="186"/>
                    </a:lnTo>
                    <a:lnTo>
                      <a:pt x="341" y="177"/>
                    </a:lnTo>
                    <a:lnTo>
                      <a:pt x="335" y="170"/>
                    </a:lnTo>
                    <a:lnTo>
                      <a:pt x="327" y="160"/>
                    </a:lnTo>
                    <a:lnTo>
                      <a:pt x="320" y="150"/>
                    </a:lnTo>
                    <a:lnTo>
                      <a:pt x="311" y="139"/>
                    </a:lnTo>
                    <a:lnTo>
                      <a:pt x="301" y="128"/>
                    </a:lnTo>
                    <a:lnTo>
                      <a:pt x="296" y="121"/>
                    </a:lnTo>
                    <a:lnTo>
                      <a:pt x="290" y="114"/>
                    </a:lnTo>
                    <a:lnTo>
                      <a:pt x="285" y="109"/>
                    </a:lnTo>
                    <a:lnTo>
                      <a:pt x="281" y="103"/>
                    </a:lnTo>
                    <a:lnTo>
                      <a:pt x="268" y="91"/>
                    </a:lnTo>
                    <a:lnTo>
                      <a:pt x="259" y="80"/>
                    </a:lnTo>
                    <a:lnTo>
                      <a:pt x="249" y="68"/>
                    </a:lnTo>
                    <a:lnTo>
                      <a:pt x="240" y="58"/>
                    </a:lnTo>
                    <a:lnTo>
                      <a:pt x="229" y="49"/>
                    </a:lnTo>
                    <a:lnTo>
                      <a:pt x="223" y="42"/>
                    </a:lnTo>
                    <a:lnTo>
                      <a:pt x="214" y="32"/>
                    </a:lnTo>
                    <a:lnTo>
                      <a:pt x="207" y="27"/>
                    </a:lnTo>
                    <a:lnTo>
                      <a:pt x="199" y="20"/>
                    </a:lnTo>
                    <a:lnTo>
                      <a:pt x="192" y="15"/>
                    </a:lnTo>
                    <a:lnTo>
                      <a:pt x="184" y="9"/>
                    </a:lnTo>
                    <a:lnTo>
                      <a:pt x="174" y="6"/>
                    </a:lnTo>
                    <a:lnTo>
                      <a:pt x="166" y="2"/>
                    </a:lnTo>
                    <a:lnTo>
                      <a:pt x="159" y="2"/>
                    </a:lnTo>
                    <a:lnTo>
                      <a:pt x="148" y="0"/>
                    </a:lnTo>
                    <a:lnTo>
                      <a:pt x="140" y="0"/>
                    </a:lnTo>
                    <a:lnTo>
                      <a:pt x="132" y="0"/>
                    </a:lnTo>
                    <a:lnTo>
                      <a:pt x="123" y="2"/>
                    </a:lnTo>
                    <a:lnTo>
                      <a:pt x="114" y="5"/>
                    </a:lnTo>
                    <a:lnTo>
                      <a:pt x="107" y="9"/>
                    </a:lnTo>
                    <a:lnTo>
                      <a:pt x="97" y="15"/>
                    </a:lnTo>
                    <a:lnTo>
                      <a:pt x="91" y="23"/>
                    </a:lnTo>
                    <a:lnTo>
                      <a:pt x="81" y="28"/>
                    </a:lnTo>
                    <a:lnTo>
                      <a:pt x="73" y="32"/>
                    </a:lnTo>
                    <a:lnTo>
                      <a:pt x="65" y="35"/>
                    </a:lnTo>
                    <a:lnTo>
                      <a:pt x="58" y="39"/>
                    </a:lnTo>
                    <a:lnTo>
                      <a:pt x="51" y="41"/>
                    </a:lnTo>
                    <a:lnTo>
                      <a:pt x="44" y="43"/>
                    </a:lnTo>
                    <a:lnTo>
                      <a:pt x="37" y="43"/>
                    </a:lnTo>
                    <a:lnTo>
                      <a:pt x="32" y="45"/>
                    </a:lnTo>
                    <a:lnTo>
                      <a:pt x="26" y="45"/>
                    </a:lnTo>
                    <a:lnTo>
                      <a:pt x="21" y="46"/>
                    </a:lnTo>
                    <a:lnTo>
                      <a:pt x="17" y="46"/>
                    </a:lnTo>
                    <a:lnTo>
                      <a:pt x="13" y="47"/>
                    </a:lnTo>
                    <a:lnTo>
                      <a:pt x="7" y="53"/>
                    </a:lnTo>
                    <a:lnTo>
                      <a:pt x="3" y="62"/>
                    </a:lnTo>
                    <a:lnTo>
                      <a:pt x="0" y="71"/>
                    </a:lnTo>
                    <a:lnTo>
                      <a:pt x="0" y="79"/>
                    </a:lnTo>
                    <a:lnTo>
                      <a:pt x="0" y="84"/>
                    </a:lnTo>
                    <a:lnTo>
                      <a:pt x="2" y="88"/>
                    </a:lnTo>
                    <a:lnTo>
                      <a:pt x="4" y="94"/>
                    </a:lnTo>
                    <a:close/>
                  </a:path>
                </a:pathLst>
              </a:custGeom>
              <a:solidFill>
                <a:schemeClr val="tx1"/>
              </a:solidFill>
              <a:ln w="9525">
                <a:noFill/>
                <a:round/>
                <a:headEnd/>
                <a:tailEnd/>
              </a:ln>
            </p:spPr>
            <p:txBody>
              <a:bodyPr>
                <a:prstTxWarp prst="textNoShape">
                  <a:avLst/>
                </a:prstTxWarp>
              </a:bodyPr>
              <a:lstStyle/>
              <a:p>
                <a:endParaRPr lang="en-US"/>
              </a:p>
            </p:txBody>
          </p:sp>
          <p:sp>
            <p:nvSpPr>
              <p:cNvPr id="94226" name="Freeform 15"/>
              <p:cNvSpPr>
                <a:spLocks/>
              </p:cNvSpPr>
              <p:nvPr/>
            </p:nvSpPr>
            <p:spPr bwMode="auto">
              <a:xfrm>
                <a:off x="4057" y="2004"/>
                <a:ext cx="143" cy="114"/>
              </a:xfrm>
              <a:custGeom>
                <a:avLst/>
                <a:gdLst>
                  <a:gd name="T0" fmla="*/ 142 w 285"/>
                  <a:gd name="T1" fmla="*/ 0 h 228"/>
                  <a:gd name="T2" fmla="*/ 137 w 285"/>
                  <a:gd name="T3" fmla="*/ 0 h 228"/>
                  <a:gd name="T4" fmla="*/ 132 w 285"/>
                  <a:gd name="T5" fmla="*/ 1 h 228"/>
                  <a:gd name="T6" fmla="*/ 125 w 285"/>
                  <a:gd name="T7" fmla="*/ 3 h 228"/>
                  <a:gd name="T8" fmla="*/ 117 w 285"/>
                  <a:gd name="T9" fmla="*/ 5 h 228"/>
                  <a:gd name="T10" fmla="*/ 107 w 285"/>
                  <a:gd name="T11" fmla="*/ 8 h 228"/>
                  <a:gd name="T12" fmla="*/ 96 w 285"/>
                  <a:gd name="T13" fmla="*/ 12 h 228"/>
                  <a:gd name="T14" fmla="*/ 87 w 285"/>
                  <a:gd name="T15" fmla="*/ 14 h 228"/>
                  <a:gd name="T16" fmla="*/ 80 w 285"/>
                  <a:gd name="T17" fmla="*/ 14 h 228"/>
                  <a:gd name="T18" fmla="*/ 72 w 285"/>
                  <a:gd name="T19" fmla="*/ 13 h 228"/>
                  <a:gd name="T20" fmla="*/ 65 w 285"/>
                  <a:gd name="T21" fmla="*/ 13 h 228"/>
                  <a:gd name="T22" fmla="*/ 57 w 285"/>
                  <a:gd name="T23" fmla="*/ 12 h 228"/>
                  <a:gd name="T24" fmla="*/ 49 w 285"/>
                  <a:gd name="T25" fmla="*/ 11 h 228"/>
                  <a:gd name="T26" fmla="*/ 42 w 285"/>
                  <a:gd name="T27" fmla="*/ 10 h 228"/>
                  <a:gd name="T28" fmla="*/ 33 w 285"/>
                  <a:gd name="T29" fmla="*/ 8 h 228"/>
                  <a:gd name="T30" fmla="*/ 28 w 285"/>
                  <a:gd name="T31" fmla="*/ 7 h 228"/>
                  <a:gd name="T32" fmla="*/ 24 w 285"/>
                  <a:gd name="T33" fmla="*/ 12 h 228"/>
                  <a:gd name="T34" fmla="*/ 19 w 285"/>
                  <a:gd name="T35" fmla="*/ 20 h 228"/>
                  <a:gd name="T36" fmla="*/ 16 w 285"/>
                  <a:gd name="T37" fmla="*/ 26 h 228"/>
                  <a:gd name="T38" fmla="*/ 12 w 285"/>
                  <a:gd name="T39" fmla="*/ 33 h 228"/>
                  <a:gd name="T40" fmla="*/ 9 w 285"/>
                  <a:gd name="T41" fmla="*/ 41 h 228"/>
                  <a:gd name="T42" fmla="*/ 6 w 285"/>
                  <a:gd name="T43" fmla="*/ 49 h 228"/>
                  <a:gd name="T44" fmla="*/ 3 w 285"/>
                  <a:gd name="T45" fmla="*/ 57 h 228"/>
                  <a:gd name="T46" fmla="*/ 1 w 285"/>
                  <a:gd name="T47" fmla="*/ 65 h 228"/>
                  <a:gd name="T48" fmla="*/ 0 w 285"/>
                  <a:gd name="T49" fmla="*/ 73 h 228"/>
                  <a:gd name="T50" fmla="*/ 0 w 285"/>
                  <a:gd name="T51" fmla="*/ 81 h 228"/>
                  <a:gd name="T52" fmla="*/ 1 w 285"/>
                  <a:gd name="T53" fmla="*/ 88 h 228"/>
                  <a:gd name="T54" fmla="*/ 5 w 285"/>
                  <a:gd name="T55" fmla="*/ 94 h 228"/>
                  <a:gd name="T56" fmla="*/ 10 w 285"/>
                  <a:gd name="T57" fmla="*/ 101 h 228"/>
                  <a:gd name="T58" fmla="*/ 17 w 285"/>
                  <a:gd name="T59" fmla="*/ 105 h 228"/>
                  <a:gd name="T60" fmla="*/ 24 w 285"/>
                  <a:gd name="T61" fmla="*/ 109 h 228"/>
                  <a:gd name="T62" fmla="*/ 30 w 285"/>
                  <a:gd name="T63" fmla="*/ 111 h 228"/>
                  <a:gd name="T64" fmla="*/ 37 w 285"/>
                  <a:gd name="T65" fmla="*/ 113 h 228"/>
                  <a:gd name="T66" fmla="*/ 42 w 285"/>
                  <a:gd name="T67" fmla="*/ 114 h 228"/>
                  <a:gd name="T68" fmla="*/ 49 w 285"/>
                  <a:gd name="T69" fmla="*/ 114 h 228"/>
                  <a:gd name="T70" fmla="*/ 55 w 285"/>
                  <a:gd name="T71" fmla="*/ 114 h 228"/>
                  <a:gd name="T72" fmla="*/ 62 w 285"/>
                  <a:gd name="T73" fmla="*/ 114 h 228"/>
                  <a:gd name="T74" fmla="*/ 68 w 285"/>
                  <a:gd name="T75" fmla="*/ 112 h 228"/>
                  <a:gd name="T76" fmla="*/ 74 w 285"/>
                  <a:gd name="T77" fmla="*/ 111 h 228"/>
                  <a:gd name="T78" fmla="*/ 80 w 285"/>
                  <a:gd name="T79" fmla="*/ 111 h 228"/>
                  <a:gd name="T80" fmla="*/ 86 w 285"/>
                  <a:gd name="T81" fmla="*/ 110 h 228"/>
                  <a:gd name="T82" fmla="*/ 95 w 285"/>
                  <a:gd name="T83" fmla="*/ 109 h 228"/>
                  <a:gd name="T84" fmla="*/ 103 w 285"/>
                  <a:gd name="T85" fmla="*/ 111 h 228"/>
                  <a:gd name="T86" fmla="*/ 109 w 285"/>
                  <a:gd name="T87" fmla="*/ 112 h 228"/>
                  <a:gd name="T88" fmla="*/ 117 w 285"/>
                  <a:gd name="T89" fmla="*/ 114 h 228"/>
                  <a:gd name="T90" fmla="*/ 124 w 285"/>
                  <a:gd name="T91" fmla="*/ 109 h 228"/>
                  <a:gd name="T92" fmla="*/ 128 w 285"/>
                  <a:gd name="T93" fmla="*/ 101 h 228"/>
                  <a:gd name="T94" fmla="*/ 131 w 285"/>
                  <a:gd name="T95" fmla="*/ 93 h 228"/>
                  <a:gd name="T96" fmla="*/ 131 w 285"/>
                  <a:gd name="T97" fmla="*/ 84 h 228"/>
                  <a:gd name="T98" fmla="*/ 133 w 285"/>
                  <a:gd name="T99" fmla="*/ 75 h 228"/>
                  <a:gd name="T100" fmla="*/ 133 w 285"/>
                  <a:gd name="T101" fmla="*/ 65 h 228"/>
                  <a:gd name="T102" fmla="*/ 134 w 285"/>
                  <a:gd name="T103" fmla="*/ 54 h 228"/>
                  <a:gd name="T104" fmla="*/ 135 w 285"/>
                  <a:gd name="T105" fmla="*/ 44 h 228"/>
                  <a:gd name="T106" fmla="*/ 135 w 285"/>
                  <a:gd name="T107" fmla="*/ 34 h 228"/>
                  <a:gd name="T108" fmla="*/ 136 w 285"/>
                  <a:gd name="T109" fmla="*/ 25 h 228"/>
                  <a:gd name="T110" fmla="*/ 138 w 285"/>
                  <a:gd name="T111" fmla="*/ 15 h 228"/>
                  <a:gd name="T112" fmla="*/ 140 w 285"/>
                  <a:gd name="T113" fmla="*/ 8 h 228"/>
                  <a:gd name="T114" fmla="*/ 142 w 285"/>
                  <a:gd name="T115" fmla="*/ 2 h 228"/>
                  <a:gd name="T116" fmla="*/ 143 w 285"/>
                  <a:gd name="T117" fmla="*/ 0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5"/>
                  <a:gd name="T178" fmla="*/ 0 h 228"/>
                  <a:gd name="T179" fmla="*/ 285 w 285"/>
                  <a:gd name="T180" fmla="*/ 228 h 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5" h="228">
                    <a:moveTo>
                      <a:pt x="285" y="0"/>
                    </a:moveTo>
                    <a:lnTo>
                      <a:pt x="284" y="0"/>
                    </a:lnTo>
                    <a:lnTo>
                      <a:pt x="279" y="0"/>
                    </a:lnTo>
                    <a:lnTo>
                      <a:pt x="274" y="0"/>
                    </a:lnTo>
                    <a:lnTo>
                      <a:pt x="270" y="1"/>
                    </a:lnTo>
                    <a:lnTo>
                      <a:pt x="263" y="2"/>
                    </a:lnTo>
                    <a:lnTo>
                      <a:pt x="258" y="4"/>
                    </a:lnTo>
                    <a:lnTo>
                      <a:pt x="250" y="5"/>
                    </a:lnTo>
                    <a:lnTo>
                      <a:pt x="242" y="8"/>
                    </a:lnTo>
                    <a:lnTo>
                      <a:pt x="233" y="9"/>
                    </a:lnTo>
                    <a:lnTo>
                      <a:pt x="225" y="13"/>
                    </a:lnTo>
                    <a:lnTo>
                      <a:pt x="214" y="16"/>
                    </a:lnTo>
                    <a:lnTo>
                      <a:pt x="203" y="19"/>
                    </a:lnTo>
                    <a:lnTo>
                      <a:pt x="191" y="23"/>
                    </a:lnTo>
                    <a:lnTo>
                      <a:pt x="180" y="28"/>
                    </a:lnTo>
                    <a:lnTo>
                      <a:pt x="173" y="27"/>
                    </a:lnTo>
                    <a:lnTo>
                      <a:pt x="166" y="27"/>
                    </a:lnTo>
                    <a:lnTo>
                      <a:pt x="160" y="27"/>
                    </a:lnTo>
                    <a:lnTo>
                      <a:pt x="153" y="27"/>
                    </a:lnTo>
                    <a:lnTo>
                      <a:pt x="144" y="26"/>
                    </a:lnTo>
                    <a:lnTo>
                      <a:pt x="138" y="26"/>
                    </a:lnTo>
                    <a:lnTo>
                      <a:pt x="129" y="26"/>
                    </a:lnTo>
                    <a:lnTo>
                      <a:pt x="124" y="26"/>
                    </a:lnTo>
                    <a:lnTo>
                      <a:pt x="114" y="24"/>
                    </a:lnTo>
                    <a:lnTo>
                      <a:pt x="108" y="23"/>
                    </a:lnTo>
                    <a:lnTo>
                      <a:pt x="98" y="21"/>
                    </a:lnTo>
                    <a:lnTo>
                      <a:pt x="91" y="20"/>
                    </a:lnTo>
                    <a:lnTo>
                      <a:pt x="83" y="19"/>
                    </a:lnTo>
                    <a:lnTo>
                      <a:pt x="73" y="16"/>
                    </a:lnTo>
                    <a:lnTo>
                      <a:pt x="65" y="15"/>
                    </a:lnTo>
                    <a:lnTo>
                      <a:pt x="58" y="12"/>
                    </a:lnTo>
                    <a:lnTo>
                      <a:pt x="56" y="13"/>
                    </a:lnTo>
                    <a:lnTo>
                      <a:pt x="53" y="17"/>
                    </a:lnTo>
                    <a:lnTo>
                      <a:pt x="47" y="24"/>
                    </a:lnTo>
                    <a:lnTo>
                      <a:pt x="42" y="34"/>
                    </a:lnTo>
                    <a:lnTo>
                      <a:pt x="38" y="39"/>
                    </a:lnTo>
                    <a:lnTo>
                      <a:pt x="34" y="45"/>
                    </a:lnTo>
                    <a:lnTo>
                      <a:pt x="31" y="51"/>
                    </a:lnTo>
                    <a:lnTo>
                      <a:pt x="27" y="60"/>
                    </a:lnTo>
                    <a:lnTo>
                      <a:pt x="23" y="65"/>
                    </a:lnTo>
                    <a:lnTo>
                      <a:pt x="20" y="75"/>
                    </a:lnTo>
                    <a:lnTo>
                      <a:pt x="17" y="82"/>
                    </a:lnTo>
                    <a:lnTo>
                      <a:pt x="15" y="90"/>
                    </a:lnTo>
                    <a:lnTo>
                      <a:pt x="12" y="97"/>
                    </a:lnTo>
                    <a:lnTo>
                      <a:pt x="8" y="105"/>
                    </a:lnTo>
                    <a:lnTo>
                      <a:pt x="5" y="113"/>
                    </a:lnTo>
                    <a:lnTo>
                      <a:pt x="4" y="121"/>
                    </a:lnTo>
                    <a:lnTo>
                      <a:pt x="1" y="129"/>
                    </a:lnTo>
                    <a:lnTo>
                      <a:pt x="0" y="138"/>
                    </a:lnTo>
                    <a:lnTo>
                      <a:pt x="0" y="146"/>
                    </a:lnTo>
                    <a:lnTo>
                      <a:pt x="0" y="155"/>
                    </a:lnTo>
                    <a:lnTo>
                      <a:pt x="0" y="161"/>
                    </a:lnTo>
                    <a:lnTo>
                      <a:pt x="1" y="169"/>
                    </a:lnTo>
                    <a:lnTo>
                      <a:pt x="2" y="176"/>
                    </a:lnTo>
                    <a:lnTo>
                      <a:pt x="6" y="183"/>
                    </a:lnTo>
                    <a:lnTo>
                      <a:pt x="9" y="188"/>
                    </a:lnTo>
                    <a:lnTo>
                      <a:pt x="15" y="195"/>
                    </a:lnTo>
                    <a:lnTo>
                      <a:pt x="20" y="201"/>
                    </a:lnTo>
                    <a:lnTo>
                      <a:pt x="27" y="207"/>
                    </a:lnTo>
                    <a:lnTo>
                      <a:pt x="34" y="210"/>
                    </a:lnTo>
                    <a:lnTo>
                      <a:pt x="41" y="213"/>
                    </a:lnTo>
                    <a:lnTo>
                      <a:pt x="47" y="217"/>
                    </a:lnTo>
                    <a:lnTo>
                      <a:pt x="53" y="220"/>
                    </a:lnTo>
                    <a:lnTo>
                      <a:pt x="60" y="222"/>
                    </a:lnTo>
                    <a:lnTo>
                      <a:pt x="67" y="224"/>
                    </a:lnTo>
                    <a:lnTo>
                      <a:pt x="73" y="225"/>
                    </a:lnTo>
                    <a:lnTo>
                      <a:pt x="79" y="228"/>
                    </a:lnTo>
                    <a:lnTo>
                      <a:pt x="84" y="228"/>
                    </a:lnTo>
                    <a:lnTo>
                      <a:pt x="91" y="228"/>
                    </a:lnTo>
                    <a:lnTo>
                      <a:pt x="98" y="228"/>
                    </a:lnTo>
                    <a:lnTo>
                      <a:pt x="103" y="228"/>
                    </a:lnTo>
                    <a:lnTo>
                      <a:pt x="110" y="228"/>
                    </a:lnTo>
                    <a:lnTo>
                      <a:pt x="117" y="228"/>
                    </a:lnTo>
                    <a:lnTo>
                      <a:pt x="124" y="227"/>
                    </a:lnTo>
                    <a:lnTo>
                      <a:pt x="129" y="227"/>
                    </a:lnTo>
                    <a:lnTo>
                      <a:pt x="135" y="224"/>
                    </a:lnTo>
                    <a:lnTo>
                      <a:pt x="142" y="224"/>
                    </a:lnTo>
                    <a:lnTo>
                      <a:pt x="147" y="222"/>
                    </a:lnTo>
                    <a:lnTo>
                      <a:pt x="154" y="222"/>
                    </a:lnTo>
                    <a:lnTo>
                      <a:pt x="160" y="221"/>
                    </a:lnTo>
                    <a:lnTo>
                      <a:pt x="165" y="220"/>
                    </a:lnTo>
                    <a:lnTo>
                      <a:pt x="172" y="220"/>
                    </a:lnTo>
                    <a:lnTo>
                      <a:pt x="179" y="220"/>
                    </a:lnTo>
                    <a:lnTo>
                      <a:pt x="190" y="218"/>
                    </a:lnTo>
                    <a:lnTo>
                      <a:pt x="201" y="220"/>
                    </a:lnTo>
                    <a:lnTo>
                      <a:pt x="206" y="221"/>
                    </a:lnTo>
                    <a:lnTo>
                      <a:pt x="213" y="222"/>
                    </a:lnTo>
                    <a:lnTo>
                      <a:pt x="218" y="224"/>
                    </a:lnTo>
                    <a:lnTo>
                      <a:pt x="225" y="228"/>
                    </a:lnTo>
                    <a:lnTo>
                      <a:pt x="233" y="228"/>
                    </a:lnTo>
                    <a:lnTo>
                      <a:pt x="242" y="225"/>
                    </a:lnTo>
                    <a:lnTo>
                      <a:pt x="248" y="217"/>
                    </a:lnTo>
                    <a:lnTo>
                      <a:pt x="255" y="207"/>
                    </a:lnTo>
                    <a:lnTo>
                      <a:pt x="255" y="201"/>
                    </a:lnTo>
                    <a:lnTo>
                      <a:pt x="258" y="194"/>
                    </a:lnTo>
                    <a:lnTo>
                      <a:pt x="261" y="186"/>
                    </a:lnTo>
                    <a:lnTo>
                      <a:pt x="262" y="177"/>
                    </a:lnTo>
                    <a:lnTo>
                      <a:pt x="262" y="168"/>
                    </a:lnTo>
                    <a:lnTo>
                      <a:pt x="265" y="158"/>
                    </a:lnTo>
                    <a:lnTo>
                      <a:pt x="265" y="149"/>
                    </a:lnTo>
                    <a:lnTo>
                      <a:pt x="266" y="140"/>
                    </a:lnTo>
                    <a:lnTo>
                      <a:pt x="266" y="129"/>
                    </a:lnTo>
                    <a:lnTo>
                      <a:pt x="268" y="119"/>
                    </a:lnTo>
                    <a:lnTo>
                      <a:pt x="268" y="108"/>
                    </a:lnTo>
                    <a:lnTo>
                      <a:pt x="269" y="98"/>
                    </a:lnTo>
                    <a:lnTo>
                      <a:pt x="269" y="87"/>
                    </a:lnTo>
                    <a:lnTo>
                      <a:pt x="270" y="77"/>
                    </a:lnTo>
                    <a:lnTo>
                      <a:pt x="270" y="68"/>
                    </a:lnTo>
                    <a:lnTo>
                      <a:pt x="272" y="58"/>
                    </a:lnTo>
                    <a:lnTo>
                      <a:pt x="272" y="49"/>
                    </a:lnTo>
                    <a:lnTo>
                      <a:pt x="274" y="39"/>
                    </a:lnTo>
                    <a:lnTo>
                      <a:pt x="276" y="30"/>
                    </a:lnTo>
                    <a:lnTo>
                      <a:pt x="277" y="24"/>
                    </a:lnTo>
                    <a:lnTo>
                      <a:pt x="279" y="16"/>
                    </a:lnTo>
                    <a:lnTo>
                      <a:pt x="281" y="9"/>
                    </a:lnTo>
                    <a:lnTo>
                      <a:pt x="283" y="4"/>
                    </a:lnTo>
                    <a:lnTo>
                      <a:pt x="285" y="0"/>
                    </a:lnTo>
                    <a:close/>
                  </a:path>
                </a:pathLst>
              </a:custGeom>
              <a:solidFill>
                <a:schemeClr val="tx1"/>
              </a:solidFill>
              <a:ln w="9525">
                <a:noFill/>
                <a:round/>
                <a:headEnd/>
                <a:tailEnd/>
              </a:ln>
            </p:spPr>
            <p:txBody>
              <a:bodyPr>
                <a:prstTxWarp prst="textNoShape">
                  <a:avLst/>
                </a:prstTxWarp>
              </a:bodyPr>
              <a:lstStyle/>
              <a:p>
                <a:endParaRPr lang="en-US"/>
              </a:p>
            </p:txBody>
          </p:sp>
          <p:sp>
            <p:nvSpPr>
              <p:cNvPr id="94227" name="Freeform 16"/>
              <p:cNvSpPr>
                <a:spLocks/>
              </p:cNvSpPr>
              <p:nvPr/>
            </p:nvSpPr>
            <p:spPr bwMode="auto">
              <a:xfrm>
                <a:off x="4422" y="1985"/>
                <a:ext cx="130" cy="191"/>
              </a:xfrm>
              <a:custGeom>
                <a:avLst/>
                <a:gdLst>
                  <a:gd name="T0" fmla="*/ 44 w 260"/>
                  <a:gd name="T1" fmla="*/ 0 h 383"/>
                  <a:gd name="T2" fmla="*/ 44 w 260"/>
                  <a:gd name="T3" fmla="*/ 5 h 383"/>
                  <a:gd name="T4" fmla="*/ 43 w 260"/>
                  <a:gd name="T5" fmla="*/ 11 h 383"/>
                  <a:gd name="T6" fmla="*/ 43 w 260"/>
                  <a:gd name="T7" fmla="*/ 16 h 383"/>
                  <a:gd name="T8" fmla="*/ 42 w 260"/>
                  <a:gd name="T9" fmla="*/ 22 h 383"/>
                  <a:gd name="T10" fmla="*/ 41 w 260"/>
                  <a:gd name="T11" fmla="*/ 29 h 383"/>
                  <a:gd name="T12" fmla="*/ 40 w 260"/>
                  <a:gd name="T13" fmla="*/ 36 h 383"/>
                  <a:gd name="T14" fmla="*/ 38 w 260"/>
                  <a:gd name="T15" fmla="*/ 44 h 383"/>
                  <a:gd name="T16" fmla="*/ 35 w 260"/>
                  <a:gd name="T17" fmla="*/ 50 h 383"/>
                  <a:gd name="T18" fmla="*/ 32 w 260"/>
                  <a:gd name="T19" fmla="*/ 58 h 383"/>
                  <a:gd name="T20" fmla="*/ 29 w 260"/>
                  <a:gd name="T21" fmla="*/ 66 h 383"/>
                  <a:gd name="T22" fmla="*/ 25 w 260"/>
                  <a:gd name="T23" fmla="*/ 72 h 383"/>
                  <a:gd name="T24" fmla="*/ 20 w 260"/>
                  <a:gd name="T25" fmla="*/ 80 h 383"/>
                  <a:gd name="T26" fmla="*/ 14 w 260"/>
                  <a:gd name="T27" fmla="*/ 86 h 383"/>
                  <a:gd name="T28" fmla="*/ 8 w 260"/>
                  <a:gd name="T29" fmla="*/ 91 h 383"/>
                  <a:gd name="T30" fmla="*/ 4 w 260"/>
                  <a:gd name="T31" fmla="*/ 98 h 383"/>
                  <a:gd name="T32" fmla="*/ 1 w 260"/>
                  <a:gd name="T33" fmla="*/ 105 h 383"/>
                  <a:gd name="T34" fmla="*/ 0 w 260"/>
                  <a:gd name="T35" fmla="*/ 113 h 383"/>
                  <a:gd name="T36" fmla="*/ 2 w 260"/>
                  <a:gd name="T37" fmla="*/ 121 h 383"/>
                  <a:gd name="T38" fmla="*/ 5 w 260"/>
                  <a:gd name="T39" fmla="*/ 129 h 383"/>
                  <a:gd name="T40" fmla="*/ 9 w 260"/>
                  <a:gd name="T41" fmla="*/ 138 h 383"/>
                  <a:gd name="T42" fmla="*/ 15 w 260"/>
                  <a:gd name="T43" fmla="*/ 146 h 383"/>
                  <a:gd name="T44" fmla="*/ 21 w 260"/>
                  <a:gd name="T45" fmla="*/ 155 h 383"/>
                  <a:gd name="T46" fmla="*/ 29 w 260"/>
                  <a:gd name="T47" fmla="*/ 163 h 383"/>
                  <a:gd name="T48" fmla="*/ 36 w 260"/>
                  <a:gd name="T49" fmla="*/ 169 h 383"/>
                  <a:gd name="T50" fmla="*/ 44 w 260"/>
                  <a:gd name="T51" fmla="*/ 176 h 383"/>
                  <a:gd name="T52" fmla="*/ 52 w 260"/>
                  <a:gd name="T53" fmla="*/ 182 h 383"/>
                  <a:gd name="T54" fmla="*/ 60 w 260"/>
                  <a:gd name="T55" fmla="*/ 186 h 383"/>
                  <a:gd name="T56" fmla="*/ 68 w 260"/>
                  <a:gd name="T57" fmla="*/ 189 h 383"/>
                  <a:gd name="T58" fmla="*/ 75 w 260"/>
                  <a:gd name="T59" fmla="*/ 191 h 383"/>
                  <a:gd name="T60" fmla="*/ 81 w 260"/>
                  <a:gd name="T61" fmla="*/ 191 h 383"/>
                  <a:gd name="T62" fmla="*/ 87 w 260"/>
                  <a:gd name="T63" fmla="*/ 190 h 383"/>
                  <a:gd name="T64" fmla="*/ 94 w 260"/>
                  <a:gd name="T65" fmla="*/ 187 h 383"/>
                  <a:gd name="T66" fmla="*/ 101 w 260"/>
                  <a:gd name="T67" fmla="*/ 182 h 383"/>
                  <a:gd name="T68" fmla="*/ 105 w 260"/>
                  <a:gd name="T69" fmla="*/ 176 h 383"/>
                  <a:gd name="T70" fmla="*/ 109 w 260"/>
                  <a:gd name="T71" fmla="*/ 167 h 383"/>
                  <a:gd name="T72" fmla="*/ 111 w 260"/>
                  <a:gd name="T73" fmla="*/ 158 h 383"/>
                  <a:gd name="T74" fmla="*/ 114 w 260"/>
                  <a:gd name="T75" fmla="*/ 150 h 383"/>
                  <a:gd name="T76" fmla="*/ 116 w 260"/>
                  <a:gd name="T77" fmla="*/ 143 h 383"/>
                  <a:gd name="T78" fmla="*/ 119 w 260"/>
                  <a:gd name="T79" fmla="*/ 138 h 383"/>
                  <a:gd name="T80" fmla="*/ 123 w 260"/>
                  <a:gd name="T81" fmla="*/ 130 h 383"/>
                  <a:gd name="T82" fmla="*/ 125 w 260"/>
                  <a:gd name="T83" fmla="*/ 122 h 383"/>
                  <a:gd name="T84" fmla="*/ 128 w 260"/>
                  <a:gd name="T85" fmla="*/ 111 h 383"/>
                  <a:gd name="T86" fmla="*/ 129 w 260"/>
                  <a:gd name="T87" fmla="*/ 103 h 383"/>
                  <a:gd name="T88" fmla="*/ 129 w 260"/>
                  <a:gd name="T89" fmla="*/ 97 h 383"/>
                  <a:gd name="T90" fmla="*/ 129 w 260"/>
                  <a:gd name="T91" fmla="*/ 90 h 383"/>
                  <a:gd name="T92" fmla="*/ 129 w 260"/>
                  <a:gd name="T93" fmla="*/ 84 h 383"/>
                  <a:gd name="T94" fmla="*/ 127 w 260"/>
                  <a:gd name="T95" fmla="*/ 77 h 383"/>
                  <a:gd name="T96" fmla="*/ 125 w 260"/>
                  <a:gd name="T97" fmla="*/ 70 h 383"/>
                  <a:gd name="T98" fmla="*/ 123 w 260"/>
                  <a:gd name="T99" fmla="*/ 63 h 383"/>
                  <a:gd name="T100" fmla="*/ 120 w 260"/>
                  <a:gd name="T101" fmla="*/ 57 h 383"/>
                  <a:gd name="T102" fmla="*/ 116 w 260"/>
                  <a:gd name="T103" fmla="*/ 50 h 383"/>
                  <a:gd name="T104" fmla="*/ 110 w 260"/>
                  <a:gd name="T105" fmla="*/ 43 h 383"/>
                  <a:gd name="T106" fmla="*/ 102 w 260"/>
                  <a:gd name="T107" fmla="*/ 34 h 383"/>
                  <a:gd name="T108" fmla="*/ 94 w 260"/>
                  <a:gd name="T109" fmla="*/ 26 h 383"/>
                  <a:gd name="T110" fmla="*/ 87 w 260"/>
                  <a:gd name="T111" fmla="*/ 21 h 383"/>
                  <a:gd name="T112" fmla="*/ 81 w 260"/>
                  <a:gd name="T113" fmla="*/ 17 h 383"/>
                  <a:gd name="T114" fmla="*/ 75 w 260"/>
                  <a:gd name="T115" fmla="*/ 14 h 383"/>
                  <a:gd name="T116" fmla="*/ 69 w 260"/>
                  <a:gd name="T117" fmla="*/ 11 h 383"/>
                  <a:gd name="T118" fmla="*/ 64 w 260"/>
                  <a:gd name="T119" fmla="*/ 7 h 383"/>
                  <a:gd name="T120" fmla="*/ 56 w 260"/>
                  <a:gd name="T121" fmla="*/ 4 h 383"/>
                  <a:gd name="T122" fmla="*/ 49 w 260"/>
                  <a:gd name="T123" fmla="*/ 1 h 383"/>
                  <a:gd name="T124" fmla="*/ 44 w 260"/>
                  <a:gd name="T125" fmla="*/ 0 h 3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0"/>
                  <a:gd name="T190" fmla="*/ 0 h 383"/>
                  <a:gd name="T191" fmla="*/ 260 w 260"/>
                  <a:gd name="T192" fmla="*/ 383 h 3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0" h="383">
                    <a:moveTo>
                      <a:pt x="87" y="0"/>
                    </a:moveTo>
                    <a:lnTo>
                      <a:pt x="87" y="0"/>
                    </a:lnTo>
                    <a:lnTo>
                      <a:pt x="87" y="4"/>
                    </a:lnTo>
                    <a:lnTo>
                      <a:pt x="87" y="10"/>
                    </a:lnTo>
                    <a:lnTo>
                      <a:pt x="87" y="18"/>
                    </a:lnTo>
                    <a:lnTo>
                      <a:pt x="86" y="22"/>
                    </a:lnTo>
                    <a:lnTo>
                      <a:pt x="86" y="28"/>
                    </a:lnTo>
                    <a:lnTo>
                      <a:pt x="85" y="33"/>
                    </a:lnTo>
                    <a:lnTo>
                      <a:pt x="85" y="40"/>
                    </a:lnTo>
                    <a:lnTo>
                      <a:pt x="83" y="45"/>
                    </a:lnTo>
                    <a:lnTo>
                      <a:pt x="82" y="52"/>
                    </a:lnTo>
                    <a:lnTo>
                      <a:pt x="82" y="59"/>
                    </a:lnTo>
                    <a:lnTo>
                      <a:pt x="82" y="67"/>
                    </a:lnTo>
                    <a:lnTo>
                      <a:pt x="79" y="73"/>
                    </a:lnTo>
                    <a:lnTo>
                      <a:pt x="78" y="80"/>
                    </a:lnTo>
                    <a:lnTo>
                      <a:pt x="75" y="88"/>
                    </a:lnTo>
                    <a:lnTo>
                      <a:pt x="72" y="95"/>
                    </a:lnTo>
                    <a:lnTo>
                      <a:pt x="70" y="101"/>
                    </a:lnTo>
                    <a:lnTo>
                      <a:pt x="67" y="110"/>
                    </a:lnTo>
                    <a:lnTo>
                      <a:pt x="64" y="116"/>
                    </a:lnTo>
                    <a:lnTo>
                      <a:pt x="61" y="125"/>
                    </a:lnTo>
                    <a:lnTo>
                      <a:pt x="57" y="132"/>
                    </a:lnTo>
                    <a:lnTo>
                      <a:pt x="53" y="140"/>
                    </a:lnTo>
                    <a:lnTo>
                      <a:pt x="49" y="145"/>
                    </a:lnTo>
                    <a:lnTo>
                      <a:pt x="45" y="153"/>
                    </a:lnTo>
                    <a:lnTo>
                      <a:pt x="39" y="160"/>
                    </a:lnTo>
                    <a:lnTo>
                      <a:pt x="34" y="166"/>
                    </a:lnTo>
                    <a:lnTo>
                      <a:pt x="27" y="173"/>
                    </a:lnTo>
                    <a:lnTo>
                      <a:pt x="22" y="179"/>
                    </a:lnTo>
                    <a:lnTo>
                      <a:pt x="15" y="183"/>
                    </a:lnTo>
                    <a:lnTo>
                      <a:pt x="11" y="190"/>
                    </a:lnTo>
                    <a:lnTo>
                      <a:pt x="7" y="196"/>
                    </a:lnTo>
                    <a:lnTo>
                      <a:pt x="4" y="204"/>
                    </a:lnTo>
                    <a:lnTo>
                      <a:pt x="1" y="211"/>
                    </a:lnTo>
                    <a:lnTo>
                      <a:pt x="1" y="219"/>
                    </a:lnTo>
                    <a:lnTo>
                      <a:pt x="0" y="226"/>
                    </a:lnTo>
                    <a:lnTo>
                      <a:pt x="1" y="235"/>
                    </a:lnTo>
                    <a:lnTo>
                      <a:pt x="3" y="242"/>
                    </a:lnTo>
                    <a:lnTo>
                      <a:pt x="7" y="252"/>
                    </a:lnTo>
                    <a:lnTo>
                      <a:pt x="9" y="259"/>
                    </a:lnTo>
                    <a:lnTo>
                      <a:pt x="13" y="268"/>
                    </a:lnTo>
                    <a:lnTo>
                      <a:pt x="18" y="276"/>
                    </a:lnTo>
                    <a:lnTo>
                      <a:pt x="23" y="285"/>
                    </a:lnTo>
                    <a:lnTo>
                      <a:pt x="30" y="293"/>
                    </a:lnTo>
                    <a:lnTo>
                      <a:pt x="37" y="302"/>
                    </a:lnTo>
                    <a:lnTo>
                      <a:pt x="42" y="311"/>
                    </a:lnTo>
                    <a:lnTo>
                      <a:pt x="49" y="317"/>
                    </a:lnTo>
                    <a:lnTo>
                      <a:pt x="57" y="326"/>
                    </a:lnTo>
                    <a:lnTo>
                      <a:pt x="64" y="333"/>
                    </a:lnTo>
                    <a:lnTo>
                      <a:pt x="72" y="339"/>
                    </a:lnTo>
                    <a:lnTo>
                      <a:pt x="80" y="346"/>
                    </a:lnTo>
                    <a:lnTo>
                      <a:pt x="87" y="353"/>
                    </a:lnTo>
                    <a:lnTo>
                      <a:pt x="97" y="359"/>
                    </a:lnTo>
                    <a:lnTo>
                      <a:pt x="104" y="364"/>
                    </a:lnTo>
                    <a:lnTo>
                      <a:pt x="112" y="368"/>
                    </a:lnTo>
                    <a:lnTo>
                      <a:pt x="119" y="372"/>
                    </a:lnTo>
                    <a:lnTo>
                      <a:pt x="128" y="376"/>
                    </a:lnTo>
                    <a:lnTo>
                      <a:pt x="135" y="379"/>
                    </a:lnTo>
                    <a:lnTo>
                      <a:pt x="143" y="380"/>
                    </a:lnTo>
                    <a:lnTo>
                      <a:pt x="149" y="382"/>
                    </a:lnTo>
                    <a:lnTo>
                      <a:pt x="157" y="383"/>
                    </a:lnTo>
                    <a:lnTo>
                      <a:pt x="162" y="383"/>
                    </a:lnTo>
                    <a:lnTo>
                      <a:pt x="168" y="382"/>
                    </a:lnTo>
                    <a:lnTo>
                      <a:pt x="173" y="380"/>
                    </a:lnTo>
                    <a:lnTo>
                      <a:pt x="179" y="379"/>
                    </a:lnTo>
                    <a:lnTo>
                      <a:pt x="187" y="375"/>
                    </a:lnTo>
                    <a:lnTo>
                      <a:pt x="195" y="372"/>
                    </a:lnTo>
                    <a:lnTo>
                      <a:pt x="201" y="365"/>
                    </a:lnTo>
                    <a:lnTo>
                      <a:pt x="206" y="359"/>
                    </a:lnTo>
                    <a:lnTo>
                      <a:pt x="210" y="352"/>
                    </a:lnTo>
                    <a:lnTo>
                      <a:pt x="214" y="343"/>
                    </a:lnTo>
                    <a:lnTo>
                      <a:pt x="217" y="335"/>
                    </a:lnTo>
                    <a:lnTo>
                      <a:pt x="219" y="327"/>
                    </a:lnTo>
                    <a:lnTo>
                      <a:pt x="221" y="317"/>
                    </a:lnTo>
                    <a:lnTo>
                      <a:pt x="224" y="309"/>
                    </a:lnTo>
                    <a:lnTo>
                      <a:pt x="227" y="301"/>
                    </a:lnTo>
                    <a:lnTo>
                      <a:pt x="230" y="294"/>
                    </a:lnTo>
                    <a:lnTo>
                      <a:pt x="232" y="287"/>
                    </a:lnTo>
                    <a:lnTo>
                      <a:pt x="235" y="282"/>
                    </a:lnTo>
                    <a:lnTo>
                      <a:pt x="238" y="276"/>
                    </a:lnTo>
                    <a:lnTo>
                      <a:pt x="240" y="270"/>
                    </a:lnTo>
                    <a:lnTo>
                      <a:pt x="245" y="261"/>
                    </a:lnTo>
                    <a:lnTo>
                      <a:pt x="249" y="253"/>
                    </a:lnTo>
                    <a:lnTo>
                      <a:pt x="250" y="244"/>
                    </a:lnTo>
                    <a:lnTo>
                      <a:pt x="254" y="234"/>
                    </a:lnTo>
                    <a:lnTo>
                      <a:pt x="255" y="223"/>
                    </a:lnTo>
                    <a:lnTo>
                      <a:pt x="258" y="214"/>
                    </a:lnTo>
                    <a:lnTo>
                      <a:pt x="258" y="207"/>
                    </a:lnTo>
                    <a:lnTo>
                      <a:pt x="258" y="200"/>
                    </a:lnTo>
                    <a:lnTo>
                      <a:pt x="258" y="194"/>
                    </a:lnTo>
                    <a:lnTo>
                      <a:pt x="260" y="188"/>
                    </a:lnTo>
                    <a:lnTo>
                      <a:pt x="258" y="181"/>
                    </a:lnTo>
                    <a:lnTo>
                      <a:pt x="258" y="175"/>
                    </a:lnTo>
                    <a:lnTo>
                      <a:pt x="257" y="168"/>
                    </a:lnTo>
                    <a:lnTo>
                      <a:pt x="257" y="163"/>
                    </a:lnTo>
                    <a:lnTo>
                      <a:pt x="254" y="155"/>
                    </a:lnTo>
                    <a:lnTo>
                      <a:pt x="253" y="149"/>
                    </a:lnTo>
                    <a:lnTo>
                      <a:pt x="250" y="141"/>
                    </a:lnTo>
                    <a:lnTo>
                      <a:pt x="249" y="134"/>
                    </a:lnTo>
                    <a:lnTo>
                      <a:pt x="246" y="127"/>
                    </a:lnTo>
                    <a:lnTo>
                      <a:pt x="243" y="121"/>
                    </a:lnTo>
                    <a:lnTo>
                      <a:pt x="239" y="114"/>
                    </a:lnTo>
                    <a:lnTo>
                      <a:pt x="236" y="108"/>
                    </a:lnTo>
                    <a:lnTo>
                      <a:pt x="231" y="100"/>
                    </a:lnTo>
                    <a:lnTo>
                      <a:pt x="225" y="93"/>
                    </a:lnTo>
                    <a:lnTo>
                      <a:pt x="220" y="86"/>
                    </a:lnTo>
                    <a:lnTo>
                      <a:pt x="216" y="80"/>
                    </a:lnTo>
                    <a:lnTo>
                      <a:pt x="204" y="69"/>
                    </a:lnTo>
                    <a:lnTo>
                      <a:pt x="194" y="58"/>
                    </a:lnTo>
                    <a:lnTo>
                      <a:pt x="187" y="52"/>
                    </a:lnTo>
                    <a:lnTo>
                      <a:pt x="180" y="48"/>
                    </a:lnTo>
                    <a:lnTo>
                      <a:pt x="173" y="43"/>
                    </a:lnTo>
                    <a:lnTo>
                      <a:pt x="168" y="39"/>
                    </a:lnTo>
                    <a:lnTo>
                      <a:pt x="162" y="34"/>
                    </a:lnTo>
                    <a:lnTo>
                      <a:pt x="157" y="32"/>
                    </a:lnTo>
                    <a:lnTo>
                      <a:pt x="150" y="28"/>
                    </a:lnTo>
                    <a:lnTo>
                      <a:pt x="145" y="25"/>
                    </a:lnTo>
                    <a:lnTo>
                      <a:pt x="138" y="22"/>
                    </a:lnTo>
                    <a:lnTo>
                      <a:pt x="132" y="18"/>
                    </a:lnTo>
                    <a:lnTo>
                      <a:pt x="127" y="15"/>
                    </a:lnTo>
                    <a:lnTo>
                      <a:pt x="123" y="13"/>
                    </a:lnTo>
                    <a:lnTo>
                      <a:pt x="112" y="8"/>
                    </a:lnTo>
                    <a:lnTo>
                      <a:pt x="104" y="6"/>
                    </a:lnTo>
                    <a:lnTo>
                      <a:pt x="97" y="2"/>
                    </a:lnTo>
                    <a:lnTo>
                      <a:pt x="93" y="2"/>
                    </a:lnTo>
                    <a:lnTo>
                      <a:pt x="87" y="0"/>
                    </a:lnTo>
                    <a:close/>
                  </a:path>
                </a:pathLst>
              </a:custGeom>
              <a:solidFill>
                <a:schemeClr val="tx1"/>
              </a:solidFill>
              <a:ln w="9525">
                <a:noFill/>
                <a:round/>
                <a:headEnd/>
                <a:tailEnd/>
              </a:ln>
            </p:spPr>
            <p:txBody>
              <a:bodyPr>
                <a:prstTxWarp prst="textNoShape">
                  <a:avLst/>
                </a:prstTxWarp>
              </a:bodyPr>
              <a:lstStyle/>
              <a:p>
                <a:endParaRPr lang="en-US"/>
              </a:p>
            </p:txBody>
          </p:sp>
          <p:sp>
            <p:nvSpPr>
              <p:cNvPr id="94228" name="Freeform 17"/>
              <p:cNvSpPr>
                <a:spLocks/>
              </p:cNvSpPr>
              <p:nvPr/>
            </p:nvSpPr>
            <p:spPr bwMode="auto">
              <a:xfrm>
                <a:off x="4210" y="2043"/>
                <a:ext cx="178" cy="190"/>
              </a:xfrm>
              <a:custGeom>
                <a:avLst/>
                <a:gdLst>
                  <a:gd name="T0" fmla="*/ 5 w 357"/>
                  <a:gd name="T1" fmla="*/ 40 h 381"/>
                  <a:gd name="T2" fmla="*/ 4 w 357"/>
                  <a:gd name="T3" fmla="*/ 46 h 381"/>
                  <a:gd name="T4" fmla="*/ 3 w 357"/>
                  <a:gd name="T5" fmla="*/ 56 h 381"/>
                  <a:gd name="T6" fmla="*/ 1 w 357"/>
                  <a:gd name="T7" fmla="*/ 68 h 381"/>
                  <a:gd name="T8" fmla="*/ 1 w 357"/>
                  <a:gd name="T9" fmla="*/ 83 h 381"/>
                  <a:gd name="T10" fmla="*/ 0 w 357"/>
                  <a:gd name="T11" fmla="*/ 97 h 381"/>
                  <a:gd name="T12" fmla="*/ 0 w 357"/>
                  <a:gd name="T13" fmla="*/ 113 h 381"/>
                  <a:gd name="T14" fmla="*/ 2 w 357"/>
                  <a:gd name="T15" fmla="*/ 129 h 381"/>
                  <a:gd name="T16" fmla="*/ 5 w 357"/>
                  <a:gd name="T17" fmla="*/ 144 h 381"/>
                  <a:gd name="T18" fmla="*/ 11 w 357"/>
                  <a:gd name="T19" fmla="*/ 157 h 381"/>
                  <a:gd name="T20" fmla="*/ 19 w 357"/>
                  <a:gd name="T21" fmla="*/ 169 h 381"/>
                  <a:gd name="T22" fmla="*/ 29 w 357"/>
                  <a:gd name="T23" fmla="*/ 177 h 381"/>
                  <a:gd name="T24" fmla="*/ 39 w 357"/>
                  <a:gd name="T25" fmla="*/ 185 h 381"/>
                  <a:gd name="T26" fmla="*/ 49 w 357"/>
                  <a:gd name="T27" fmla="*/ 187 h 381"/>
                  <a:gd name="T28" fmla="*/ 62 w 357"/>
                  <a:gd name="T29" fmla="*/ 189 h 381"/>
                  <a:gd name="T30" fmla="*/ 75 w 357"/>
                  <a:gd name="T31" fmla="*/ 189 h 381"/>
                  <a:gd name="T32" fmla="*/ 87 w 357"/>
                  <a:gd name="T33" fmla="*/ 188 h 381"/>
                  <a:gd name="T34" fmla="*/ 99 w 357"/>
                  <a:gd name="T35" fmla="*/ 185 h 381"/>
                  <a:gd name="T36" fmla="*/ 111 w 357"/>
                  <a:gd name="T37" fmla="*/ 182 h 381"/>
                  <a:gd name="T38" fmla="*/ 123 w 357"/>
                  <a:gd name="T39" fmla="*/ 177 h 381"/>
                  <a:gd name="T40" fmla="*/ 135 w 357"/>
                  <a:gd name="T41" fmla="*/ 174 h 381"/>
                  <a:gd name="T42" fmla="*/ 144 w 357"/>
                  <a:gd name="T43" fmla="*/ 169 h 381"/>
                  <a:gd name="T44" fmla="*/ 155 w 357"/>
                  <a:gd name="T45" fmla="*/ 161 h 381"/>
                  <a:gd name="T46" fmla="*/ 161 w 357"/>
                  <a:gd name="T47" fmla="*/ 152 h 381"/>
                  <a:gd name="T48" fmla="*/ 163 w 357"/>
                  <a:gd name="T49" fmla="*/ 142 h 381"/>
                  <a:gd name="T50" fmla="*/ 165 w 357"/>
                  <a:gd name="T51" fmla="*/ 131 h 381"/>
                  <a:gd name="T52" fmla="*/ 169 w 357"/>
                  <a:gd name="T53" fmla="*/ 120 h 381"/>
                  <a:gd name="T54" fmla="*/ 174 w 357"/>
                  <a:gd name="T55" fmla="*/ 105 h 381"/>
                  <a:gd name="T56" fmla="*/ 178 w 357"/>
                  <a:gd name="T57" fmla="*/ 90 h 381"/>
                  <a:gd name="T58" fmla="*/ 178 w 357"/>
                  <a:gd name="T59" fmla="*/ 76 h 381"/>
                  <a:gd name="T60" fmla="*/ 174 w 357"/>
                  <a:gd name="T61" fmla="*/ 62 h 381"/>
                  <a:gd name="T62" fmla="*/ 163 w 357"/>
                  <a:gd name="T63" fmla="*/ 52 h 381"/>
                  <a:gd name="T64" fmla="*/ 152 w 357"/>
                  <a:gd name="T65" fmla="*/ 46 h 381"/>
                  <a:gd name="T66" fmla="*/ 142 w 357"/>
                  <a:gd name="T67" fmla="*/ 44 h 381"/>
                  <a:gd name="T68" fmla="*/ 133 w 357"/>
                  <a:gd name="T69" fmla="*/ 44 h 381"/>
                  <a:gd name="T70" fmla="*/ 121 w 357"/>
                  <a:gd name="T71" fmla="*/ 44 h 381"/>
                  <a:gd name="T72" fmla="*/ 110 w 357"/>
                  <a:gd name="T73" fmla="*/ 44 h 381"/>
                  <a:gd name="T74" fmla="*/ 99 w 357"/>
                  <a:gd name="T75" fmla="*/ 45 h 381"/>
                  <a:gd name="T76" fmla="*/ 88 w 357"/>
                  <a:gd name="T77" fmla="*/ 46 h 381"/>
                  <a:gd name="T78" fmla="*/ 77 w 357"/>
                  <a:gd name="T79" fmla="*/ 45 h 381"/>
                  <a:gd name="T80" fmla="*/ 67 w 357"/>
                  <a:gd name="T81" fmla="*/ 44 h 381"/>
                  <a:gd name="T82" fmla="*/ 57 w 357"/>
                  <a:gd name="T83" fmla="*/ 40 h 381"/>
                  <a:gd name="T84" fmla="*/ 49 w 357"/>
                  <a:gd name="T85" fmla="*/ 36 h 381"/>
                  <a:gd name="T86" fmla="*/ 36 w 357"/>
                  <a:gd name="T87" fmla="*/ 21 h 381"/>
                  <a:gd name="T88" fmla="*/ 26 w 357"/>
                  <a:gd name="T89" fmla="*/ 7 h 381"/>
                  <a:gd name="T90" fmla="*/ 21 w 357"/>
                  <a:gd name="T91" fmla="*/ 0 h 381"/>
                  <a:gd name="T92" fmla="*/ 16 w 357"/>
                  <a:gd name="T93" fmla="*/ 4 h 381"/>
                  <a:gd name="T94" fmla="*/ 12 w 357"/>
                  <a:gd name="T95" fmla="*/ 12 h 381"/>
                  <a:gd name="T96" fmla="*/ 9 w 357"/>
                  <a:gd name="T97" fmla="*/ 25 h 381"/>
                  <a:gd name="T98" fmla="*/ 7 w 357"/>
                  <a:gd name="T99" fmla="*/ 33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381"/>
                  <a:gd name="T152" fmla="*/ 357 w 357"/>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381">
                    <a:moveTo>
                      <a:pt x="14" y="74"/>
                    </a:moveTo>
                    <a:lnTo>
                      <a:pt x="13" y="74"/>
                    </a:lnTo>
                    <a:lnTo>
                      <a:pt x="11" y="80"/>
                    </a:lnTo>
                    <a:lnTo>
                      <a:pt x="11" y="84"/>
                    </a:lnTo>
                    <a:lnTo>
                      <a:pt x="10" y="88"/>
                    </a:lnTo>
                    <a:lnTo>
                      <a:pt x="9" y="93"/>
                    </a:lnTo>
                    <a:lnTo>
                      <a:pt x="9" y="99"/>
                    </a:lnTo>
                    <a:lnTo>
                      <a:pt x="7" y="104"/>
                    </a:lnTo>
                    <a:lnTo>
                      <a:pt x="6" y="113"/>
                    </a:lnTo>
                    <a:lnTo>
                      <a:pt x="5" y="119"/>
                    </a:lnTo>
                    <a:lnTo>
                      <a:pt x="3" y="129"/>
                    </a:lnTo>
                    <a:lnTo>
                      <a:pt x="2" y="136"/>
                    </a:lnTo>
                    <a:lnTo>
                      <a:pt x="2" y="145"/>
                    </a:lnTo>
                    <a:lnTo>
                      <a:pt x="2" y="155"/>
                    </a:lnTo>
                    <a:lnTo>
                      <a:pt x="2" y="166"/>
                    </a:lnTo>
                    <a:lnTo>
                      <a:pt x="0" y="176"/>
                    </a:lnTo>
                    <a:lnTo>
                      <a:pt x="0" y="185"/>
                    </a:lnTo>
                    <a:lnTo>
                      <a:pt x="0" y="195"/>
                    </a:lnTo>
                    <a:lnTo>
                      <a:pt x="0" y="206"/>
                    </a:lnTo>
                    <a:lnTo>
                      <a:pt x="0" y="215"/>
                    </a:lnTo>
                    <a:lnTo>
                      <a:pt x="0" y="226"/>
                    </a:lnTo>
                    <a:lnTo>
                      <a:pt x="2" y="237"/>
                    </a:lnTo>
                    <a:lnTo>
                      <a:pt x="3" y="248"/>
                    </a:lnTo>
                    <a:lnTo>
                      <a:pt x="5" y="258"/>
                    </a:lnTo>
                    <a:lnTo>
                      <a:pt x="7" y="267"/>
                    </a:lnTo>
                    <a:lnTo>
                      <a:pt x="9" y="277"/>
                    </a:lnTo>
                    <a:lnTo>
                      <a:pt x="11" y="288"/>
                    </a:lnTo>
                    <a:lnTo>
                      <a:pt x="16" y="296"/>
                    </a:lnTo>
                    <a:lnTo>
                      <a:pt x="18" y="305"/>
                    </a:lnTo>
                    <a:lnTo>
                      <a:pt x="22" y="314"/>
                    </a:lnTo>
                    <a:lnTo>
                      <a:pt x="29" y="323"/>
                    </a:lnTo>
                    <a:lnTo>
                      <a:pt x="33" y="330"/>
                    </a:lnTo>
                    <a:lnTo>
                      <a:pt x="39" y="338"/>
                    </a:lnTo>
                    <a:lnTo>
                      <a:pt x="44" y="344"/>
                    </a:lnTo>
                    <a:lnTo>
                      <a:pt x="51" y="351"/>
                    </a:lnTo>
                    <a:lnTo>
                      <a:pt x="58" y="355"/>
                    </a:lnTo>
                    <a:lnTo>
                      <a:pt x="63" y="360"/>
                    </a:lnTo>
                    <a:lnTo>
                      <a:pt x="72" y="364"/>
                    </a:lnTo>
                    <a:lnTo>
                      <a:pt x="78" y="370"/>
                    </a:lnTo>
                    <a:lnTo>
                      <a:pt x="85" y="371"/>
                    </a:lnTo>
                    <a:lnTo>
                      <a:pt x="92" y="374"/>
                    </a:lnTo>
                    <a:lnTo>
                      <a:pt x="99" y="375"/>
                    </a:lnTo>
                    <a:lnTo>
                      <a:pt x="109" y="378"/>
                    </a:lnTo>
                    <a:lnTo>
                      <a:pt x="115" y="379"/>
                    </a:lnTo>
                    <a:lnTo>
                      <a:pt x="124" y="379"/>
                    </a:lnTo>
                    <a:lnTo>
                      <a:pt x="132" y="379"/>
                    </a:lnTo>
                    <a:lnTo>
                      <a:pt x="141" y="381"/>
                    </a:lnTo>
                    <a:lnTo>
                      <a:pt x="150" y="379"/>
                    </a:lnTo>
                    <a:lnTo>
                      <a:pt x="158" y="379"/>
                    </a:lnTo>
                    <a:lnTo>
                      <a:pt x="165" y="378"/>
                    </a:lnTo>
                    <a:lnTo>
                      <a:pt x="174" y="377"/>
                    </a:lnTo>
                    <a:lnTo>
                      <a:pt x="181" y="375"/>
                    </a:lnTo>
                    <a:lnTo>
                      <a:pt x="191" y="372"/>
                    </a:lnTo>
                    <a:lnTo>
                      <a:pt x="199" y="370"/>
                    </a:lnTo>
                    <a:lnTo>
                      <a:pt x="208" y="370"/>
                    </a:lnTo>
                    <a:lnTo>
                      <a:pt x="215" y="366"/>
                    </a:lnTo>
                    <a:lnTo>
                      <a:pt x="223" y="364"/>
                    </a:lnTo>
                    <a:lnTo>
                      <a:pt x="230" y="360"/>
                    </a:lnTo>
                    <a:lnTo>
                      <a:pt x="240" y="359"/>
                    </a:lnTo>
                    <a:lnTo>
                      <a:pt x="247" y="355"/>
                    </a:lnTo>
                    <a:lnTo>
                      <a:pt x="255" y="353"/>
                    </a:lnTo>
                    <a:lnTo>
                      <a:pt x="262" y="349"/>
                    </a:lnTo>
                    <a:lnTo>
                      <a:pt x="270" y="348"/>
                    </a:lnTo>
                    <a:lnTo>
                      <a:pt x="275" y="344"/>
                    </a:lnTo>
                    <a:lnTo>
                      <a:pt x="282" y="341"/>
                    </a:lnTo>
                    <a:lnTo>
                      <a:pt x="288" y="338"/>
                    </a:lnTo>
                    <a:lnTo>
                      <a:pt x="293" y="334"/>
                    </a:lnTo>
                    <a:lnTo>
                      <a:pt x="301" y="329"/>
                    </a:lnTo>
                    <a:lnTo>
                      <a:pt x="310" y="323"/>
                    </a:lnTo>
                    <a:lnTo>
                      <a:pt x="315" y="316"/>
                    </a:lnTo>
                    <a:lnTo>
                      <a:pt x="319" y="311"/>
                    </a:lnTo>
                    <a:lnTo>
                      <a:pt x="322" y="304"/>
                    </a:lnTo>
                    <a:lnTo>
                      <a:pt x="326" y="299"/>
                    </a:lnTo>
                    <a:lnTo>
                      <a:pt x="326" y="292"/>
                    </a:lnTo>
                    <a:lnTo>
                      <a:pt x="327" y="285"/>
                    </a:lnTo>
                    <a:lnTo>
                      <a:pt x="329" y="278"/>
                    </a:lnTo>
                    <a:lnTo>
                      <a:pt x="330" y="271"/>
                    </a:lnTo>
                    <a:lnTo>
                      <a:pt x="331" y="263"/>
                    </a:lnTo>
                    <a:lnTo>
                      <a:pt x="333" y="255"/>
                    </a:lnTo>
                    <a:lnTo>
                      <a:pt x="336" y="248"/>
                    </a:lnTo>
                    <a:lnTo>
                      <a:pt x="338" y="240"/>
                    </a:lnTo>
                    <a:lnTo>
                      <a:pt x="341" y="230"/>
                    </a:lnTo>
                    <a:lnTo>
                      <a:pt x="345" y="221"/>
                    </a:lnTo>
                    <a:lnTo>
                      <a:pt x="348" y="211"/>
                    </a:lnTo>
                    <a:lnTo>
                      <a:pt x="352" y="201"/>
                    </a:lnTo>
                    <a:lnTo>
                      <a:pt x="353" y="191"/>
                    </a:lnTo>
                    <a:lnTo>
                      <a:pt x="356" y="181"/>
                    </a:lnTo>
                    <a:lnTo>
                      <a:pt x="356" y="171"/>
                    </a:lnTo>
                    <a:lnTo>
                      <a:pt x="357" y="162"/>
                    </a:lnTo>
                    <a:lnTo>
                      <a:pt x="356" y="152"/>
                    </a:lnTo>
                    <a:lnTo>
                      <a:pt x="355" y="143"/>
                    </a:lnTo>
                    <a:lnTo>
                      <a:pt x="352" y="133"/>
                    </a:lnTo>
                    <a:lnTo>
                      <a:pt x="349" y="125"/>
                    </a:lnTo>
                    <a:lnTo>
                      <a:pt x="342" y="117"/>
                    </a:lnTo>
                    <a:lnTo>
                      <a:pt x="337" y="110"/>
                    </a:lnTo>
                    <a:lnTo>
                      <a:pt x="327" y="104"/>
                    </a:lnTo>
                    <a:lnTo>
                      <a:pt x="318" y="99"/>
                    </a:lnTo>
                    <a:lnTo>
                      <a:pt x="311" y="95"/>
                    </a:lnTo>
                    <a:lnTo>
                      <a:pt x="305" y="93"/>
                    </a:lnTo>
                    <a:lnTo>
                      <a:pt x="299" y="91"/>
                    </a:lnTo>
                    <a:lnTo>
                      <a:pt x="292" y="89"/>
                    </a:lnTo>
                    <a:lnTo>
                      <a:pt x="285" y="88"/>
                    </a:lnTo>
                    <a:lnTo>
                      <a:pt x="278" y="88"/>
                    </a:lnTo>
                    <a:lnTo>
                      <a:pt x="271" y="88"/>
                    </a:lnTo>
                    <a:lnTo>
                      <a:pt x="266" y="88"/>
                    </a:lnTo>
                    <a:lnTo>
                      <a:pt x="258" y="88"/>
                    </a:lnTo>
                    <a:lnTo>
                      <a:pt x="251" y="88"/>
                    </a:lnTo>
                    <a:lnTo>
                      <a:pt x="243" y="88"/>
                    </a:lnTo>
                    <a:lnTo>
                      <a:pt x="236" y="89"/>
                    </a:lnTo>
                    <a:lnTo>
                      <a:pt x="229" y="89"/>
                    </a:lnTo>
                    <a:lnTo>
                      <a:pt x="221" y="89"/>
                    </a:lnTo>
                    <a:lnTo>
                      <a:pt x="214" y="89"/>
                    </a:lnTo>
                    <a:lnTo>
                      <a:pt x="207" y="91"/>
                    </a:lnTo>
                    <a:lnTo>
                      <a:pt x="199" y="91"/>
                    </a:lnTo>
                    <a:lnTo>
                      <a:pt x="191" y="91"/>
                    </a:lnTo>
                    <a:lnTo>
                      <a:pt x="184" y="91"/>
                    </a:lnTo>
                    <a:lnTo>
                      <a:pt x="177" y="92"/>
                    </a:lnTo>
                    <a:lnTo>
                      <a:pt x="169" y="91"/>
                    </a:lnTo>
                    <a:lnTo>
                      <a:pt x="162" y="91"/>
                    </a:lnTo>
                    <a:lnTo>
                      <a:pt x="154" y="91"/>
                    </a:lnTo>
                    <a:lnTo>
                      <a:pt x="148" y="91"/>
                    </a:lnTo>
                    <a:lnTo>
                      <a:pt x="140" y="89"/>
                    </a:lnTo>
                    <a:lnTo>
                      <a:pt x="134" y="88"/>
                    </a:lnTo>
                    <a:lnTo>
                      <a:pt x="128" y="85"/>
                    </a:lnTo>
                    <a:lnTo>
                      <a:pt x="122" y="84"/>
                    </a:lnTo>
                    <a:lnTo>
                      <a:pt x="115" y="81"/>
                    </a:lnTo>
                    <a:lnTo>
                      <a:pt x="109" y="78"/>
                    </a:lnTo>
                    <a:lnTo>
                      <a:pt x="103" y="74"/>
                    </a:lnTo>
                    <a:lnTo>
                      <a:pt x="99" y="72"/>
                    </a:lnTo>
                    <a:lnTo>
                      <a:pt x="88" y="61"/>
                    </a:lnTo>
                    <a:lnTo>
                      <a:pt x="78" y="51"/>
                    </a:lnTo>
                    <a:lnTo>
                      <a:pt x="72" y="42"/>
                    </a:lnTo>
                    <a:lnTo>
                      <a:pt x="65" y="32"/>
                    </a:lnTo>
                    <a:lnTo>
                      <a:pt x="58" y="22"/>
                    </a:lnTo>
                    <a:lnTo>
                      <a:pt x="52" y="14"/>
                    </a:lnTo>
                    <a:lnTo>
                      <a:pt x="48" y="7"/>
                    </a:lnTo>
                    <a:lnTo>
                      <a:pt x="46" y="3"/>
                    </a:lnTo>
                    <a:lnTo>
                      <a:pt x="42" y="0"/>
                    </a:lnTo>
                    <a:lnTo>
                      <a:pt x="37" y="0"/>
                    </a:lnTo>
                    <a:lnTo>
                      <a:pt x="35" y="3"/>
                    </a:lnTo>
                    <a:lnTo>
                      <a:pt x="32" y="9"/>
                    </a:lnTo>
                    <a:lnTo>
                      <a:pt x="29" y="13"/>
                    </a:lnTo>
                    <a:lnTo>
                      <a:pt x="28" y="18"/>
                    </a:lnTo>
                    <a:lnTo>
                      <a:pt x="25" y="24"/>
                    </a:lnTo>
                    <a:lnTo>
                      <a:pt x="24" y="33"/>
                    </a:lnTo>
                    <a:lnTo>
                      <a:pt x="21" y="40"/>
                    </a:lnTo>
                    <a:lnTo>
                      <a:pt x="18" y="50"/>
                    </a:lnTo>
                    <a:lnTo>
                      <a:pt x="17" y="55"/>
                    </a:lnTo>
                    <a:lnTo>
                      <a:pt x="17" y="61"/>
                    </a:lnTo>
                    <a:lnTo>
                      <a:pt x="14" y="67"/>
                    </a:lnTo>
                    <a:lnTo>
                      <a:pt x="14" y="74"/>
                    </a:lnTo>
                    <a:close/>
                  </a:path>
                </a:pathLst>
              </a:custGeom>
              <a:solidFill>
                <a:schemeClr val="tx1"/>
              </a:solidFill>
              <a:ln w="9525">
                <a:noFill/>
                <a:round/>
                <a:headEnd/>
                <a:tailEnd/>
              </a:ln>
            </p:spPr>
            <p:txBody>
              <a:bodyPr>
                <a:prstTxWarp prst="textNoShape">
                  <a:avLst/>
                </a:prstTxWarp>
              </a:bodyPr>
              <a:lstStyle/>
              <a:p>
                <a:endParaRPr lang="en-US"/>
              </a:p>
            </p:txBody>
          </p:sp>
          <p:sp>
            <p:nvSpPr>
              <p:cNvPr id="94229" name="Freeform 18"/>
              <p:cNvSpPr>
                <a:spLocks/>
              </p:cNvSpPr>
              <p:nvPr/>
            </p:nvSpPr>
            <p:spPr bwMode="auto">
              <a:xfrm>
                <a:off x="4106" y="2138"/>
                <a:ext cx="126" cy="191"/>
              </a:xfrm>
              <a:custGeom>
                <a:avLst/>
                <a:gdLst>
                  <a:gd name="T0" fmla="*/ 11 w 252"/>
                  <a:gd name="T1" fmla="*/ 16 h 381"/>
                  <a:gd name="T2" fmla="*/ 8 w 252"/>
                  <a:gd name="T3" fmla="*/ 27 h 381"/>
                  <a:gd name="T4" fmla="*/ 6 w 252"/>
                  <a:gd name="T5" fmla="*/ 37 h 381"/>
                  <a:gd name="T6" fmla="*/ 4 w 252"/>
                  <a:gd name="T7" fmla="*/ 45 h 381"/>
                  <a:gd name="T8" fmla="*/ 3 w 252"/>
                  <a:gd name="T9" fmla="*/ 56 h 381"/>
                  <a:gd name="T10" fmla="*/ 1 w 252"/>
                  <a:gd name="T11" fmla="*/ 65 h 381"/>
                  <a:gd name="T12" fmla="*/ 0 w 252"/>
                  <a:gd name="T13" fmla="*/ 76 h 381"/>
                  <a:gd name="T14" fmla="*/ 0 w 252"/>
                  <a:gd name="T15" fmla="*/ 86 h 381"/>
                  <a:gd name="T16" fmla="*/ 0 w 252"/>
                  <a:gd name="T17" fmla="*/ 98 h 381"/>
                  <a:gd name="T18" fmla="*/ 0 w 252"/>
                  <a:gd name="T19" fmla="*/ 109 h 381"/>
                  <a:gd name="T20" fmla="*/ 2 w 252"/>
                  <a:gd name="T21" fmla="*/ 120 h 381"/>
                  <a:gd name="T22" fmla="*/ 4 w 252"/>
                  <a:gd name="T23" fmla="*/ 129 h 381"/>
                  <a:gd name="T24" fmla="*/ 8 w 252"/>
                  <a:gd name="T25" fmla="*/ 141 h 381"/>
                  <a:gd name="T26" fmla="*/ 11 w 252"/>
                  <a:gd name="T27" fmla="*/ 150 h 381"/>
                  <a:gd name="T28" fmla="*/ 16 w 252"/>
                  <a:gd name="T29" fmla="*/ 160 h 381"/>
                  <a:gd name="T30" fmla="*/ 26 w 252"/>
                  <a:gd name="T31" fmla="*/ 170 h 381"/>
                  <a:gd name="T32" fmla="*/ 37 w 252"/>
                  <a:gd name="T33" fmla="*/ 179 h 381"/>
                  <a:gd name="T34" fmla="*/ 47 w 252"/>
                  <a:gd name="T35" fmla="*/ 184 h 381"/>
                  <a:gd name="T36" fmla="*/ 57 w 252"/>
                  <a:gd name="T37" fmla="*/ 188 h 381"/>
                  <a:gd name="T38" fmla="*/ 73 w 252"/>
                  <a:gd name="T39" fmla="*/ 191 h 381"/>
                  <a:gd name="T40" fmla="*/ 88 w 252"/>
                  <a:gd name="T41" fmla="*/ 190 h 381"/>
                  <a:gd name="T42" fmla="*/ 98 w 252"/>
                  <a:gd name="T43" fmla="*/ 185 h 381"/>
                  <a:gd name="T44" fmla="*/ 107 w 252"/>
                  <a:gd name="T45" fmla="*/ 178 h 381"/>
                  <a:gd name="T46" fmla="*/ 114 w 252"/>
                  <a:gd name="T47" fmla="*/ 169 h 381"/>
                  <a:gd name="T48" fmla="*/ 119 w 252"/>
                  <a:gd name="T49" fmla="*/ 160 h 381"/>
                  <a:gd name="T50" fmla="*/ 122 w 252"/>
                  <a:gd name="T51" fmla="*/ 150 h 381"/>
                  <a:gd name="T52" fmla="*/ 125 w 252"/>
                  <a:gd name="T53" fmla="*/ 139 h 381"/>
                  <a:gd name="T54" fmla="*/ 125 w 252"/>
                  <a:gd name="T55" fmla="*/ 135 h 381"/>
                  <a:gd name="T56" fmla="*/ 121 w 252"/>
                  <a:gd name="T57" fmla="*/ 128 h 381"/>
                  <a:gd name="T58" fmla="*/ 113 w 252"/>
                  <a:gd name="T59" fmla="*/ 115 h 381"/>
                  <a:gd name="T60" fmla="*/ 104 w 252"/>
                  <a:gd name="T61" fmla="*/ 99 h 381"/>
                  <a:gd name="T62" fmla="*/ 101 w 252"/>
                  <a:gd name="T63" fmla="*/ 90 h 381"/>
                  <a:gd name="T64" fmla="*/ 97 w 252"/>
                  <a:gd name="T65" fmla="*/ 82 h 381"/>
                  <a:gd name="T66" fmla="*/ 95 w 252"/>
                  <a:gd name="T67" fmla="*/ 69 h 381"/>
                  <a:gd name="T68" fmla="*/ 94 w 252"/>
                  <a:gd name="T69" fmla="*/ 54 h 381"/>
                  <a:gd name="T70" fmla="*/ 92 w 252"/>
                  <a:gd name="T71" fmla="*/ 38 h 381"/>
                  <a:gd name="T72" fmla="*/ 86 w 252"/>
                  <a:gd name="T73" fmla="*/ 25 h 381"/>
                  <a:gd name="T74" fmla="*/ 78 w 252"/>
                  <a:gd name="T75" fmla="*/ 13 h 381"/>
                  <a:gd name="T76" fmla="*/ 68 w 252"/>
                  <a:gd name="T77" fmla="*/ 6 h 381"/>
                  <a:gd name="T78" fmla="*/ 54 w 252"/>
                  <a:gd name="T79" fmla="*/ 1 h 381"/>
                  <a:gd name="T80" fmla="*/ 41 w 252"/>
                  <a:gd name="T81" fmla="*/ 1 h 381"/>
                  <a:gd name="T82" fmla="*/ 29 w 252"/>
                  <a:gd name="T83" fmla="*/ 2 h 381"/>
                  <a:gd name="T84" fmla="*/ 21 w 252"/>
                  <a:gd name="T85" fmla="*/ 5 h 381"/>
                  <a:gd name="T86" fmla="*/ 14 w 252"/>
                  <a:gd name="T87" fmla="*/ 9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2"/>
                  <a:gd name="T133" fmla="*/ 0 h 381"/>
                  <a:gd name="T134" fmla="*/ 252 w 25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2" h="381">
                    <a:moveTo>
                      <a:pt x="26" y="19"/>
                    </a:moveTo>
                    <a:lnTo>
                      <a:pt x="25" y="22"/>
                    </a:lnTo>
                    <a:lnTo>
                      <a:pt x="22" y="31"/>
                    </a:lnTo>
                    <a:lnTo>
                      <a:pt x="21" y="37"/>
                    </a:lnTo>
                    <a:lnTo>
                      <a:pt x="18" y="45"/>
                    </a:lnTo>
                    <a:lnTo>
                      <a:pt x="15" y="53"/>
                    </a:lnTo>
                    <a:lnTo>
                      <a:pt x="15" y="64"/>
                    </a:lnTo>
                    <a:lnTo>
                      <a:pt x="12" y="68"/>
                    </a:lnTo>
                    <a:lnTo>
                      <a:pt x="11" y="74"/>
                    </a:lnTo>
                    <a:lnTo>
                      <a:pt x="11" y="79"/>
                    </a:lnTo>
                    <a:lnTo>
                      <a:pt x="10" y="86"/>
                    </a:lnTo>
                    <a:lnTo>
                      <a:pt x="7" y="90"/>
                    </a:lnTo>
                    <a:lnTo>
                      <a:pt x="7" y="97"/>
                    </a:lnTo>
                    <a:lnTo>
                      <a:pt x="5" y="104"/>
                    </a:lnTo>
                    <a:lnTo>
                      <a:pt x="5" y="111"/>
                    </a:lnTo>
                    <a:lnTo>
                      <a:pt x="4" y="116"/>
                    </a:lnTo>
                    <a:lnTo>
                      <a:pt x="3" y="123"/>
                    </a:lnTo>
                    <a:lnTo>
                      <a:pt x="1" y="130"/>
                    </a:lnTo>
                    <a:lnTo>
                      <a:pt x="1" y="137"/>
                    </a:lnTo>
                    <a:lnTo>
                      <a:pt x="0" y="143"/>
                    </a:lnTo>
                    <a:lnTo>
                      <a:pt x="0" y="152"/>
                    </a:lnTo>
                    <a:lnTo>
                      <a:pt x="0" y="159"/>
                    </a:lnTo>
                    <a:lnTo>
                      <a:pt x="0" y="167"/>
                    </a:lnTo>
                    <a:lnTo>
                      <a:pt x="0" y="172"/>
                    </a:lnTo>
                    <a:lnTo>
                      <a:pt x="0" y="180"/>
                    </a:lnTo>
                    <a:lnTo>
                      <a:pt x="0" y="187"/>
                    </a:lnTo>
                    <a:lnTo>
                      <a:pt x="0" y="195"/>
                    </a:lnTo>
                    <a:lnTo>
                      <a:pt x="0" y="202"/>
                    </a:lnTo>
                    <a:lnTo>
                      <a:pt x="0" y="209"/>
                    </a:lnTo>
                    <a:lnTo>
                      <a:pt x="0" y="217"/>
                    </a:lnTo>
                    <a:lnTo>
                      <a:pt x="1" y="224"/>
                    </a:lnTo>
                    <a:lnTo>
                      <a:pt x="1" y="231"/>
                    </a:lnTo>
                    <a:lnTo>
                      <a:pt x="3" y="239"/>
                    </a:lnTo>
                    <a:lnTo>
                      <a:pt x="4" y="245"/>
                    </a:lnTo>
                    <a:lnTo>
                      <a:pt x="5" y="253"/>
                    </a:lnTo>
                    <a:lnTo>
                      <a:pt x="7" y="258"/>
                    </a:lnTo>
                    <a:lnTo>
                      <a:pt x="10" y="267"/>
                    </a:lnTo>
                    <a:lnTo>
                      <a:pt x="11" y="273"/>
                    </a:lnTo>
                    <a:lnTo>
                      <a:pt x="15" y="282"/>
                    </a:lnTo>
                    <a:lnTo>
                      <a:pt x="16" y="287"/>
                    </a:lnTo>
                    <a:lnTo>
                      <a:pt x="19" y="294"/>
                    </a:lnTo>
                    <a:lnTo>
                      <a:pt x="22" y="299"/>
                    </a:lnTo>
                    <a:lnTo>
                      <a:pt x="26" y="306"/>
                    </a:lnTo>
                    <a:lnTo>
                      <a:pt x="29" y="312"/>
                    </a:lnTo>
                    <a:lnTo>
                      <a:pt x="31" y="319"/>
                    </a:lnTo>
                    <a:lnTo>
                      <a:pt x="36" y="324"/>
                    </a:lnTo>
                    <a:lnTo>
                      <a:pt x="41" y="329"/>
                    </a:lnTo>
                    <a:lnTo>
                      <a:pt x="51" y="340"/>
                    </a:lnTo>
                    <a:lnTo>
                      <a:pt x="62" y="350"/>
                    </a:lnTo>
                    <a:lnTo>
                      <a:pt x="67" y="354"/>
                    </a:lnTo>
                    <a:lnTo>
                      <a:pt x="74" y="358"/>
                    </a:lnTo>
                    <a:lnTo>
                      <a:pt x="81" y="361"/>
                    </a:lnTo>
                    <a:lnTo>
                      <a:pt x="88" y="366"/>
                    </a:lnTo>
                    <a:lnTo>
                      <a:pt x="94" y="368"/>
                    </a:lnTo>
                    <a:lnTo>
                      <a:pt x="101" y="370"/>
                    </a:lnTo>
                    <a:lnTo>
                      <a:pt x="107" y="373"/>
                    </a:lnTo>
                    <a:lnTo>
                      <a:pt x="113" y="376"/>
                    </a:lnTo>
                    <a:lnTo>
                      <a:pt x="124" y="377"/>
                    </a:lnTo>
                    <a:lnTo>
                      <a:pt x="137" y="381"/>
                    </a:lnTo>
                    <a:lnTo>
                      <a:pt x="146" y="381"/>
                    </a:lnTo>
                    <a:lnTo>
                      <a:pt x="156" y="381"/>
                    </a:lnTo>
                    <a:lnTo>
                      <a:pt x="165" y="381"/>
                    </a:lnTo>
                    <a:lnTo>
                      <a:pt x="175" y="380"/>
                    </a:lnTo>
                    <a:lnTo>
                      <a:pt x="182" y="376"/>
                    </a:lnTo>
                    <a:lnTo>
                      <a:pt x="189" y="373"/>
                    </a:lnTo>
                    <a:lnTo>
                      <a:pt x="196" y="369"/>
                    </a:lnTo>
                    <a:lnTo>
                      <a:pt x="202" y="366"/>
                    </a:lnTo>
                    <a:lnTo>
                      <a:pt x="208" y="361"/>
                    </a:lnTo>
                    <a:lnTo>
                      <a:pt x="213" y="355"/>
                    </a:lnTo>
                    <a:lnTo>
                      <a:pt x="219" y="350"/>
                    </a:lnTo>
                    <a:lnTo>
                      <a:pt x="224" y="345"/>
                    </a:lnTo>
                    <a:lnTo>
                      <a:pt x="228" y="338"/>
                    </a:lnTo>
                    <a:lnTo>
                      <a:pt x="231" y="331"/>
                    </a:lnTo>
                    <a:lnTo>
                      <a:pt x="234" y="325"/>
                    </a:lnTo>
                    <a:lnTo>
                      <a:pt x="238" y="319"/>
                    </a:lnTo>
                    <a:lnTo>
                      <a:pt x="239" y="312"/>
                    </a:lnTo>
                    <a:lnTo>
                      <a:pt x="242" y="305"/>
                    </a:lnTo>
                    <a:lnTo>
                      <a:pt x="243" y="299"/>
                    </a:lnTo>
                    <a:lnTo>
                      <a:pt x="246" y="295"/>
                    </a:lnTo>
                    <a:lnTo>
                      <a:pt x="249" y="284"/>
                    </a:lnTo>
                    <a:lnTo>
                      <a:pt x="250" y="278"/>
                    </a:lnTo>
                    <a:lnTo>
                      <a:pt x="250" y="272"/>
                    </a:lnTo>
                    <a:lnTo>
                      <a:pt x="252" y="271"/>
                    </a:lnTo>
                    <a:lnTo>
                      <a:pt x="250" y="269"/>
                    </a:lnTo>
                    <a:lnTo>
                      <a:pt x="249" y="267"/>
                    </a:lnTo>
                    <a:lnTo>
                      <a:pt x="243" y="261"/>
                    </a:lnTo>
                    <a:lnTo>
                      <a:pt x="241" y="256"/>
                    </a:lnTo>
                    <a:lnTo>
                      <a:pt x="235" y="249"/>
                    </a:lnTo>
                    <a:lnTo>
                      <a:pt x="231" y="239"/>
                    </a:lnTo>
                    <a:lnTo>
                      <a:pt x="226" y="230"/>
                    </a:lnTo>
                    <a:lnTo>
                      <a:pt x="220" y="221"/>
                    </a:lnTo>
                    <a:lnTo>
                      <a:pt x="213" y="209"/>
                    </a:lnTo>
                    <a:lnTo>
                      <a:pt x="208" y="198"/>
                    </a:lnTo>
                    <a:lnTo>
                      <a:pt x="205" y="193"/>
                    </a:lnTo>
                    <a:lnTo>
                      <a:pt x="202" y="187"/>
                    </a:lnTo>
                    <a:lnTo>
                      <a:pt x="201" y="180"/>
                    </a:lnTo>
                    <a:lnTo>
                      <a:pt x="198" y="175"/>
                    </a:lnTo>
                    <a:lnTo>
                      <a:pt x="196" y="168"/>
                    </a:lnTo>
                    <a:lnTo>
                      <a:pt x="194" y="163"/>
                    </a:lnTo>
                    <a:lnTo>
                      <a:pt x="193" y="156"/>
                    </a:lnTo>
                    <a:lnTo>
                      <a:pt x="193" y="150"/>
                    </a:lnTo>
                    <a:lnTo>
                      <a:pt x="190" y="138"/>
                    </a:lnTo>
                    <a:lnTo>
                      <a:pt x="190" y="128"/>
                    </a:lnTo>
                    <a:lnTo>
                      <a:pt x="189" y="116"/>
                    </a:lnTo>
                    <a:lnTo>
                      <a:pt x="187" y="107"/>
                    </a:lnTo>
                    <a:lnTo>
                      <a:pt x="187" y="96"/>
                    </a:lnTo>
                    <a:lnTo>
                      <a:pt x="186" y="86"/>
                    </a:lnTo>
                    <a:lnTo>
                      <a:pt x="183" y="75"/>
                    </a:lnTo>
                    <a:lnTo>
                      <a:pt x="179" y="66"/>
                    </a:lnTo>
                    <a:lnTo>
                      <a:pt x="176" y="56"/>
                    </a:lnTo>
                    <a:lnTo>
                      <a:pt x="172" y="49"/>
                    </a:lnTo>
                    <a:lnTo>
                      <a:pt x="168" y="40"/>
                    </a:lnTo>
                    <a:lnTo>
                      <a:pt x="163" y="33"/>
                    </a:lnTo>
                    <a:lnTo>
                      <a:pt x="156" y="26"/>
                    </a:lnTo>
                    <a:lnTo>
                      <a:pt x="150" y="20"/>
                    </a:lnTo>
                    <a:lnTo>
                      <a:pt x="142" y="15"/>
                    </a:lnTo>
                    <a:lnTo>
                      <a:pt x="135" y="11"/>
                    </a:lnTo>
                    <a:lnTo>
                      <a:pt x="127" y="7"/>
                    </a:lnTo>
                    <a:lnTo>
                      <a:pt x="118" y="4"/>
                    </a:lnTo>
                    <a:lnTo>
                      <a:pt x="108" y="1"/>
                    </a:lnTo>
                    <a:lnTo>
                      <a:pt x="98" y="1"/>
                    </a:lnTo>
                    <a:lnTo>
                      <a:pt x="89" y="0"/>
                    </a:lnTo>
                    <a:lnTo>
                      <a:pt x="82" y="1"/>
                    </a:lnTo>
                    <a:lnTo>
                      <a:pt x="71" y="1"/>
                    </a:lnTo>
                    <a:lnTo>
                      <a:pt x="66" y="4"/>
                    </a:lnTo>
                    <a:lnTo>
                      <a:pt x="57" y="4"/>
                    </a:lnTo>
                    <a:lnTo>
                      <a:pt x="52" y="7"/>
                    </a:lnTo>
                    <a:lnTo>
                      <a:pt x="46" y="8"/>
                    </a:lnTo>
                    <a:lnTo>
                      <a:pt x="41" y="9"/>
                    </a:lnTo>
                    <a:lnTo>
                      <a:pt x="36" y="12"/>
                    </a:lnTo>
                    <a:lnTo>
                      <a:pt x="33" y="15"/>
                    </a:lnTo>
                    <a:lnTo>
                      <a:pt x="27" y="18"/>
                    </a:lnTo>
                    <a:lnTo>
                      <a:pt x="26" y="19"/>
                    </a:lnTo>
                    <a:close/>
                  </a:path>
                </a:pathLst>
              </a:custGeom>
              <a:solidFill>
                <a:schemeClr val="tx1"/>
              </a:solidFill>
              <a:ln w="9525">
                <a:noFill/>
                <a:round/>
                <a:headEnd/>
                <a:tailEnd/>
              </a:ln>
            </p:spPr>
            <p:txBody>
              <a:bodyPr>
                <a:prstTxWarp prst="textNoShape">
                  <a:avLst/>
                </a:prstTxWarp>
              </a:bodyPr>
              <a:lstStyle/>
              <a:p>
                <a:endParaRPr lang="en-US"/>
              </a:p>
            </p:txBody>
          </p:sp>
          <p:sp>
            <p:nvSpPr>
              <p:cNvPr id="94230" name="Freeform 19"/>
              <p:cNvSpPr>
                <a:spLocks/>
              </p:cNvSpPr>
              <p:nvPr/>
            </p:nvSpPr>
            <p:spPr bwMode="auto">
              <a:xfrm>
                <a:off x="3748" y="1347"/>
                <a:ext cx="912" cy="525"/>
              </a:xfrm>
              <a:custGeom>
                <a:avLst/>
                <a:gdLst>
                  <a:gd name="T0" fmla="*/ 24 w 1826"/>
                  <a:gd name="T1" fmla="*/ 523 h 1049"/>
                  <a:gd name="T2" fmla="*/ 33 w 1826"/>
                  <a:gd name="T3" fmla="*/ 520 h 1049"/>
                  <a:gd name="T4" fmla="*/ 48 w 1826"/>
                  <a:gd name="T5" fmla="*/ 516 h 1049"/>
                  <a:gd name="T6" fmla="*/ 68 w 1826"/>
                  <a:gd name="T7" fmla="*/ 510 h 1049"/>
                  <a:gd name="T8" fmla="*/ 93 w 1826"/>
                  <a:gd name="T9" fmla="*/ 503 h 1049"/>
                  <a:gd name="T10" fmla="*/ 121 w 1826"/>
                  <a:gd name="T11" fmla="*/ 493 h 1049"/>
                  <a:gd name="T12" fmla="*/ 156 w 1826"/>
                  <a:gd name="T13" fmla="*/ 482 h 1049"/>
                  <a:gd name="T14" fmla="*/ 193 w 1826"/>
                  <a:gd name="T15" fmla="*/ 469 h 1049"/>
                  <a:gd name="T16" fmla="*/ 234 w 1826"/>
                  <a:gd name="T17" fmla="*/ 455 h 1049"/>
                  <a:gd name="T18" fmla="*/ 278 w 1826"/>
                  <a:gd name="T19" fmla="*/ 438 h 1049"/>
                  <a:gd name="T20" fmla="*/ 325 w 1826"/>
                  <a:gd name="T21" fmla="*/ 419 h 1049"/>
                  <a:gd name="T22" fmla="*/ 374 w 1826"/>
                  <a:gd name="T23" fmla="*/ 398 h 1049"/>
                  <a:gd name="T24" fmla="*/ 428 w 1826"/>
                  <a:gd name="T25" fmla="*/ 376 h 1049"/>
                  <a:gd name="T26" fmla="*/ 482 w 1826"/>
                  <a:gd name="T27" fmla="*/ 350 h 1049"/>
                  <a:gd name="T28" fmla="*/ 539 w 1826"/>
                  <a:gd name="T29" fmla="*/ 322 h 1049"/>
                  <a:gd name="T30" fmla="*/ 599 w 1826"/>
                  <a:gd name="T31" fmla="*/ 292 h 1049"/>
                  <a:gd name="T32" fmla="*/ 659 w 1826"/>
                  <a:gd name="T33" fmla="*/ 259 h 1049"/>
                  <a:gd name="T34" fmla="*/ 721 w 1826"/>
                  <a:gd name="T35" fmla="*/ 224 h 1049"/>
                  <a:gd name="T36" fmla="*/ 784 w 1826"/>
                  <a:gd name="T37" fmla="*/ 186 h 1049"/>
                  <a:gd name="T38" fmla="*/ 847 w 1826"/>
                  <a:gd name="T39" fmla="*/ 146 h 1049"/>
                  <a:gd name="T40" fmla="*/ 912 w 1826"/>
                  <a:gd name="T41" fmla="*/ 103 h 1049"/>
                  <a:gd name="T42" fmla="*/ 911 w 1826"/>
                  <a:gd name="T43" fmla="*/ 97 h 1049"/>
                  <a:gd name="T44" fmla="*/ 911 w 1826"/>
                  <a:gd name="T45" fmla="*/ 89 h 1049"/>
                  <a:gd name="T46" fmla="*/ 910 w 1826"/>
                  <a:gd name="T47" fmla="*/ 78 h 1049"/>
                  <a:gd name="T48" fmla="*/ 907 w 1826"/>
                  <a:gd name="T49" fmla="*/ 66 h 1049"/>
                  <a:gd name="T50" fmla="*/ 903 w 1826"/>
                  <a:gd name="T51" fmla="*/ 53 h 1049"/>
                  <a:gd name="T52" fmla="*/ 895 w 1826"/>
                  <a:gd name="T53" fmla="*/ 40 h 1049"/>
                  <a:gd name="T54" fmla="*/ 885 w 1826"/>
                  <a:gd name="T55" fmla="*/ 28 h 1049"/>
                  <a:gd name="T56" fmla="*/ 872 w 1826"/>
                  <a:gd name="T57" fmla="*/ 15 h 1049"/>
                  <a:gd name="T58" fmla="*/ 858 w 1826"/>
                  <a:gd name="T59" fmla="*/ 8 h 1049"/>
                  <a:gd name="T60" fmla="*/ 848 w 1826"/>
                  <a:gd name="T61" fmla="*/ 4 h 1049"/>
                  <a:gd name="T62" fmla="*/ 837 w 1826"/>
                  <a:gd name="T63" fmla="*/ 1 h 1049"/>
                  <a:gd name="T64" fmla="*/ 830 w 1826"/>
                  <a:gd name="T65" fmla="*/ 4 h 1049"/>
                  <a:gd name="T66" fmla="*/ 823 w 1826"/>
                  <a:gd name="T67" fmla="*/ 10 h 1049"/>
                  <a:gd name="T68" fmla="*/ 813 w 1826"/>
                  <a:gd name="T69" fmla="*/ 22 h 1049"/>
                  <a:gd name="T70" fmla="*/ 799 w 1826"/>
                  <a:gd name="T71" fmla="*/ 36 h 1049"/>
                  <a:gd name="T72" fmla="*/ 781 w 1826"/>
                  <a:gd name="T73" fmla="*/ 54 h 1049"/>
                  <a:gd name="T74" fmla="*/ 760 w 1826"/>
                  <a:gd name="T75" fmla="*/ 73 h 1049"/>
                  <a:gd name="T76" fmla="*/ 735 w 1826"/>
                  <a:gd name="T77" fmla="*/ 96 h 1049"/>
                  <a:gd name="T78" fmla="*/ 706 w 1826"/>
                  <a:gd name="T79" fmla="*/ 120 h 1049"/>
                  <a:gd name="T80" fmla="*/ 674 w 1826"/>
                  <a:gd name="T81" fmla="*/ 147 h 1049"/>
                  <a:gd name="T82" fmla="*/ 638 w 1826"/>
                  <a:gd name="T83" fmla="*/ 174 h 1049"/>
                  <a:gd name="T84" fmla="*/ 598 w 1826"/>
                  <a:gd name="T85" fmla="*/ 203 h 1049"/>
                  <a:gd name="T86" fmla="*/ 554 w 1826"/>
                  <a:gd name="T87" fmla="*/ 231 h 1049"/>
                  <a:gd name="T88" fmla="*/ 508 w 1826"/>
                  <a:gd name="T89" fmla="*/ 261 h 1049"/>
                  <a:gd name="T90" fmla="*/ 457 w 1826"/>
                  <a:gd name="T91" fmla="*/ 290 h 1049"/>
                  <a:gd name="T92" fmla="*/ 403 w 1826"/>
                  <a:gd name="T93" fmla="*/ 320 h 1049"/>
                  <a:gd name="T94" fmla="*/ 345 w 1826"/>
                  <a:gd name="T95" fmla="*/ 349 h 1049"/>
                  <a:gd name="T96" fmla="*/ 284 w 1826"/>
                  <a:gd name="T97" fmla="*/ 376 h 1049"/>
                  <a:gd name="T98" fmla="*/ 217 w 1826"/>
                  <a:gd name="T99" fmla="*/ 403 h 1049"/>
                  <a:gd name="T100" fmla="*/ 149 w 1826"/>
                  <a:gd name="T101" fmla="*/ 428 h 1049"/>
                  <a:gd name="T102" fmla="*/ 76 w 1826"/>
                  <a:gd name="T103" fmla="*/ 451 h 1049"/>
                  <a:gd name="T104" fmla="*/ 0 w 1826"/>
                  <a:gd name="T105" fmla="*/ 473 h 10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6"/>
                  <a:gd name="T160" fmla="*/ 0 h 1049"/>
                  <a:gd name="T161" fmla="*/ 1826 w 1826"/>
                  <a:gd name="T162" fmla="*/ 1049 h 10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6" h="1049">
                    <a:moveTo>
                      <a:pt x="38" y="1049"/>
                    </a:moveTo>
                    <a:lnTo>
                      <a:pt x="40" y="1047"/>
                    </a:lnTo>
                    <a:lnTo>
                      <a:pt x="48" y="1046"/>
                    </a:lnTo>
                    <a:lnTo>
                      <a:pt x="52" y="1043"/>
                    </a:lnTo>
                    <a:lnTo>
                      <a:pt x="60" y="1042"/>
                    </a:lnTo>
                    <a:lnTo>
                      <a:pt x="67" y="1039"/>
                    </a:lnTo>
                    <a:lnTo>
                      <a:pt x="77" y="1038"/>
                    </a:lnTo>
                    <a:lnTo>
                      <a:pt x="86" y="1034"/>
                    </a:lnTo>
                    <a:lnTo>
                      <a:pt x="97" y="1031"/>
                    </a:lnTo>
                    <a:lnTo>
                      <a:pt x="109" y="1027"/>
                    </a:lnTo>
                    <a:lnTo>
                      <a:pt x="123" y="1024"/>
                    </a:lnTo>
                    <a:lnTo>
                      <a:pt x="137" y="1019"/>
                    </a:lnTo>
                    <a:lnTo>
                      <a:pt x="152" y="1014"/>
                    </a:lnTo>
                    <a:lnTo>
                      <a:pt x="168" y="1010"/>
                    </a:lnTo>
                    <a:lnTo>
                      <a:pt x="187" y="1006"/>
                    </a:lnTo>
                    <a:lnTo>
                      <a:pt x="205" y="999"/>
                    </a:lnTo>
                    <a:lnTo>
                      <a:pt x="224" y="993"/>
                    </a:lnTo>
                    <a:lnTo>
                      <a:pt x="243" y="986"/>
                    </a:lnTo>
                    <a:lnTo>
                      <a:pt x="267" y="980"/>
                    </a:lnTo>
                    <a:lnTo>
                      <a:pt x="289" y="971"/>
                    </a:lnTo>
                    <a:lnTo>
                      <a:pt x="312" y="964"/>
                    </a:lnTo>
                    <a:lnTo>
                      <a:pt x="335" y="956"/>
                    </a:lnTo>
                    <a:lnTo>
                      <a:pt x="361" y="947"/>
                    </a:lnTo>
                    <a:lnTo>
                      <a:pt x="386" y="938"/>
                    </a:lnTo>
                    <a:lnTo>
                      <a:pt x="413" y="928"/>
                    </a:lnTo>
                    <a:lnTo>
                      <a:pt x="439" y="919"/>
                    </a:lnTo>
                    <a:lnTo>
                      <a:pt x="468" y="909"/>
                    </a:lnTo>
                    <a:lnTo>
                      <a:pt x="496" y="898"/>
                    </a:lnTo>
                    <a:lnTo>
                      <a:pt x="527" y="887"/>
                    </a:lnTo>
                    <a:lnTo>
                      <a:pt x="557" y="875"/>
                    </a:lnTo>
                    <a:lnTo>
                      <a:pt x="588" y="864"/>
                    </a:lnTo>
                    <a:lnTo>
                      <a:pt x="618" y="850"/>
                    </a:lnTo>
                    <a:lnTo>
                      <a:pt x="651" y="838"/>
                    </a:lnTo>
                    <a:lnTo>
                      <a:pt x="684" y="823"/>
                    </a:lnTo>
                    <a:lnTo>
                      <a:pt x="718" y="811"/>
                    </a:lnTo>
                    <a:lnTo>
                      <a:pt x="749" y="796"/>
                    </a:lnTo>
                    <a:lnTo>
                      <a:pt x="785" y="781"/>
                    </a:lnTo>
                    <a:lnTo>
                      <a:pt x="819" y="766"/>
                    </a:lnTo>
                    <a:lnTo>
                      <a:pt x="856" y="751"/>
                    </a:lnTo>
                    <a:lnTo>
                      <a:pt x="892" y="733"/>
                    </a:lnTo>
                    <a:lnTo>
                      <a:pt x="929" y="716"/>
                    </a:lnTo>
                    <a:lnTo>
                      <a:pt x="966" y="699"/>
                    </a:lnTo>
                    <a:lnTo>
                      <a:pt x="1004" y="681"/>
                    </a:lnTo>
                    <a:lnTo>
                      <a:pt x="1042" y="662"/>
                    </a:lnTo>
                    <a:lnTo>
                      <a:pt x="1080" y="644"/>
                    </a:lnTo>
                    <a:lnTo>
                      <a:pt x="1120" y="625"/>
                    </a:lnTo>
                    <a:lnTo>
                      <a:pt x="1160" y="604"/>
                    </a:lnTo>
                    <a:lnTo>
                      <a:pt x="1199" y="584"/>
                    </a:lnTo>
                    <a:lnTo>
                      <a:pt x="1239" y="562"/>
                    </a:lnTo>
                    <a:lnTo>
                      <a:pt x="1279" y="539"/>
                    </a:lnTo>
                    <a:lnTo>
                      <a:pt x="1320" y="517"/>
                    </a:lnTo>
                    <a:lnTo>
                      <a:pt x="1359" y="493"/>
                    </a:lnTo>
                    <a:lnTo>
                      <a:pt x="1402" y="472"/>
                    </a:lnTo>
                    <a:lnTo>
                      <a:pt x="1443" y="447"/>
                    </a:lnTo>
                    <a:lnTo>
                      <a:pt x="1485" y="424"/>
                    </a:lnTo>
                    <a:lnTo>
                      <a:pt x="1526" y="398"/>
                    </a:lnTo>
                    <a:lnTo>
                      <a:pt x="1569" y="372"/>
                    </a:lnTo>
                    <a:lnTo>
                      <a:pt x="1610" y="344"/>
                    </a:lnTo>
                    <a:lnTo>
                      <a:pt x="1653" y="318"/>
                    </a:lnTo>
                    <a:lnTo>
                      <a:pt x="1696" y="291"/>
                    </a:lnTo>
                    <a:lnTo>
                      <a:pt x="1738" y="262"/>
                    </a:lnTo>
                    <a:lnTo>
                      <a:pt x="1782" y="234"/>
                    </a:lnTo>
                    <a:lnTo>
                      <a:pt x="1826" y="206"/>
                    </a:lnTo>
                    <a:lnTo>
                      <a:pt x="1824" y="204"/>
                    </a:lnTo>
                    <a:lnTo>
                      <a:pt x="1824" y="198"/>
                    </a:lnTo>
                    <a:lnTo>
                      <a:pt x="1824" y="193"/>
                    </a:lnTo>
                    <a:lnTo>
                      <a:pt x="1824" y="189"/>
                    </a:lnTo>
                    <a:lnTo>
                      <a:pt x="1824" y="183"/>
                    </a:lnTo>
                    <a:lnTo>
                      <a:pt x="1824" y="178"/>
                    </a:lnTo>
                    <a:lnTo>
                      <a:pt x="1823" y="171"/>
                    </a:lnTo>
                    <a:lnTo>
                      <a:pt x="1822" y="164"/>
                    </a:lnTo>
                    <a:lnTo>
                      <a:pt x="1822" y="156"/>
                    </a:lnTo>
                    <a:lnTo>
                      <a:pt x="1820" y="149"/>
                    </a:lnTo>
                    <a:lnTo>
                      <a:pt x="1817" y="141"/>
                    </a:lnTo>
                    <a:lnTo>
                      <a:pt x="1816" y="132"/>
                    </a:lnTo>
                    <a:lnTo>
                      <a:pt x="1812" y="124"/>
                    </a:lnTo>
                    <a:lnTo>
                      <a:pt x="1811" y="116"/>
                    </a:lnTo>
                    <a:lnTo>
                      <a:pt x="1807" y="106"/>
                    </a:lnTo>
                    <a:lnTo>
                      <a:pt x="1801" y="98"/>
                    </a:lnTo>
                    <a:lnTo>
                      <a:pt x="1797" y="89"/>
                    </a:lnTo>
                    <a:lnTo>
                      <a:pt x="1791" y="79"/>
                    </a:lnTo>
                    <a:lnTo>
                      <a:pt x="1786" y="70"/>
                    </a:lnTo>
                    <a:lnTo>
                      <a:pt x="1781" y="63"/>
                    </a:lnTo>
                    <a:lnTo>
                      <a:pt x="1772" y="55"/>
                    </a:lnTo>
                    <a:lnTo>
                      <a:pt x="1765" y="46"/>
                    </a:lnTo>
                    <a:lnTo>
                      <a:pt x="1756" y="38"/>
                    </a:lnTo>
                    <a:lnTo>
                      <a:pt x="1746" y="30"/>
                    </a:lnTo>
                    <a:lnTo>
                      <a:pt x="1735" y="23"/>
                    </a:lnTo>
                    <a:lnTo>
                      <a:pt x="1724" y="19"/>
                    </a:lnTo>
                    <a:lnTo>
                      <a:pt x="1718" y="15"/>
                    </a:lnTo>
                    <a:lnTo>
                      <a:pt x="1711" y="12"/>
                    </a:lnTo>
                    <a:lnTo>
                      <a:pt x="1705" y="9"/>
                    </a:lnTo>
                    <a:lnTo>
                      <a:pt x="1698" y="8"/>
                    </a:lnTo>
                    <a:lnTo>
                      <a:pt x="1690" y="4"/>
                    </a:lnTo>
                    <a:lnTo>
                      <a:pt x="1683" y="4"/>
                    </a:lnTo>
                    <a:lnTo>
                      <a:pt x="1675" y="1"/>
                    </a:lnTo>
                    <a:lnTo>
                      <a:pt x="1670" y="0"/>
                    </a:lnTo>
                    <a:lnTo>
                      <a:pt x="1667" y="1"/>
                    </a:lnTo>
                    <a:lnTo>
                      <a:pt x="1662" y="7"/>
                    </a:lnTo>
                    <a:lnTo>
                      <a:pt x="1657" y="9"/>
                    </a:lnTo>
                    <a:lnTo>
                      <a:pt x="1653" y="15"/>
                    </a:lnTo>
                    <a:lnTo>
                      <a:pt x="1648" y="20"/>
                    </a:lnTo>
                    <a:lnTo>
                      <a:pt x="1642" y="29"/>
                    </a:lnTo>
                    <a:lnTo>
                      <a:pt x="1634" y="34"/>
                    </a:lnTo>
                    <a:lnTo>
                      <a:pt x="1627" y="44"/>
                    </a:lnTo>
                    <a:lnTo>
                      <a:pt x="1619" y="52"/>
                    </a:lnTo>
                    <a:lnTo>
                      <a:pt x="1610" y="63"/>
                    </a:lnTo>
                    <a:lnTo>
                      <a:pt x="1599" y="72"/>
                    </a:lnTo>
                    <a:lnTo>
                      <a:pt x="1589" y="83"/>
                    </a:lnTo>
                    <a:lnTo>
                      <a:pt x="1577" y="94"/>
                    </a:lnTo>
                    <a:lnTo>
                      <a:pt x="1564" y="108"/>
                    </a:lnTo>
                    <a:lnTo>
                      <a:pt x="1549" y="120"/>
                    </a:lnTo>
                    <a:lnTo>
                      <a:pt x="1536" y="132"/>
                    </a:lnTo>
                    <a:lnTo>
                      <a:pt x="1521" y="146"/>
                    </a:lnTo>
                    <a:lnTo>
                      <a:pt x="1506" y="161"/>
                    </a:lnTo>
                    <a:lnTo>
                      <a:pt x="1488" y="176"/>
                    </a:lnTo>
                    <a:lnTo>
                      <a:pt x="1471" y="191"/>
                    </a:lnTo>
                    <a:lnTo>
                      <a:pt x="1452" y="206"/>
                    </a:lnTo>
                    <a:lnTo>
                      <a:pt x="1435" y="224"/>
                    </a:lnTo>
                    <a:lnTo>
                      <a:pt x="1413" y="240"/>
                    </a:lnTo>
                    <a:lnTo>
                      <a:pt x="1392" y="258"/>
                    </a:lnTo>
                    <a:lnTo>
                      <a:pt x="1372" y="275"/>
                    </a:lnTo>
                    <a:lnTo>
                      <a:pt x="1350" y="294"/>
                    </a:lnTo>
                    <a:lnTo>
                      <a:pt x="1325" y="310"/>
                    </a:lnTo>
                    <a:lnTo>
                      <a:pt x="1302" y="329"/>
                    </a:lnTo>
                    <a:lnTo>
                      <a:pt x="1277" y="348"/>
                    </a:lnTo>
                    <a:lnTo>
                      <a:pt x="1253" y="368"/>
                    </a:lnTo>
                    <a:lnTo>
                      <a:pt x="1224" y="385"/>
                    </a:lnTo>
                    <a:lnTo>
                      <a:pt x="1198" y="405"/>
                    </a:lnTo>
                    <a:lnTo>
                      <a:pt x="1169" y="424"/>
                    </a:lnTo>
                    <a:lnTo>
                      <a:pt x="1141" y="443"/>
                    </a:lnTo>
                    <a:lnTo>
                      <a:pt x="1110" y="462"/>
                    </a:lnTo>
                    <a:lnTo>
                      <a:pt x="1080" y="483"/>
                    </a:lnTo>
                    <a:lnTo>
                      <a:pt x="1049" y="502"/>
                    </a:lnTo>
                    <a:lnTo>
                      <a:pt x="1017" y="522"/>
                    </a:lnTo>
                    <a:lnTo>
                      <a:pt x="983" y="541"/>
                    </a:lnTo>
                    <a:lnTo>
                      <a:pt x="950" y="560"/>
                    </a:lnTo>
                    <a:lnTo>
                      <a:pt x="915" y="580"/>
                    </a:lnTo>
                    <a:lnTo>
                      <a:pt x="881" y="600"/>
                    </a:lnTo>
                    <a:lnTo>
                      <a:pt x="844" y="619"/>
                    </a:lnTo>
                    <a:lnTo>
                      <a:pt x="807" y="640"/>
                    </a:lnTo>
                    <a:lnTo>
                      <a:pt x="770" y="659"/>
                    </a:lnTo>
                    <a:lnTo>
                      <a:pt x="732" y="679"/>
                    </a:lnTo>
                    <a:lnTo>
                      <a:pt x="691" y="697"/>
                    </a:lnTo>
                    <a:lnTo>
                      <a:pt x="651" y="716"/>
                    </a:lnTo>
                    <a:lnTo>
                      <a:pt x="609" y="734"/>
                    </a:lnTo>
                    <a:lnTo>
                      <a:pt x="568" y="752"/>
                    </a:lnTo>
                    <a:lnTo>
                      <a:pt x="524" y="770"/>
                    </a:lnTo>
                    <a:lnTo>
                      <a:pt x="481" y="787"/>
                    </a:lnTo>
                    <a:lnTo>
                      <a:pt x="435" y="805"/>
                    </a:lnTo>
                    <a:lnTo>
                      <a:pt x="391" y="823"/>
                    </a:lnTo>
                    <a:lnTo>
                      <a:pt x="343" y="839"/>
                    </a:lnTo>
                    <a:lnTo>
                      <a:pt x="298" y="856"/>
                    </a:lnTo>
                    <a:lnTo>
                      <a:pt x="249" y="871"/>
                    </a:lnTo>
                    <a:lnTo>
                      <a:pt x="202" y="887"/>
                    </a:lnTo>
                    <a:lnTo>
                      <a:pt x="152" y="901"/>
                    </a:lnTo>
                    <a:lnTo>
                      <a:pt x="103" y="916"/>
                    </a:lnTo>
                    <a:lnTo>
                      <a:pt x="51" y="930"/>
                    </a:lnTo>
                    <a:lnTo>
                      <a:pt x="0" y="945"/>
                    </a:lnTo>
                    <a:lnTo>
                      <a:pt x="38" y="1049"/>
                    </a:lnTo>
                    <a:close/>
                  </a:path>
                </a:pathLst>
              </a:custGeom>
              <a:solidFill>
                <a:schemeClr val="tx1"/>
              </a:solidFill>
              <a:ln w="9525">
                <a:noFill/>
                <a:round/>
                <a:headEnd/>
                <a:tailEnd/>
              </a:ln>
            </p:spPr>
            <p:txBody>
              <a:bodyPr>
                <a:prstTxWarp prst="textNoShape">
                  <a:avLst/>
                </a:prstTxWarp>
              </a:bodyPr>
              <a:lstStyle/>
              <a:p>
                <a:endParaRPr lang="en-US"/>
              </a:p>
            </p:txBody>
          </p:sp>
          <p:sp>
            <p:nvSpPr>
              <p:cNvPr id="94231" name="Freeform 20"/>
              <p:cNvSpPr>
                <a:spLocks/>
              </p:cNvSpPr>
              <p:nvPr/>
            </p:nvSpPr>
            <p:spPr bwMode="auto">
              <a:xfrm>
                <a:off x="4255" y="2255"/>
                <a:ext cx="115" cy="153"/>
              </a:xfrm>
              <a:custGeom>
                <a:avLst/>
                <a:gdLst>
                  <a:gd name="T0" fmla="*/ 3 w 231"/>
                  <a:gd name="T1" fmla="*/ 22 h 305"/>
                  <a:gd name="T2" fmla="*/ 2 w 231"/>
                  <a:gd name="T3" fmla="*/ 27 h 305"/>
                  <a:gd name="T4" fmla="*/ 1 w 231"/>
                  <a:gd name="T5" fmla="*/ 32 h 305"/>
                  <a:gd name="T6" fmla="*/ 1 w 231"/>
                  <a:gd name="T7" fmla="*/ 39 h 305"/>
                  <a:gd name="T8" fmla="*/ 0 w 231"/>
                  <a:gd name="T9" fmla="*/ 47 h 305"/>
                  <a:gd name="T10" fmla="*/ 0 w 231"/>
                  <a:gd name="T11" fmla="*/ 56 h 305"/>
                  <a:gd name="T12" fmla="*/ 0 w 231"/>
                  <a:gd name="T13" fmla="*/ 66 h 305"/>
                  <a:gd name="T14" fmla="*/ 0 w 231"/>
                  <a:gd name="T15" fmla="*/ 76 h 305"/>
                  <a:gd name="T16" fmla="*/ 1 w 231"/>
                  <a:gd name="T17" fmla="*/ 87 h 305"/>
                  <a:gd name="T18" fmla="*/ 3 w 231"/>
                  <a:gd name="T19" fmla="*/ 97 h 305"/>
                  <a:gd name="T20" fmla="*/ 6 w 231"/>
                  <a:gd name="T21" fmla="*/ 107 h 305"/>
                  <a:gd name="T22" fmla="*/ 11 w 231"/>
                  <a:gd name="T23" fmla="*/ 117 h 305"/>
                  <a:gd name="T24" fmla="*/ 16 w 231"/>
                  <a:gd name="T25" fmla="*/ 126 h 305"/>
                  <a:gd name="T26" fmla="*/ 22 w 231"/>
                  <a:gd name="T27" fmla="*/ 134 h 305"/>
                  <a:gd name="T28" fmla="*/ 30 w 231"/>
                  <a:gd name="T29" fmla="*/ 141 h 305"/>
                  <a:gd name="T30" fmla="*/ 39 w 231"/>
                  <a:gd name="T31" fmla="*/ 146 h 305"/>
                  <a:gd name="T32" fmla="*/ 47 w 231"/>
                  <a:gd name="T33" fmla="*/ 150 h 305"/>
                  <a:gd name="T34" fmla="*/ 55 w 231"/>
                  <a:gd name="T35" fmla="*/ 152 h 305"/>
                  <a:gd name="T36" fmla="*/ 62 w 231"/>
                  <a:gd name="T37" fmla="*/ 153 h 305"/>
                  <a:gd name="T38" fmla="*/ 70 w 231"/>
                  <a:gd name="T39" fmla="*/ 151 h 305"/>
                  <a:gd name="T40" fmla="*/ 80 w 231"/>
                  <a:gd name="T41" fmla="*/ 146 h 305"/>
                  <a:gd name="T42" fmla="*/ 86 w 231"/>
                  <a:gd name="T43" fmla="*/ 140 h 305"/>
                  <a:gd name="T44" fmla="*/ 89 w 231"/>
                  <a:gd name="T45" fmla="*/ 131 h 305"/>
                  <a:gd name="T46" fmla="*/ 93 w 231"/>
                  <a:gd name="T47" fmla="*/ 123 h 305"/>
                  <a:gd name="T48" fmla="*/ 95 w 231"/>
                  <a:gd name="T49" fmla="*/ 117 h 305"/>
                  <a:gd name="T50" fmla="*/ 97 w 231"/>
                  <a:gd name="T51" fmla="*/ 112 h 305"/>
                  <a:gd name="T52" fmla="*/ 101 w 231"/>
                  <a:gd name="T53" fmla="*/ 104 h 305"/>
                  <a:gd name="T54" fmla="*/ 105 w 231"/>
                  <a:gd name="T55" fmla="*/ 98 h 305"/>
                  <a:gd name="T56" fmla="*/ 110 w 231"/>
                  <a:gd name="T57" fmla="*/ 90 h 305"/>
                  <a:gd name="T58" fmla="*/ 112 w 231"/>
                  <a:gd name="T59" fmla="*/ 83 h 305"/>
                  <a:gd name="T60" fmla="*/ 114 w 231"/>
                  <a:gd name="T61" fmla="*/ 76 h 305"/>
                  <a:gd name="T62" fmla="*/ 115 w 231"/>
                  <a:gd name="T63" fmla="*/ 68 h 305"/>
                  <a:gd name="T64" fmla="*/ 114 w 231"/>
                  <a:gd name="T65" fmla="*/ 61 h 305"/>
                  <a:gd name="T66" fmla="*/ 113 w 231"/>
                  <a:gd name="T67" fmla="*/ 53 h 305"/>
                  <a:gd name="T68" fmla="*/ 112 w 231"/>
                  <a:gd name="T69" fmla="*/ 43 h 305"/>
                  <a:gd name="T70" fmla="*/ 112 w 231"/>
                  <a:gd name="T71" fmla="*/ 32 h 305"/>
                  <a:gd name="T72" fmla="*/ 110 w 231"/>
                  <a:gd name="T73" fmla="*/ 21 h 305"/>
                  <a:gd name="T74" fmla="*/ 108 w 231"/>
                  <a:gd name="T75" fmla="*/ 12 h 305"/>
                  <a:gd name="T76" fmla="*/ 104 w 231"/>
                  <a:gd name="T77" fmla="*/ 5 h 305"/>
                  <a:gd name="T78" fmla="*/ 98 w 231"/>
                  <a:gd name="T79" fmla="*/ 1 h 305"/>
                  <a:gd name="T80" fmla="*/ 91 w 231"/>
                  <a:gd name="T81" fmla="*/ 0 h 305"/>
                  <a:gd name="T82" fmla="*/ 84 w 231"/>
                  <a:gd name="T83" fmla="*/ 0 h 305"/>
                  <a:gd name="T84" fmla="*/ 78 w 231"/>
                  <a:gd name="T85" fmla="*/ 1 h 305"/>
                  <a:gd name="T86" fmla="*/ 70 w 231"/>
                  <a:gd name="T87" fmla="*/ 5 h 305"/>
                  <a:gd name="T88" fmla="*/ 62 w 231"/>
                  <a:gd name="T89" fmla="*/ 7 h 305"/>
                  <a:gd name="T90" fmla="*/ 56 w 231"/>
                  <a:gd name="T91" fmla="*/ 9 h 305"/>
                  <a:gd name="T92" fmla="*/ 47 w 231"/>
                  <a:gd name="T93" fmla="*/ 10 h 305"/>
                  <a:gd name="T94" fmla="*/ 39 w 231"/>
                  <a:gd name="T95" fmla="*/ 10 h 305"/>
                  <a:gd name="T96" fmla="*/ 31 w 231"/>
                  <a:gd name="T97" fmla="*/ 10 h 305"/>
                  <a:gd name="T98" fmla="*/ 24 w 231"/>
                  <a:gd name="T99" fmla="*/ 8 h 305"/>
                  <a:gd name="T100" fmla="*/ 18 w 231"/>
                  <a:gd name="T101" fmla="*/ 8 h 305"/>
                  <a:gd name="T102" fmla="*/ 12 w 231"/>
                  <a:gd name="T103" fmla="*/ 8 h 305"/>
                  <a:gd name="T104" fmla="*/ 8 w 231"/>
                  <a:gd name="T105" fmla="*/ 11 h 305"/>
                  <a:gd name="T106" fmla="*/ 4 w 231"/>
                  <a:gd name="T107" fmla="*/ 17 h 305"/>
                  <a:gd name="T108" fmla="*/ 4 w 231"/>
                  <a:gd name="T109" fmla="*/ 21 h 3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
                  <a:gd name="T166" fmla="*/ 0 h 305"/>
                  <a:gd name="T167" fmla="*/ 231 w 231"/>
                  <a:gd name="T168" fmla="*/ 305 h 3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 h="305">
                    <a:moveTo>
                      <a:pt x="8" y="42"/>
                    </a:moveTo>
                    <a:lnTo>
                      <a:pt x="7" y="44"/>
                    </a:lnTo>
                    <a:lnTo>
                      <a:pt x="7" y="50"/>
                    </a:lnTo>
                    <a:lnTo>
                      <a:pt x="5" y="53"/>
                    </a:lnTo>
                    <a:lnTo>
                      <a:pt x="4" y="59"/>
                    </a:lnTo>
                    <a:lnTo>
                      <a:pt x="2" y="64"/>
                    </a:lnTo>
                    <a:lnTo>
                      <a:pt x="2" y="71"/>
                    </a:lnTo>
                    <a:lnTo>
                      <a:pt x="2" y="78"/>
                    </a:lnTo>
                    <a:lnTo>
                      <a:pt x="1" y="86"/>
                    </a:lnTo>
                    <a:lnTo>
                      <a:pt x="0" y="94"/>
                    </a:lnTo>
                    <a:lnTo>
                      <a:pt x="0" y="104"/>
                    </a:lnTo>
                    <a:lnTo>
                      <a:pt x="0" y="112"/>
                    </a:lnTo>
                    <a:lnTo>
                      <a:pt x="0" y="121"/>
                    </a:lnTo>
                    <a:lnTo>
                      <a:pt x="0" y="132"/>
                    </a:lnTo>
                    <a:lnTo>
                      <a:pt x="1" y="142"/>
                    </a:lnTo>
                    <a:lnTo>
                      <a:pt x="1" y="152"/>
                    </a:lnTo>
                    <a:lnTo>
                      <a:pt x="2" y="162"/>
                    </a:lnTo>
                    <a:lnTo>
                      <a:pt x="2" y="173"/>
                    </a:lnTo>
                    <a:lnTo>
                      <a:pt x="5" y="183"/>
                    </a:lnTo>
                    <a:lnTo>
                      <a:pt x="7" y="193"/>
                    </a:lnTo>
                    <a:lnTo>
                      <a:pt x="11" y="203"/>
                    </a:lnTo>
                    <a:lnTo>
                      <a:pt x="13" y="213"/>
                    </a:lnTo>
                    <a:lnTo>
                      <a:pt x="18" y="224"/>
                    </a:lnTo>
                    <a:lnTo>
                      <a:pt x="22" y="234"/>
                    </a:lnTo>
                    <a:lnTo>
                      <a:pt x="27" y="243"/>
                    </a:lnTo>
                    <a:lnTo>
                      <a:pt x="33" y="251"/>
                    </a:lnTo>
                    <a:lnTo>
                      <a:pt x="38" y="260"/>
                    </a:lnTo>
                    <a:lnTo>
                      <a:pt x="45" y="268"/>
                    </a:lnTo>
                    <a:lnTo>
                      <a:pt x="53" y="275"/>
                    </a:lnTo>
                    <a:lnTo>
                      <a:pt x="61" y="281"/>
                    </a:lnTo>
                    <a:lnTo>
                      <a:pt x="71" y="288"/>
                    </a:lnTo>
                    <a:lnTo>
                      <a:pt x="79" y="291"/>
                    </a:lnTo>
                    <a:lnTo>
                      <a:pt x="89" y="295"/>
                    </a:lnTo>
                    <a:lnTo>
                      <a:pt x="95" y="299"/>
                    </a:lnTo>
                    <a:lnTo>
                      <a:pt x="104" y="302"/>
                    </a:lnTo>
                    <a:lnTo>
                      <a:pt x="111" y="303"/>
                    </a:lnTo>
                    <a:lnTo>
                      <a:pt x="119" y="305"/>
                    </a:lnTo>
                    <a:lnTo>
                      <a:pt x="124" y="305"/>
                    </a:lnTo>
                    <a:lnTo>
                      <a:pt x="131" y="305"/>
                    </a:lnTo>
                    <a:lnTo>
                      <a:pt x="141" y="302"/>
                    </a:lnTo>
                    <a:lnTo>
                      <a:pt x="152" y="299"/>
                    </a:lnTo>
                    <a:lnTo>
                      <a:pt x="160" y="292"/>
                    </a:lnTo>
                    <a:lnTo>
                      <a:pt x="167" y="287"/>
                    </a:lnTo>
                    <a:lnTo>
                      <a:pt x="172" y="279"/>
                    </a:lnTo>
                    <a:lnTo>
                      <a:pt x="176" y="270"/>
                    </a:lnTo>
                    <a:lnTo>
                      <a:pt x="179" y="261"/>
                    </a:lnTo>
                    <a:lnTo>
                      <a:pt x="184" y="254"/>
                    </a:lnTo>
                    <a:lnTo>
                      <a:pt x="186" y="246"/>
                    </a:lnTo>
                    <a:lnTo>
                      <a:pt x="188" y="239"/>
                    </a:lnTo>
                    <a:lnTo>
                      <a:pt x="190" y="234"/>
                    </a:lnTo>
                    <a:lnTo>
                      <a:pt x="191" y="232"/>
                    </a:lnTo>
                    <a:lnTo>
                      <a:pt x="194" y="224"/>
                    </a:lnTo>
                    <a:lnTo>
                      <a:pt x="199" y="214"/>
                    </a:lnTo>
                    <a:lnTo>
                      <a:pt x="203" y="208"/>
                    </a:lnTo>
                    <a:lnTo>
                      <a:pt x="208" y="202"/>
                    </a:lnTo>
                    <a:lnTo>
                      <a:pt x="210" y="195"/>
                    </a:lnTo>
                    <a:lnTo>
                      <a:pt x="216" y="188"/>
                    </a:lnTo>
                    <a:lnTo>
                      <a:pt x="220" y="180"/>
                    </a:lnTo>
                    <a:lnTo>
                      <a:pt x="223" y="173"/>
                    </a:lnTo>
                    <a:lnTo>
                      <a:pt x="225" y="165"/>
                    </a:lnTo>
                    <a:lnTo>
                      <a:pt x="229" y="158"/>
                    </a:lnTo>
                    <a:lnTo>
                      <a:pt x="229" y="152"/>
                    </a:lnTo>
                    <a:lnTo>
                      <a:pt x="231" y="143"/>
                    </a:lnTo>
                    <a:lnTo>
                      <a:pt x="231" y="136"/>
                    </a:lnTo>
                    <a:lnTo>
                      <a:pt x="231" y="131"/>
                    </a:lnTo>
                    <a:lnTo>
                      <a:pt x="229" y="121"/>
                    </a:lnTo>
                    <a:lnTo>
                      <a:pt x="228" y="115"/>
                    </a:lnTo>
                    <a:lnTo>
                      <a:pt x="227" y="105"/>
                    </a:lnTo>
                    <a:lnTo>
                      <a:pt x="227" y="95"/>
                    </a:lnTo>
                    <a:lnTo>
                      <a:pt x="225" y="85"/>
                    </a:lnTo>
                    <a:lnTo>
                      <a:pt x="225" y="74"/>
                    </a:lnTo>
                    <a:lnTo>
                      <a:pt x="224" y="63"/>
                    </a:lnTo>
                    <a:lnTo>
                      <a:pt x="224" y="53"/>
                    </a:lnTo>
                    <a:lnTo>
                      <a:pt x="221" y="42"/>
                    </a:lnTo>
                    <a:lnTo>
                      <a:pt x="220" y="33"/>
                    </a:lnTo>
                    <a:lnTo>
                      <a:pt x="216" y="24"/>
                    </a:lnTo>
                    <a:lnTo>
                      <a:pt x="213" y="18"/>
                    </a:lnTo>
                    <a:lnTo>
                      <a:pt x="209" y="9"/>
                    </a:lnTo>
                    <a:lnTo>
                      <a:pt x="203" y="5"/>
                    </a:lnTo>
                    <a:lnTo>
                      <a:pt x="197" y="1"/>
                    </a:lnTo>
                    <a:lnTo>
                      <a:pt x="191" y="1"/>
                    </a:lnTo>
                    <a:lnTo>
                      <a:pt x="183" y="0"/>
                    </a:lnTo>
                    <a:lnTo>
                      <a:pt x="176" y="0"/>
                    </a:lnTo>
                    <a:lnTo>
                      <a:pt x="169" y="0"/>
                    </a:lnTo>
                    <a:lnTo>
                      <a:pt x="165" y="0"/>
                    </a:lnTo>
                    <a:lnTo>
                      <a:pt x="157" y="2"/>
                    </a:lnTo>
                    <a:lnTo>
                      <a:pt x="149" y="5"/>
                    </a:lnTo>
                    <a:lnTo>
                      <a:pt x="141" y="9"/>
                    </a:lnTo>
                    <a:lnTo>
                      <a:pt x="131" y="12"/>
                    </a:lnTo>
                    <a:lnTo>
                      <a:pt x="124" y="13"/>
                    </a:lnTo>
                    <a:lnTo>
                      <a:pt x="119" y="15"/>
                    </a:lnTo>
                    <a:lnTo>
                      <a:pt x="112" y="18"/>
                    </a:lnTo>
                    <a:lnTo>
                      <a:pt x="105" y="20"/>
                    </a:lnTo>
                    <a:lnTo>
                      <a:pt x="95" y="20"/>
                    </a:lnTo>
                    <a:lnTo>
                      <a:pt x="87" y="20"/>
                    </a:lnTo>
                    <a:lnTo>
                      <a:pt x="78" y="20"/>
                    </a:lnTo>
                    <a:lnTo>
                      <a:pt x="71" y="20"/>
                    </a:lnTo>
                    <a:lnTo>
                      <a:pt x="63" y="19"/>
                    </a:lnTo>
                    <a:lnTo>
                      <a:pt x="56" y="18"/>
                    </a:lnTo>
                    <a:lnTo>
                      <a:pt x="49" y="16"/>
                    </a:lnTo>
                    <a:lnTo>
                      <a:pt x="43" y="16"/>
                    </a:lnTo>
                    <a:lnTo>
                      <a:pt x="37" y="15"/>
                    </a:lnTo>
                    <a:lnTo>
                      <a:pt x="30" y="16"/>
                    </a:lnTo>
                    <a:lnTo>
                      <a:pt x="24" y="16"/>
                    </a:lnTo>
                    <a:lnTo>
                      <a:pt x="20" y="20"/>
                    </a:lnTo>
                    <a:lnTo>
                      <a:pt x="16" y="22"/>
                    </a:lnTo>
                    <a:lnTo>
                      <a:pt x="12" y="27"/>
                    </a:lnTo>
                    <a:lnTo>
                      <a:pt x="9" y="34"/>
                    </a:lnTo>
                    <a:lnTo>
                      <a:pt x="8" y="42"/>
                    </a:lnTo>
                    <a:close/>
                  </a:path>
                </a:pathLst>
              </a:custGeom>
              <a:solidFill>
                <a:schemeClr val="tx1"/>
              </a:solidFill>
              <a:ln w="9525">
                <a:noFill/>
                <a:round/>
                <a:headEnd/>
                <a:tailEnd/>
              </a:ln>
            </p:spPr>
            <p:txBody>
              <a:bodyPr>
                <a:prstTxWarp prst="textNoShape">
                  <a:avLst/>
                </a:prstTxWarp>
              </a:bodyPr>
              <a:lstStyle/>
              <a:p>
                <a:endParaRPr lang="en-US"/>
              </a:p>
            </p:txBody>
          </p:sp>
          <p:sp>
            <p:nvSpPr>
              <p:cNvPr id="94232" name="Freeform 21"/>
              <p:cNvSpPr>
                <a:spLocks/>
              </p:cNvSpPr>
              <p:nvPr/>
            </p:nvSpPr>
            <p:spPr bwMode="auto">
              <a:xfrm>
                <a:off x="4396" y="2158"/>
                <a:ext cx="87" cy="149"/>
              </a:xfrm>
              <a:custGeom>
                <a:avLst/>
                <a:gdLst>
                  <a:gd name="T0" fmla="*/ 2 w 173"/>
                  <a:gd name="T1" fmla="*/ 28 h 296"/>
                  <a:gd name="T2" fmla="*/ 2 w 173"/>
                  <a:gd name="T3" fmla="*/ 33 h 296"/>
                  <a:gd name="T4" fmla="*/ 2 w 173"/>
                  <a:gd name="T5" fmla="*/ 39 h 296"/>
                  <a:gd name="T6" fmla="*/ 1 w 173"/>
                  <a:gd name="T7" fmla="*/ 46 h 296"/>
                  <a:gd name="T8" fmla="*/ 0 w 173"/>
                  <a:gd name="T9" fmla="*/ 55 h 296"/>
                  <a:gd name="T10" fmla="*/ 0 w 173"/>
                  <a:gd name="T11" fmla="*/ 64 h 296"/>
                  <a:gd name="T12" fmla="*/ 0 w 173"/>
                  <a:gd name="T13" fmla="*/ 75 h 296"/>
                  <a:gd name="T14" fmla="*/ 0 w 173"/>
                  <a:gd name="T15" fmla="*/ 85 h 296"/>
                  <a:gd name="T16" fmla="*/ 0 w 173"/>
                  <a:gd name="T17" fmla="*/ 95 h 296"/>
                  <a:gd name="T18" fmla="*/ 1 w 173"/>
                  <a:gd name="T19" fmla="*/ 105 h 296"/>
                  <a:gd name="T20" fmla="*/ 2 w 173"/>
                  <a:gd name="T21" fmla="*/ 115 h 296"/>
                  <a:gd name="T22" fmla="*/ 4 w 173"/>
                  <a:gd name="T23" fmla="*/ 124 h 296"/>
                  <a:gd name="T24" fmla="*/ 6 w 173"/>
                  <a:gd name="T25" fmla="*/ 131 h 296"/>
                  <a:gd name="T26" fmla="*/ 10 w 173"/>
                  <a:gd name="T27" fmla="*/ 138 h 296"/>
                  <a:gd name="T28" fmla="*/ 13 w 173"/>
                  <a:gd name="T29" fmla="*/ 143 h 296"/>
                  <a:gd name="T30" fmla="*/ 19 w 173"/>
                  <a:gd name="T31" fmla="*/ 146 h 296"/>
                  <a:gd name="T32" fmla="*/ 27 w 173"/>
                  <a:gd name="T33" fmla="*/ 148 h 296"/>
                  <a:gd name="T34" fmla="*/ 32 w 173"/>
                  <a:gd name="T35" fmla="*/ 148 h 296"/>
                  <a:gd name="T36" fmla="*/ 38 w 173"/>
                  <a:gd name="T37" fmla="*/ 146 h 296"/>
                  <a:gd name="T38" fmla="*/ 45 w 173"/>
                  <a:gd name="T39" fmla="*/ 141 h 296"/>
                  <a:gd name="T40" fmla="*/ 55 w 173"/>
                  <a:gd name="T41" fmla="*/ 136 h 296"/>
                  <a:gd name="T42" fmla="*/ 65 w 173"/>
                  <a:gd name="T43" fmla="*/ 133 h 296"/>
                  <a:gd name="T44" fmla="*/ 73 w 173"/>
                  <a:gd name="T45" fmla="*/ 128 h 296"/>
                  <a:gd name="T46" fmla="*/ 80 w 173"/>
                  <a:gd name="T47" fmla="*/ 117 h 296"/>
                  <a:gd name="T48" fmla="*/ 85 w 173"/>
                  <a:gd name="T49" fmla="*/ 107 h 296"/>
                  <a:gd name="T50" fmla="*/ 87 w 173"/>
                  <a:gd name="T51" fmla="*/ 98 h 296"/>
                  <a:gd name="T52" fmla="*/ 86 w 173"/>
                  <a:gd name="T53" fmla="*/ 92 h 296"/>
                  <a:gd name="T54" fmla="*/ 85 w 173"/>
                  <a:gd name="T55" fmla="*/ 86 h 296"/>
                  <a:gd name="T56" fmla="*/ 84 w 173"/>
                  <a:gd name="T57" fmla="*/ 80 h 296"/>
                  <a:gd name="T58" fmla="*/ 80 w 173"/>
                  <a:gd name="T59" fmla="*/ 74 h 296"/>
                  <a:gd name="T60" fmla="*/ 77 w 173"/>
                  <a:gd name="T61" fmla="*/ 67 h 296"/>
                  <a:gd name="T62" fmla="*/ 73 w 173"/>
                  <a:gd name="T63" fmla="*/ 61 h 296"/>
                  <a:gd name="T64" fmla="*/ 69 w 173"/>
                  <a:gd name="T65" fmla="*/ 54 h 296"/>
                  <a:gd name="T66" fmla="*/ 64 w 173"/>
                  <a:gd name="T67" fmla="*/ 47 h 296"/>
                  <a:gd name="T68" fmla="*/ 58 w 173"/>
                  <a:gd name="T69" fmla="*/ 38 h 296"/>
                  <a:gd name="T70" fmla="*/ 50 w 173"/>
                  <a:gd name="T71" fmla="*/ 29 h 296"/>
                  <a:gd name="T72" fmla="*/ 42 w 173"/>
                  <a:gd name="T73" fmla="*/ 21 h 296"/>
                  <a:gd name="T74" fmla="*/ 32 w 173"/>
                  <a:gd name="T75" fmla="*/ 12 h 296"/>
                  <a:gd name="T76" fmla="*/ 24 w 173"/>
                  <a:gd name="T77" fmla="*/ 6 h 296"/>
                  <a:gd name="T78" fmla="*/ 17 w 173"/>
                  <a:gd name="T79" fmla="*/ 1 h 296"/>
                  <a:gd name="T80" fmla="*/ 12 w 173"/>
                  <a:gd name="T81" fmla="*/ 0 h 296"/>
                  <a:gd name="T82" fmla="*/ 7 w 173"/>
                  <a:gd name="T83" fmla="*/ 5 h 296"/>
                  <a:gd name="T84" fmla="*/ 4 w 173"/>
                  <a:gd name="T85" fmla="*/ 13 h 296"/>
                  <a:gd name="T86" fmla="*/ 3 w 173"/>
                  <a:gd name="T87" fmla="*/ 21 h 296"/>
                  <a:gd name="T88" fmla="*/ 3 w 173"/>
                  <a:gd name="T89" fmla="*/ 26 h 296"/>
                  <a:gd name="T90" fmla="*/ 3 w 173"/>
                  <a:gd name="T91" fmla="*/ 27 h 2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
                  <a:gd name="T139" fmla="*/ 0 h 296"/>
                  <a:gd name="T140" fmla="*/ 173 w 173"/>
                  <a:gd name="T141" fmla="*/ 296 h 2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 h="296">
                    <a:moveTo>
                      <a:pt x="5" y="54"/>
                    </a:moveTo>
                    <a:lnTo>
                      <a:pt x="4" y="56"/>
                    </a:lnTo>
                    <a:lnTo>
                      <a:pt x="3" y="61"/>
                    </a:lnTo>
                    <a:lnTo>
                      <a:pt x="3" y="65"/>
                    </a:lnTo>
                    <a:lnTo>
                      <a:pt x="3" y="72"/>
                    </a:lnTo>
                    <a:lnTo>
                      <a:pt x="3" y="78"/>
                    </a:lnTo>
                    <a:lnTo>
                      <a:pt x="3" y="86"/>
                    </a:lnTo>
                    <a:lnTo>
                      <a:pt x="1" y="91"/>
                    </a:lnTo>
                    <a:lnTo>
                      <a:pt x="1" y="101"/>
                    </a:lnTo>
                    <a:lnTo>
                      <a:pt x="0" y="109"/>
                    </a:lnTo>
                    <a:lnTo>
                      <a:pt x="0" y="119"/>
                    </a:lnTo>
                    <a:lnTo>
                      <a:pt x="0" y="128"/>
                    </a:lnTo>
                    <a:lnTo>
                      <a:pt x="0" y="138"/>
                    </a:lnTo>
                    <a:lnTo>
                      <a:pt x="0" y="149"/>
                    </a:lnTo>
                    <a:lnTo>
                      <a:pt x="0" y="160"/>
                    </a:lnTo>
                    <a:lnTo>
                      <a:pt x="0" y="169"/>
                    </a:lnTo>
                    <a:lnTo>
                      <a:pt x="0" y="179"/>
                    </a:lnTo>
                    <a:lnTo>
                      <a:pt x="0" y="188"/>
                    </a:lnTo>
                    <a:lnTo>
                      <a:pt x="1" y="199"/>
                    </a:lnTo>
                    <a:lnTo>
                      <a:pt x="1" y="209"/>
                    </a:lnTo>
                    <a:lnTo>
                      <a:pt x="3" y="218"/>
                    </a:lnTo>
                    <a:lnTo>
                      <a:pt x="4" y="229"/>
                    </a:lnTo>
                    <a:lnTo>
                      <a:pt x="7" y="239"/>
                    </a:lnTo>
                    <a:lnTo>
                      <a:pt x="8" y="246"/>
                    </a:lnTo>
                    <a:lnTo>
                      <a:pt x="9" y="255"/>
                    </a:lnTo>
                    <a:lnTo>
                      <a:pt x="12" y="261"/>
                    </a:lnTo>
                    <a:lnTo>
                      <a:pt x="16" y="269"/>
                    </a:lnTo>
                    <a:lnTo>
                      <a:pt x="19" y="274"/>
                    </a:lnTo>
                    <a:lnTo>
                      <a:pt x="23" y="280"/>
                    </a:lnTo>
                    <a:lnTo>
                      <a:pt x="26" y="284"/>
                    </a:lnTo>
                    <a:lnTo>
                      <a:pt x="31" y="288"/>
                    </a:lnTo>
                    <a:lnTo>
                      <a:pt x="38" y="291"/>
                    </a:lnTo>
                    <a:lnTo>
                      <a:pt x="46" y="295"/>
                    </a:lnTo>
                    <a:lnTo>
                      <a:pt x="53" y="295"/>
                    </a:lnTo>
                    <a:lnTo>
                      <a:pt x="59" y="296"/>
                    </a:lnTo>
                    <a:lnTo>
                      <a:pt x="64" y="295"/>
                    </a:lnTo>
                    <a:lnTo>
                      <a:pt x="70" y="295"/>
                    </a:lnTo>
                    <a:lnTo>
                      <a:pt x="75" y="291"/>
                    </a:lnTo>
                    <a:lnTo>
                      <a:pt x="80" y="289"/>
                    </a:lnTo>
                    <a:lnTo>
                      <a:pt x="89" y="281"/>
                    </a:lnTo>
                    <a:lnTo>
                      <a:pt x="98" y="274"/>
                    </a:lnTo>
                    <a:lnTo>
                      <a:pt x="109" y="270"/>
                    </a:lnTo>
                    <a:lnTo>
                      <a:pt x="119" y="268"/>
                    </a:lnTo>
                    <a:lnTo>
                      <a:pt x="130" y="265"/>
                    </a:lnTo>
                    <a:lnTo>
                      <a:pt x="139" y="259"/>
                    </a:lnTo>
                    <a:lnTo>
                      <a:pt x="146" y="254"/>
                    </a:lnTo>
                    <a:lnTo>
                      <a:pt x="154" y="244"/>
                    </a:lnTo>
                    <a:lnTo>
                      <a:pt x="160" y="233"/>
                    </a:lnTo>
                    <a:lnTo>
                      <a:pt x="165" y="224"/>
                    </a:lnTo>
                    <a:lnTo>
                      <a:pt x="169" y="212"/>
                    </a:lnTo>
                    <a:lnTo>
                      <a:pt x="173" y="201"/>
                    </a:lnTo>
                    <a:lnTo>
                      <a:pt x="173" y="194"/>
                    </a:lnTo>
                    <a:lnTo>
                      <a:pt x="173" y="188"/>
                    </a:lnTo>
                    <a:lnTo>
                      <a:pt x="172" y="183"/>
                    </a:lnTo>
                    <a:lnTo>
                      <a:pt x="172" y="177"/>
                    </a:lnTo>
                    <a:lnTo>
                      <a:pt x="169" y="171"/>
                    </a:lnTo>
                    <a:lnTo>
                      <a:pt x="169" y="164"/>
                    </a:lnTo>
                    <a:lnTo>
                      <a:pt x="167" y="158"/>
                    </a:lnTo>
                    <a:lnTo>
                      <a:pt x="165" y="153"/>
                    </a:lnTo>
                    <a:lnTo>
                      <a:pt x="160" y="147"/>
                    </a:lnTo>
                    <a:lnTo>
                      <a:pt x="157" y="140"/>
                    </a:lnTo>
                    <a:lnTo>
                      <a:pt x="153" y="134"/>
                    </a:lnTo>
                    <a:lnTo>
                      <a:pt x="150" y="128"/>
                    </a:lnTo>
                    <a:lnTo>
                      <a:pt x="145" y="121"/>
                    </a:lnTo>
                    <a:lnTo>
                      <a:pt x="142" y="114"/>
                    </a:lnTo>
                    <a:lnTo>
                      <a:pt x="138" y="108"/>
                    </a:lnTo>
                    <a:lnTo>
                      <a:pt x="134" y="102"/>
                    </a:lnTo>
                    <a:lnTo>
                      <a:pt x="128" y="93"/>
                    </a:lnTo>
                    <a:lnTo>
                      <a:pt x="123" y="86"/>
                    </a:lnTo>
                    <a:lnTo>
                      <a:pt x="115" y="76"/>
                    </a:lnTo>
                    <a:lnTo>
                      <a:pt x="109" y="68"/>
                    </a:lnTo>
                    <a:lnTo>
                      <a:pt x="100" y="58"/>
                    </a:lnTo>
                    <a:lnTo>
                      <a:pt x="91" y="50"/>
                    </a:lnTo>
                    <a:lnTo>
                      <a:pt x="83" y="41"/>
                    </a:lnTo>
                    <a:lnTo>
                      <a:pt x="74" y="32"/>
                    </a:lnTo>
                    <a:lnTo>
                      <a:pt x="64" y="24"/>
                    </a:lnTo>
                    <a:lnTo>
                      <a:pt x="56" y="17"/>
                    </a:lnTo>
                    <a:lnTo>
                      <a:pt x="48" y="11"/>
                    </a:lnTo>
                    <a:lnTo>
                      <a:pt x="41" y="6"/>
                    </a:lnTo>
                    <a:lnTo>
                      <a:pt x="33" y="2"/>
                    </a:lnTo>
                    <a:lnTo>
                      <a:pt x="27" y="1"/>
                    </a:lnTo>
                    <a:lnTo>
                      <a:pt x="23" y="0"/>
                    </a:lnTo>
                    <a:lnTo>
                      <a:pt x="20" y="4"/>
                    </a:lnTo>
                    <a:lnTo>
                      <a:pt x="13" y="9"/>
                    </a:lnTo>
                    <a:lnTo>
                      <a:pt x="11" y="16"/>
                    </a:lnTo>
                    <a:lnTo>
                      <a:pt x="8" y="26"/>
                    </a:lnTo>
                    <a:lnTo>
                      <a:pt x="7" y="34"/>
                    </a:lnTo>
                    <a:lnTo>
                      <a:pt x="5" y="41"/>
                    </a:lnTo>
                    <a:lnTo>
                      <a:pt x="5" y="47"/>
                    </a:lnTo>
                    <a:lnTo>
                      <a:pt x="5" y="52"/>
                    </a:lnTo>
                    <a:lnTo>
                      <a:pt x="5" y="54"/>
                    </a:lnTo>
                    <a:close/>
                  </a:path>
                </a:pathLst>
              </a:custGeom>
              <a:solidFill>
                <a:schemeClr val="tx1"/>
              </a:solidFill>
              <a:ln w="9525">
                <a:noFill/>
                <a:round/>
                <a:headEnd/>
                <a:tailEnd/>
              </a:ln>
            </p:spPr>
            <p:txBody>
              <a:bodyPr>
                <a:prstTxWarp prst="textNoShape">
                  <a:avLst/>
                </a:prstTxWarp>
              </a:bodyPr>
              <a:lstStyle/>
              <a:p>
                <a:endParaRPr lang="en-US"/>
              </a:p>
            </p:txBody>
          </p:sp>
          <p:sp>
            <p:nvSpPr>
              <p:cNvPr id="94233" name="Freeform 22"/>
              <p:cNvSpPr>
                <a:spLocks/>
              </p:cNvSpPr>
              <p:nvPr/>
            </p:nvSpPr>
            <p:spPr bwMode="auto">
              <a:xfrm>
                <a:off x="3650" y="1849"/>
                <a:ext cx="151" cy="573"/>
              </a:xfrm>
              <a:custGeom>
                <a:avLst/>
                <a:gdLst>
                  <a:gd name="T0" fmla="*/ 149 w 301"/>
                  <a:gd name="T1" fmla="*/ 3 h 1147"/>
                  <a:gd name="T2" fmla="*/ 145 w 301"/>
                  <a:gd name="T3" fmla="*/ 9 h 1147"/>
                  <a:gd name="T4" fmla="*/ 141 w 301"/>
                  <a:gd name="T5" fmla="*/ 20 h 1147"/>
                  <a:gd name="T6" fmla="*/ 136 w 301"/>
                  <a:gd name="T7" fmla="*/ 33 h 1147"/>
                  <a:gd name="T8" fmla="*/ 131 w 301"/>
                  <a:gd name="T9" fmla="*/ 50 h 1147"/>
                  <a:gd name="T10" fmla="*/ 123 w 301"/>
                  <a:gd name="T11" fmla="*/ 69 h 1147"/>
                  <a:gd name="T12" fmla="*/ 116 w 301"/>
                  <a:gd name="T13" fmla="*/ 91 h 1147"/>
                  <a:gd name="T14" fmla="*/ 108 w 301"/>
                  <a:gd name="T15" fmla="*/ 116 h 1147"/>
                  <a:gd name="T16" fmla="*/ 100 w 301"/>
                  <a:gd name="T17" fmla="*/ 143 h 1147"/>
                  <a:gd name="T18" fmla="*/ 92 w 301"/>
                  <a:gd name="T19" fmla="*/ 171 h 1147"/>
                  <a:gd name="T20" fmla="*/ 84 w 301"/>
                  <a:gd name="T21" fmla="*/ 203 h 1147"/>
                  <a:gd name="T22" fmla="*/ 75 w 301"/>
                  <a:gd name="T23" fmla="*/ 234 h 1147"/>
                  <a:gd name="T24" fmla="*/ 67 w 301"/>
                  <a:gd name="T25" fmla="*/ 269 h 1147"/>
                  <a:gd name="T26" fmla="*/ 59 w 301"/>
                  <a:gd name="T27" fmla="*/ 303 h 1147"/>
                  <a:gd name="T28" fmla="*/ 53 w 301"/>
                  <a:gd name="T29" fmla="*/ 340 h 1147"/>
                  <a:gd name="T30" fmla="*/ 47 w 301"/>
                  <a:gd name="T31" fmla="*/ 377 h 1147"/>
                  <a:gd name="T32" fmla="*/ 41 w 301"/>
                  <a:gd name="T33" fmla="*/ 414 h 1147"/>
                  <a:gd name="T34" fmla="*/ 37 w 301"/>
                  <a:gd name="T35" fmla="*/ 453 h 1147"/>
                  <a:gd name="T36" fmla="*/ 34 w 301"/>
                  <a:gd name="T37" fmla="*/ 492 h 1147"/>
                  <a:gd name="T38" fmla="*/ 33 w 301"/>
                  <a:gd name="T39" fmla="*/ 531 h 1147"/>
                  <a:gd name="T40" fmla="*/ 34 w 301"/>
                  <a:gd name="T41" fmla="*/ 570 h 1147"/>
                  <a:gd name="T42" fmla="*/ 27 w 301"/>
                  <a:gd name="T43" fmla="*/ 573 h 1147"/>
                  <a:gd name="T44" fmla="*/ 19 w 301"/>
                  <a:gd name="T45" fmla="*/ 570 h 1147"/>
                  <a:gd name="T46" fmla="*/ 12 w 301"/>
                  <a:gd name="T47" fmla="*/ 561 h 1147"/>
                  <a:gd name="T48" fmla="*/ 8 w 301"/>
                  <a:gd name="T49" fmla="*/ 552 h 1147"/>
                  <a:gd name="T50" fmla="*/ 4 w 301"/>
                  <a:gd name="T51" fmla="*/ 539 h 1147"/>
                  <a:gd name="T52" fmla="*/ 1 w 301"/>
                  <a:gd name="T53" fmla="*/ 528 h 1147"/>
                  <a:gd name="T54" fmla="*/ 0 w 301"/>
                  <a:gd name="T55" fmla="*/ 516 h 1147"/>
                  <a:gd name="T56" fmla="*/ 1 w 301"/>
                  <a:gd name="T57" fmla="*/ 502 h 1147"/>
                  <a:gd name="T58" fmla="*/ 1 w 301"/>
                  <a:gd name="T59" fmla="*/ 483 h 1147"/>
                  <a:gd name="T60" fmla="*/ 3 w 301"/>
                  <a:gd name="T61" fmla="*/ 464 h 1147"/>
                  <a:gd name="T62" fmla="*/ 6 w 301"/>
                  <a:gd name="T63" fmla="*/ 442 h 1147"/>
                  <a:gd name="T64" fmla="*/ 8 w 301"/>
                  <a:gd name="T65" fmla="*/ 418 h 1147"/>
                  <a:gd name="T66" fmla="*/ 13 w 301"/>
                  <a:gd name="T67" fmla="*/ 392 h 1147"/>
                  <a:gd name="T68" fmla="*/ 18 w 301"/>
                  <a:gd name="T69" fmla="*/ 365 h 1147"/>
                  <a:gd name="T70" fmla="*/ 23 w 301"/>
                  <a:gd name="T71" fmla="*/ 337 h 1147"/>
                  <a:gd name="T72" fmla="*/ 29 w 301"/>
                  <a:gd name="T73" fmla="*/ 307 h 1147"/>
                  <a:gd name="T74" fmla="*/ 35 w 301"/>
                  <a:gd name="T75" fmla="*/ 277 h 1147"/>
                  <a:gd name="T76" fmla="*/ 41 w 301"/>
                  <a:gd name="T77" fmla="*/ 247 h 1147"/>
                  <a:gd name="T78" fmla="*/ 49 w 301"/>
                  <a:gd name="T79" fmla="*/ 216 h 1147"/>
                  <a:gd name="T80" fmla="*/ 56 w 301"/>
                  <a:gd name="T81" fmla="*/ 186 h 1147"/>
                  <a:gd name="T82" fmla="*/ 64 w 301"/>
                  <a:gd name="T83" fmla="*/ 156 h 1147"/>
                  <a:gd name="T84" fmla="*/ 72 w 301"/>
                  <a:gd name="T85" fmla="*/ 126 h 1147"/>
                  <a:gd name="T86" fmla="*/ 80 w 301"/>
                  <a:gd name="T87" fmla="*/ 98 h 1147"/>
                  <a:gd name="T88" fmla="*/ 88 w 301"/>
                  <a:gd name="T89" fmla="*/ 71 h 1147"/>
                  <a:gd name="T90" fmla="*/ 95 w 301"/>
                  <a:gd name="T91" fmla="*/ 44 h 1147"/>
                  <a:gd name="T92" fmla="*/ 103 w 301"/>
                  <a:gd name="T93" fmla="*/ 20 h 1147"/>
                  <a:gd name="T94" fmla="*/ 151 w 301"/>
                  <a:gd name="T95" fmla="*/ 0 h 1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1"/>
                  <a:gd name="T145" fmla="*/ 0 h 1147"/>
                  <a:gd name="T146" fmla="*/ 301 w 301"/>
                  <a:gd name="T147" fmla="*/ 1147 h 1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1" h="1147">
                    <a:moveTo>
                      <a:pt x="301" y="0"/>
                    </a:moveTo>
                    <a:lnTo>
                      <a:pt x="299" y="1"/>
                    </a:lnTo>
                    <a:lnTo>
                      <a:pt x="297" y="7"/>
                    </a:lnTo>
                    <a:lnTo>
                      <a:pt x="295" y="10"/>
                    </a:lnTo>
                    <a:lnTo>
                      <a:pt x="293" y="14"/>
                    </a:lnTo>
                    <a:lnTo>
                      <a:pt x="290" y="19"/>
                    </a:lnTo>
                    <a:lnTo>
                      <a:pt x="288" y="26"/>
                    </a:lnTo>
                    <a:lnTo>
                      <a:pt x="286" y="33"/>
                    </a:lnTo>
                    <a:lnTo>
                      <a:pt x="282" y="40"/>
                    </a:lnTo>
                    <a:lnTo>
                      <a:pt x="279" y="48"/>
                    </a:lnTo>
                    <a:lnTo>
                      <a:pt x="276" y="58"/>
                    </a:lnTo>
                    <a:lnTo>
                      <a:pt x="272" y="66"/>
                    </a:lnTo>
                    <a:lnTo>
                      <a:pt x="269" y="77"/>
                    </a:lnTo>
                    <a:lnTo>
                      <a:pt x="265" y="88"/>
                    </a:lnTo>
                    <a:lnTo>
                      <a:pt x="261" y="101"/>
                    </a:lnTo>
                    <a:lnTo>
                      <a:pt x="256" y="112"/>
                    </a:lnTo>
                    <a:lnTo>
                      <a:pt x="252" y="126"/>
                    </a:lnTo>
                    <a:lnTo>
                      <a:pt x="246" y="138"/>
                    </a:lnTo>
                    <a:lnTo>
                      <a:pt x="242" y="153"/>
                    </a:lnTo>
                    <a:lnTo>
                      <a:pt x="236" y="167"/>
                    </a:lnTo>
                    <a:lnTo>
                      <a:pt x="232" y="182"/>
                    </a:lnTo>
                    <a:lnTo>
                      <a:pt x="227" y="198"/>
                    </a:lnTo>
                    <a:lnTo>
                      <a:pt x="223" y="216"/>
                    </a:lnTo>
                    <a:lnTo>
                      <a:pt x="216" y="233"/>
                    </a:lnTo>
                    <a:lnTo>
                      <a:pt x="210" y="249"/>
                    </a:lnTo>
                    <a:lnTo>
                      <a:pt x="205" y="267"/>
                    </a:lnTo>
                    <a:lnTo>
                      <a:pt x="200" y="286"/>
                    </a:lnTo>
                    <a:lnTo>
                      <a:pt x="194" y="304"/>
                    </a:lnTo>
                    <a:lnTo>
                      <a:pt x="189" y="324"/>
                    </a:lnTo>
                    <a:lnTo>
                      <a:pt x="183" y="343"/>
                    </a:lnTo>
                    <a:lnTo>
                      <a:pt x="179" y="365"/>
                    </a:lnTo>
                    <a:lnTo>
                      <a:pt x="172" y="384"/>
                    </a:lnTo>
                    <a:lnTo>
                      <a:pt x="167" y="406"/>
                    </a:lnTo>
                    <a:lnTo>
                      <a:pt x="161" y="427"/>
                    </a:lnTo>
                    <a:lnTo>
                      <a:pt x="156" y="447"/>
                    </a:lnTo>
                    <a:lnTo>
                      <a:pt x="149" y="469"/>
                    </a:lnTo>
                    <a:lnTo>
                      <a:pt x="143" y="492"/>
                    </a:lnTo>
                    <a:lnTo>
                      <a:pt x="138" y="514"/>
                    </a:lnTo>
                    <a:lnTo>
                      <a:pt x="134" y="538"/>
                    </a:lnTo>
                    <a:lnTo>
                      <a:pt x="128" y="559"/>
                    </a:lnTo>
                    <a:lnTo>
                      <a:pt x="123" y="583"/>
                    </a:lnTo>
                    <a:lnTo>
                      <a:pt x="117" y="606"/>
                    </a:lnTo>
                    <a:lnTo>
                      <a:pt x="113" y="631"/>
                    </a:lnTo>
                    <a:lnTo>
                      <a:pt x="109" y="655"/>
                    </a:lnTo>
                    <a:lnTo>
                      <a:pt x="105" y="680"/>
                    </a:lnTo>
                    <a:lnTo>
                      <a:pt x="101" y="704"/>
                    </a:lnTo>
                    <a:lnTo>
                      <a:pt x="98" y="730"/>
                    </a:lnTo>
                    <a:lnTo>
                      <a:pt x="93" y="754"/>
                    </a:lnTo>
                    <a:lnTo>
                      <a:pt x="89" y="778"/>
                    </a:lnTo>
                    <a:lnTo>
                      <a:pt x="86" y="803"/>
                    </a:lnTo>
                    <a:lnTo>
                      <a:pt x="82" y="829"/>
                    </a:lnTo>
                    <a:lnTo>
                      <a:pt x="79" y="855"/>
                    </a:lnTo>
                    <a:lnTo>
                      <a:pt x="76" y="881"/>
                    </a:lnTo>
                    <a:lnTo>
                      <a:pt x="74" y="907"/>
                    </a:lnTo>
                    <a:lnTo>
                      <a:pt x="72" y="933"/>
                    </a:lnTo>
                    <a:lnTo>
                      <a:pt x="68" y="959"/>
                    </a:lnTo>
                    <a:lnTo>
                      <a:pt x="67" y="985"/>
                    </a:lnTo>
                    <a:lnTo>
                      <a:pt x="66" y="1011"/>
                    </a:lnTo>
                    <a:lnTo>
                      <a:pt x="66" y="1037"/>
                    </a:lnTo>
                    <a:lnTo>
                      <a:pt x="66" y="1063"/>
                    </a:lnTo>
                    <a:lnTo>
                      <a:pt x="66" y="1089"/>
                    </a:lnTo>
                    <a:lnTo>
                      <a:pt x="66" y="1115"/>
                    </a:lnTo>
                    <a:lnTo>
                      <a:pt x="67" y="1141"/>
                    </a:lnTo>
                    <a:lnTo>
                      <a:pt x="64" y="1142"/>
                    </a:lnTo>
                    <a:lnTo>
                      <a:pt x="60" y="1145"/>
                    </a:lnTo>
                    <a:lnTo>
                      <a:pt x="53" y="1147"/>
                    </a:lnTo>
                    <a:lnTo>
                      <a:pt x="46" y="1147"/>
                    </a:lnTo>
                    <a:lnTo>
                      <a:pt x="42" y="1145"/>
                    </a:lnTo>
                    <a:lnTo>
                      <a:pt x="37" y="1141"/>
                    </a:lnTo>
                    <a:lnTo>
                      <a:pt x="31" y="1134"/>
                    </a:lnTo>
                    <a:lnTo>
                      <a:pt x="27" y="1128"/>
                    </a:lnTo>
                    <a:lnTo>
                      <a:pt x="23" y="1123"/>
                    </a:lnTo>
                    <a:lnTo>
                      <a:pt x="22" y="1117"/>
                    </a:lnTo>
                    <a:lnTo>
                      <a:pt x="18" y="1110"/>
                    </a:lnTo>
                    <a:lnTo>
                      <a:pt x="16" y="1104"/>
                    </a:lnTo>
                    <a:lnTo>
                      <a:pt x="12" y="1095"/>
                    </a:lnTo>
                    <a:lnTo>
                      <a:pt x="11" y="1089"/>
                    </a:lnTo>
                    <a:lnTo>
                      <a:pt x="7" y="1078"/>
                    </a:lnTo>
                    <a:lnTo>
                      <a:pt x="5" y="1069"/>
                    </a:lnTo>
                    <a:lnTo>
                      <a:pt x="3" y="1063"/>
                    </a:lnTo>
                    <a:lnTo>
                      <a:pt x="1" y="1057"/>
                    </a:lnTo>
                    <a:lnTo>
                      <a:pt x="1" y="1049"/>
                    </a:lnTo>
                    <a:lnTo>
                      <a:pt x="1" y="1042"/>
                    </a:lnTo>
                    <a:lnTo>
                      <a:pt x="0" y="1033"/>
                    </a:lnTo>
                    <a:lnTo>
                      <a:pt x="0" y="1023"/>
                    </a:lnTo>
                    <a:lnTo>
                      <a:pt x="0" y="1013"/>
                    </a:lnTo>
                    <a:lnTo>
                      <a:pt x="1" y="1004"/>
                    </a:lnTo>
                    <a:lnTo>
                      <a:pt x="1" y="992"/>
                    </a:lnTo>
                    <a:lnTo>
                      <a:pt x="1" y="981"/>
                    </a:lnTo>
                    <a:lnTo>
                      <a:pt x="1" y="967"/>
                    </a:lnTo>
                    <a:lnTo>
                      <a:pt x="3" y="956"/>
                    </a:lnTo>
                    <a:lnTo>
                      <a:pt x="3" y="941"/>
                    </a:lnTo>
                    <a:lnTo>
                      <a:pt x="5" y="929"/>
                    </a:lnTo>
                    <a:lnTo>
                      <a:pt x="7" y="915"/>
                    </a:lnTo>
                    <a:lnTo>
                      <a:pt x="9" y="900"/>
                    </a:lnTo>
                    <a:lnTo>
                      <a:pt x="11" y="885"/>
                    </a:lnTo>
                    <a:lnTo>
                      <a:pt x="12" y="868"/>
                    </a:lnTo>
                    <a:lnTo>
                      <a:pt x="14" y="852"/>
                    </a:lnTo>
                    <a:lnTo>
                      <a:pt x="16" y="837"/>
                    </a:lnTo>
                    <a:lnTo>
                      <a:pt x="19" y="819"/>
                    </a:lnTo>
                    <a:lnTo>
                      <a:pt x="22" y="803"/>
                    </a:lnTo>
                    <a:lnTo>
                      <a:pt x="26" y="785"/>
                    </a:lnTo>
                    <a:lnTo>
                      <a:pt x="29" y="767"/>
                    </a:lnTo>
                    <a:lnTo>
                      <a:pt x="31" y="748"/>
                    </a:lnTo>
                    <a:lnTo>
                      <a:pt x="35" y="730"/>
                    </a:lnTo>
                    <a:lnTo>
                      <a:pt x="38" y="711"/>
                    </a:lnTo>
                    <a:lnTo>
                      <a:pt x="42" y="693"/>
                    </a:lnTo>
                    <a:lnTo>
                      <a:pt x="45" y="674"/>
                    </a:lnTo>
                    <a:lnTo>
                      <a:pt x="49" y="655"/>
                    </a:lnTo>
                    <a:lnTo>
                      <a:pt x="53" y="636"/>
                    </a:lnTo>
                    <a:lnTo>
                      <a:pt x="57" y="615"/>
                    </a:lnTo>
                    <a:lnTo>
                      <a:pt x="61" y="595"/>
                    </a:lnTo>
                    <a:lnTo>
                      <a:pt x="66" y="574"/>
                    </a:lnTo>
                    <a:lnTo>
                      <a:pt x="70" y="554"/>
                    </a:lnTo>
                    <a:lnTo>
                      <a:pt x="74" y="535"/>
                    </a:lnTo>
                    <a:lnTo>
                      <a:pt x="78" y="514"/>
                    </a:lnTo>
                    <a:lnTo>
                      <a:pt x="82" y="494"/>
                    </a:lnTo>
                    <a:lnTo>
                      <a:pt x="87" y="473"/>
                    </a:lnTo>
                    <a:lnTo>
                      <a:pt x="93" y="454"/>
                    </a:lnTo>
                    <a:lnTo>
                      <a:pt x="97" y="432"/>
                    </a:lnTo>
                    <a:lnTo>
                      <a:pt x="102" y="412"/>
                    </a:lnTo>
                    <a:lnTo>
                      <a:pt x="107" y="391"/>
                    </a:lnTo>
                    <a:lnTo>
                      <a:pt x="112" y="372"/>
                    </a:lnTo>
                    <a:lnTo>
                      <a:pt x="116" y="352"/>
                    </a:lnTo>
                    <a:lnTo>
                      <a:pt x="123" y="331"/>
                    </a:lnTo>
                    <a:lnTo>
                      <a:pt x="127" y="312"/>
                    </a:lnTo>
                    <a:lnTo>
                      <a:pt x="133" y="293"/>
                    </a:lnTo>
                    <a:lnTo>
                      <a:pt x="138" y="272"/>
                    </a:lnTo>
                    <a:lnTo>
                      <a:pt x="143" y="253"/>
                    </a:lnTo>
                    <a:lnTo>
                      <a:pt x="148" y="233"/>
                    </a:lnTo>
                    <a:lnTo>
                      <a:pt x="153" y="215"/>
                    </a:lnTo>
                    <a:lnTo>
                      <a:pt x="159" y="196"/>
                    </a:lnTo>
                    <a:lnTo>
                      <a:pt x="163" y="177"/>
                    </a:lnTo>
                    <a:lnTo>
                      <a:pt x="168" y="159"/>
                    </a:lnTo>
                    <a:lnTo>
                      <a:pt x="175" y="142"/>
                    </a:lnTo>
                    <a:lnTo>
                      <a:pt x="179" y="123"/>
                    </a:lnTo>
                    <a:lnTo>
                      <a:pt x="184" y="105"/>
                    </a:lnTo>
                    <a:lnTo>
                      <a:pt x="190" y="89"/>
                    </a:lnTo>
                    <a:lnTo>
                      <a:pt x="197" y="73"/>
                    </a:lnTo>
                    <a:lnTo>
                      <a:pt x="201" y="56"/>
                    </a:lnTo>
                    <a:lnTo>
                      <a:pt x="206" y="40"/>
                    </a:lnTo>
                    <a:lnTo>
                      <a:pt x="212" y="25"/>
                    </a:lnTo>
                    <a:lnTo>
                      <a:pt x="219" y="11"/>
                    </a:lnTo>
                    <a:lnTo>
                      <a:pt x="301" y="0"/>
                    </a:lnTo>
                    <a:close/>
                  </a:path>
                </a:pathLst>
              </a:custGeom>
              <a:solidFill>
                <a:schemeClr val="tx1"/>
              </a:solidFill>
              <a:ln w="9525">
                <a:noFill/>
                <a:round/>
                <a:headEnd/>
                <a:tailEnd/>
              </a:ln>
            </p:spPr>
            <p:txBody>
              <a:bodyPr>
                <a:prstTxWarp prst="textNoShape">
                  <a:avLst/>
                </a:prstTxWarp>
              </a:bodyPr>
              <a:lstStyle/>
              <a:p>
                <a:endParaRPr lang="en-US"/>
              </a:p>
            </p:txBody>
          </p:sp>
          <p:sp>
            <p:nvSpPr>
              <p:cNvPr id="94234" name="Freeform 23"/>
              <p:cNvSpPr>
                <a:spLocks/>
              </p:cNvSpPr>
              <p:nvPr/>
            </p:nvSpPr>
            <p:spPr bwMode="auto">
              <a:xfrm>
                <a:off x="3462" y="1829"/>
                <a:ext cx="320" cy="638"/>
              </a:xfrm>
              <a:custGeom>
                <a:avLst/>
                <a:gdLst>
                  <a:gd name="T0" fmla="*/ 317 w 638"/>
                  <a:gd name="T1" fmla="*/ 25 h 1278"/>
                  <a:gd name="T2" fmla="*/ 311 w 638"/>
                  <a:gd name="T3" fmla="*/ 33 h 1278"/>
                  <a:gd name="T4" fmla="*/ 304 w 638"/>
                  <a:gd name="T5" fmla="*/ 47 h 1278"/>
                  <a:gd name="T6" fmla="*/ 295 w 638"/>
                  <a:gd name="T7" fmla="*/ 65 h 1278"/>
                  <a:gd name="T8" fmla="*/ 284 w 638"/>
                  <a:gd name="T9" fmla="*/ 88 h 1278"/>
                  <a:gd name="T10" fmla="*/ 270 w 638"/>
                  <a:gd name="T11" fmla="*/ 111 h 1278"/>
                  <a:gd name="T12" fmla="*/ 256 w 638"/>
                  <a:gd name="T13" fmla="*/ 139 h 1278"/>
                  <a:gd name="T14" fmla="*/ 240 w 638"/>
                  <a:gd name="T15" fmla="*/ 170 h 1278"/>
                  <a:gd name="T16" fmla="*/ 224 w 638"/>
                  <a:gd name="T17" fmla="*/ 202 h 1278"/>
                  <a:gd name="T18" fmla="*/ 206 w 638"/>
                  <a:gd name="T19" fmla="*/ 237 h 1278"/>
                  <a:gd name="T20" fmla="*/ 189 w 638"/>
                  <a:gd name="T21" fmla="*/ 271 h 1278"/>
                  <a:gd name="T22" fmla="*/ 170 w 638"/>
                  <a:gd name="T23" fmla="*/ 307 h 1278"/>
                  <a:gd name="T24" fmla="*/ 152 w 638"/>
                  <a:gd name="T25" fmla="*/ 344 h 1278"/>
                  <a:gd name="T26" fmla="*/ 133 w 638"/>
                  <a:gd name="T27" fmla="*/ 380 h 1278"/>
                  <a:gd name="T28" fmla="*/ 117 w 638"/>
                  <a:gd name="T29" fmla="*/ 416 h 1278"/>
                  <a:gd name="T30" fmla="*/ 101 w 638"/>
                  <a:gd name="T31" fmla="*/ 451 h 1278"/>
                  <a:gd name="T32" fmla="*/ 85 w 638"/>
                  <a:gd name="T33" fmla="*/ 486 h 1278"/>
                  <a:gd name="T34" fmla="*/ 70 w 638"/>
                  <a:gd name="T35" fmla="*/ 518 h 1278"/>
                  <a:gd name="T36" fmla="*/ 58 w 638"/>
                  <a:gd name="T37" fmla="*/ 549 h 1278"/>
                  <a:gd name="T38" fmla="*/ 46 w 638"/>
                  <a:gd name="T39" fmla="*/ 577 h 1278"/>
                  <a:gd name="T40" fmla="*/ 37 w 638"/>
                  <a:gd name="T41" fmla="*/ 603 h 1278"/>
                  <a:gd name="T42" fmla="*/ 29 w 638"/>
                  <a:gd name="T43" fmla="*/ 617 h 1278"/>
                  <a:gd name="T44" fmla="*/ 22 w 638"/>
                  <a:gd name="T45" fmla="*/ 628 h 1278"/>
                  <a:gd name="T46" fmla="*/ 15 w 638"/>
                  <a:gd name="T47" fmla="*/ 637 h 1278"/>
                  <a:gd name="T48" fmla="*/ 6 w 638"/>
                  <a:gd name="T49" fmla="*/ 638 h 1278"/>
                  <a:gd name="T50" fmla="*/ 0 w 638"/>
                  <a:gd name="T51" fmla="*/ 629 h 1278"/>
                  <a:gd name="T52" fmla="*/ 1 w 638"/>
                  <a:gd name="T53" fmla="*/ 615 h 1278"/>
                  <a:gd name="T54" fmla="*/ 4 w 638"/>
                  <a:gd name="T55" fmla="*/ 603 h 1278"/>
                  <a:gd name="T56" fmla="*/ 8 w 638"/>
                  <a:gd name="T57" fmla="*/ 594 h 1278"/>
                  <a:gd name="T58" fmla="*/ 15 w 638"/>
                  <a:gd name="T59" fmla="*/ 579 h 1278"/>
                  <a:gd name="T60" fmla="*/ 23 w 638"/>
                  <a:gd name="T61" fmla="*/ 558 h 1278"/>
                  <a:gd name="T62" fmla="*/ 34 w 638"/>
                  <a:gd name="T63" fmla="*/ 533 h 1278"/>
                  <a:gd name="T64" fmla="*/ 49 w 638"/>
                  <a:gd name="T65" fmla="*/ 505 h 1278"/>
                  <a:gd name="T66" fmla="*/ 63 w 638"/>
                  <a:gd name="T67" fmla="*/ 472 h 1278"/>
                  <a:gd name="T68" fmla="*/ 79 w 638"/>
                  <a:gd name="T69" fmla="*/ 437 h 1278"/>
                  <a:gd name="T70" fmla="*/ 97 w 638"/>
                  <a:gd name="T71" fmla="*/ 400 h 1278"/>
                  <a:gd name="T72" fmla="*/ 116 w 638"/>
                  <a:gd name="T73" fmla="*/ 362 h 1278"/>
                  <a:gd name="T74" fmla="*/ 135 w 638"/>
                  <a:gd name="T75" fmla="*/ 322 h 1278"/>
                  <a:gd name="T76" fmla="*/ 153 w 638"/>
                  <a:gd name="T77" fmla="*/ 283 h 1278"/>
                  <a:gd name="T78" fmla="*/ 172 w 638"/>
                  <a:gd name="T79" fmla="*/ 243 h 1278"/>
                  <a:gd name="T80" fmla="*/ 191 w 638"/>
                  <a:gd name="T81" fmla="*/ 204 h 1278"/>
                  <a:gd name="T82" fmla="*/ 209 w 638"/>
                  <a:gd name="T83" fmla="*/ 167 h 1278"/>
                  <a:gd name="T84" fmla="*/ 226 w 638"/>
                  <a:gd name="T85" fmla="*/ 132 h 1278"/>
                  <a:gd name="T86" fmla="*/ 243 w 638"/>
                  <a:gd name="T87" fmla="*/ 99 h 1278"/>
                  <a:gd name="T88" fmla="*/ 257 w 638"/>
                  <a:gd name="T89" fmla="*/ 70 h 1278"/>
                  <a:gd name="T90" fmla="*/ 270 w 638"/>
                  <a:gd name="T91" fmla="*/ 44 h 1278"/>
                  <a:gd name="T92" fmla="*/ 280 w 638"/>
                  <a:gd name="T93" fmla="*/ 25 h 1278"/>
                  <a:gd name="T94" fmla="*/ 289 w 638"/>
                  <a:gd name="T95" fmla="*/ 9 h 1278"/>
                  <a:gd name="T96" fmla="*/ 296 w 638"/>
                  <a:gd name="T97" fmla="*/ 0 h 1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8"/>
                  <a:gd name="T148" fmla="*/ 0 h 1278"/>
                  <a:gd name="T149" fmla="*/ 638 w 638"/>
                  <a:gd name="T150" fmla="*/ 1278 h 1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8" h="1278">
                    <a:moveTo>
                      <a:pt x="638" y="40"/>
                    </a:moveTo>
                    <a:lnTo>
                      <a:pt x="636" y="43"/>
                    </a:lnTo>
                    <a:lnTo>
                      <a:pt x="633" y="50"/>
                    </a:lnTo>
                    <a:lnTo>
                      <a:pt x="629" y="54"/>
                    </a:lnTo>
                    <a:lnTo>
                      <a:pt x="625" y="59"/>
                    </a:lnTo>
                    <a:lnTo>
                      <a:pt x="621" y="66"/>
                    </a:lnTo>
                    <a:lnTo>
                      <a:pt x="618" y="76"/>
                    </a:lnTo>
                    <a:lnTo>
                      <a:pt x="612" y="85"/>
                    </a:lnTo>
                    <a:lnTo>
                      <a:pt x="607" y="95"/>
                    </a:lnTo>
                    <a:lnTo>
                      <a:pt x="600" y="104"/>
                    </a:lnTo>
                    <a:lnTo>
                      <a:pt x="595" y="118"/>
                    </a:lnTo>
                    <a:lnTo>
                      <a:pt x="588" y="130"/>
                    </a:lnTo>
                    <a:lnTo>
                      <a:pt x="581" y="145"/>
                    </a:lnTo>
                    <a:lnTo>
                      <a:pt x="574" y="159"/>
                    </a:lnTo>
                    <a:lnTo>
                      <a:pt x="566" y="176"/>
                    </a:lnTo>
                    <a:lnTo>
                      <a:pt x="558" y="191"/>
                    </a:lnTo>
                    <a:lnTo>
                      <a:pt x="550" y="207"/>
                    </a:lnTo>
                    <a:lnTo>
                      <a:pt x="539" y="223"/>
                    </a:lnTo>
                    <a:lnTo>
                      <a:pt x="530" y="243"/>
                    </a:lnTo>
                    <a:lnTo>
                      <a:pt x="519" y="260"/>
                    </a:lnTo>
                    <a:lnTo>
                      <a:pt x="510" y="279"/>
                    </a:lnTo>
                    <a:lnTo>
                      <a:pt x="500" y="299"/>
                    </a:lnTo>
                    <a:lnTo>
                      <a:pt x="491" y="319"/>
                    </a:lnTo>
                    <a:lnTo>
                      <a:pt x="478" y="340"/>
                    </a:lnTo>
                    <a:lnTo>
                      <a:pt x="469" y="360"/>
                    </a:lnTo>
                    <a:lnTo>
                      <a:pt x="458" y="382"/>
                    </a:lnTo>
                    <a:lnTo>
                      <a:pt x="447" y="405"/>
                    </a:lnTo>
                    <a:lnTo>
                      <a:pt x="435" y="427"/>
                    </a:lnTo>
                    <a:lnTo>
                      <a:pt x="422" y="450"/>
                    </a:lnTo>
                    <a:lnTo>
                      <a:pt x="411" y="474"/>
                    </a:lnTo>
                    <a:lnTo>
                      <a:pt x="401" y="497"/>
                    </a:lnTo>
                    <a:lnTo>
                      <a:pt x="388" y="520"/>
                    </a:lnTo>
                    <a:lnTo>
                      <a:pt x="376" y="543"/>
                    </a:lnTo>
                    <a:lnTo>
                      <a:pt x="364" y="567"/>
                    </a:lnTo>
                    <a:lnTo>
                      <a:pt x="353" y="591"/>
                    </a:lnTo>
                    <a:lnTo>
                      <a:pt x="339" y="614"/>
                    </a:lnTo>
                    <a:lnTo>
                      <a:pt x="327" y="639"/>
                    </a:lnTo>
                    <a:lnTo>
                      <a:pt x="316" y="664"/>
                    </a:lnTo>
                    <a:lnTo>
                      <a:pt x="303" y="690"/>
                    </a:lnTo>
                    <a:lnTo>
                      <a:pt x="291" y="713"/>
                    </a:lnTo>
                    <a:lnTo>
                      <a:pt x="280" y="738"/>
                    </a:lnTo>
                    <a:lnTo>
                      <a:pt x="266" y="762"/>
                    </a:lnTo>
                    <a:lnTo>
                      <a:pt x="256" y="787"/>
                    </a:lnTo>
                    <a:lnTo>
                      <a:pt x="245" y="810"/>
                    </a:lnTo>
                    <a:lnTo>
                      <a:pt x="234" y="833"/>
                    </a:lnTo>
                    <a:lnTo>
                      <a:pt x="221" y="858"/>
                    </a:lnTo>
                    <a:lnTo>
                      <a:pt x="212" y="882"/>
                    </a:lnTo>
                    <a:lnTo>
                      <a:pt x="201" y="904"/>
                    </a:lnTo>
                    <a:lnTo>
                      <a:pt x="190" y="928"/>
                    </a:lnTo>
                    <a:lnTo>
                      <a:pt x="179" y="949"/>
                    </a:lnTo>
                    <a:lnTo>
                      <a:pt x="169" y="973"/>
                    </a:lnTo>
                    <a:lnTo>
                      <a:pt x="158" y="995"/>
                    </a:lnTo>
                    <a:lnTo>
                      <a:pt x="149" y="1016"/>
                    </a:lnTo>
                    <a:lnTo>
                      <a:pt x="139" y="1037"/>
                    </a:lnTo>
                    <a:lnTo>
                      <a:pt x="131" y="1059"/>
                    </a:lnTo>
                    <a:lnTo>
                      <a:pt x="122" y="1078"/>
                    </a:lnTo>
                    <a:lnTo>
                      <a:pt x="115" y="1099"/>
                    </a:lnTo>
                    <a:lnTo>
                      <a:pt x="105" y="1118"/>
                    </a:lnTo>
                    <a:lnTo>
                      <a:pt x="100" y="1138"/>
                    </a:lnTo>
                    <a:lnTo>
                      <a:pt x="91" y="1155"/>
                    </a:lnTo>
                    <a:lnTo>
                      <a:pt x="85" y="1174"/>
                    </a:lnTo>
                    <a:lnTo>
                      <a:pt x="79" y="1189"/>
                    </a:lnTo>
                    <a:lnTo>
                      <a:pt x="74" y="1207"/>
                    </a:lnTo>
                    <a:lnTo>
                      <a:pt x="67" y="1216"/>
                    </a:lnTo>
                    <a:lnTo>
                      <a:pt x="63" y="1227"/>
                    </a:lnTo>
                    <a:lnTo>
                      <a:pt x="57" y="1235"/>
                    </a:lnTo>
                    <a:lnTo>
                      <a:pt x="53" y="1245"/>
                    </a:lnTo>
                    <a:lnTo>
                      <a:pt x="48" y="1250"/>
                    </a:lnTo>
                    <a:lnTo>
                      <a:pt x="44" y="1257"/>
                    </a:lnTo>
                    <a:lnTo>
                      <a:pt x="38" y="1263"/>
                    </a:lnTo>
                    <a:lnTo>
                      <a:pt x="35" y="1268"/>
                    </a:lnTo>
                    <a:lnTo>
                      <a:pt x="29" y="1275"/>
                    </a:lnTo>
                    <a:lnTo>
                      <a:pt x="22" y="1278"/>
                    </a:lnTo>
                    <a:lnTo>
                      <a:pt x="15" y="1278"/>
                    </a:lnTo>
                    <a:lnTo>
                      <a:pt x="11" y="1278"/>
                    </a:lnTo>
                    <a:lnTo>
                      <a:pt x="5" y="1272"/>
                    </a:lnTo>
                    <a:lnTo>
                      <a:pt x="3" y="1267"/>
                    </a:lnTo>
                    <a:lnTo>
                      <a:pt x="0" y="1260"/>
                    </a:lnTo>
                    <a:lnTo>
                      <a:pt x="0" y="1250"/>
                    </a:lnTo>
                    <a:lnTo>
                      <a:pt x="0" y="1241"/>
                    </a:lnTo>
                    <a:lnTo>
                      <a:pt x="1" y="1231"/>
                    </a:lnTo>
                    <a:lnTo>
                      <a:pt x="3" y="1220"/>
                    </a:lnTo>
                    <a:lnTo>
                      <a:pt x="8" y="1211"/>
                    </a:lnTo>
                    <a:lnTo>
                      <a:pt x="8" y="1207"/>
                    </a:lnTo>
                    <a:lnTo>
                      <a:pt x="9" y="1201"/>
                    </a:lnTo>
                    <a:lnTo>
                      <a:pt x="12" y="1194"/>
                    </a:lnTo>
                    <a:lnTo>
                      <a:pt x="16" y="1189"/>
                    </a:lnTo>
                    <a:lnTo>
                      <a:pt x="19" y="1179"/>
                    </a:lnTo>
                    <a:lnTo>
                      <a:pt x="23" y="1170"/>
                    </a:lnTo>
                    <a:lnTo>
                      <a:pt x="29" y="1159"/>
                    </a:lnTo>
                    <a:lnTo>
                      <a:pt x="34" y="1146"/>
                    </a:lnTo>
                    <a:lnTo>
                      <a:pt x="39" y="1131"/>
                    </a:lnTo>
                    <a:lnTo>
                      <a:pt x="46" y="1118"/>
                    </a:lnTo>
                    <a:lnTo>
                      <a:pt x="53" y="1101"/>
                    </a:lnTo>
                    <a:lnTo>
                      <a:pt x="61" y="1085"/>
                    </a:lnTo>
                    <a:lnTo>
                      <a:pt x="68" y="1067"/>
                    </a:lnTo>
                    <a:lnTo>
                      <a:pt x="78" y="1049"/>
                    </a:lnTo>
                    <a:lnTo>
                      <a:pt x="87" y="1030"/>
                    </a:lnTo>
                    <a:lnTo>
                      <a:pt x="97" y="1011"/>
                    </a:lnTo>
                    <a:lnTo>
                      <a:pt x="105" y="989"/>
                    </a:lnTo>
                    <a:lnTo>
                      <a:pt x="115" y="969"/>
                    </a:lnTo>
                    <a:lnTo>
                      <a:pt x="126" y="945"/>
                    </a:lnTo>
                    <a:lnTo>
                      <a:pt x="137" y="923"/>
                    </a:lnTo>
                    <a:lnTo>
                      <a:pt x="146" y="899"/>
                    </a:lnTo>
                    <a:lnTo>
                      <a:pt x="158" y="876"/>
                    </a:lnTo>
                    <a:lnTo>
                      <a:pt x="169" y="851"/>
                    </a:lnTo>
                    <a:lnTo>
                      <a:pt x="183" y="828"/>
                    </a:lnTo>
                    <a:lnTo>
                      <a:pt x="194" y="802"/>
                    </a:lnTo>
                    <a:lnTo>
                      <a:pt x="205" y="776"/>
                    </a:lnTo>
                    <a:lnTo>
                      <a:pt x="217" y="750"/>
                    </a:lnTo>
                    <a:lnTo>
                      <a:pt x="231" y="725"/>
                    </a:lnTo>
                    <a:lnTo>
                      <a:pt x="243" y="698"/>
                    </a:lnTo>
                    <a:lnTo>
                      <a:pt x="256" y="672"/>
                    </a:lnTo>
                    <a:lnTo>
                      <a:pt x="269" y="646"/>
                    </a:lnTo>
                    <a:lnTo>
                      <a:pt x="282" y="620"/>
                    </a:lnTo>
                    <a:lnTo>
                      <a:pt x="294" y="593"/>
                    </a:lnTo>
                    <a:lnTo>
                      <a:pt x="306" y="567"/>
                    </a:lnTo>
                    <a:lnTo>
                      <a:pt x="318" y="538"/>
                    </a:lnTo>
                    <a:lnTo>
                      <a:pt x="332" y="512"/>
                    </a:lnTo>
                    <a:lnTo>
                      <a:pt x="343" y="486"/>
                    </a:lnTo>
                    <a:lnTo>
                      <a:pt x="357" y="460"/>
                    </a:lnTo>
                    <a:lnTo>
                      <a:pt x="368" y="434"/>
                    </a:lnTo>
                    <a:lnTo>
                      <a:pt x="381" y="409"/>
                    </a:lnTo>
                    <a:lnTo>
                      <a:pt x="392" y="383"/>
                    </a:lnTo>
                    <a:lnTo>
                      <a:pt x="405" y="359"/>
                    </a:lnTo>
                    <a:lnTo>
                      <a:pt x="417" y="334"/>
                    </a:lnTo>
                    <a:lnTo>
                      <a:pt x="428" y="311"/>
                    </a:lnTo>
                    <a:lnTo>
                      <a:pt x="439" y="288"/>
                    </a:lnTo>
                    <a:lnTo>
                      <a:pt x="451" y="264"/>
                    </a:lnTo>
                    <a:lnTo>
                      <a:pt x="462" y="243"/>
                    </a:lnTo>
                    <a:lnTo>
                      <a:pt x="474" y="222"/>
                    </a:lnTo>
                    <a:lnTo>
                      <a:pt x="484" y="199"/>
                    </a:lnTo>
                    <a:lnTo>
                      <a:pt x="493" y="180"/>
                    </a:lnTo>
                    <a:lnTo>
                      <a:pt x="503" y="159"/>
                    </a:lnTo>
                    <a:lnTo>
                      <a:pt x="513" y="141"/>
                    </a:lnTo>
                    <a:lnTo>
                      <a:pt x="521" y="122"/>
                    </a:lnTo>
                    <a:lnTo>
                      <a:pt x="529" y="106"/>
                    </a:lnTo>
                    <a:lnTo>
                      <a:pt x="539" y="89"/>
                    </a:lnTo>
                    <a:lnTo>
                      <a:pt x="547" y="77"/>
                    </a:lnTo>
                    <a:lnTo>
                      <a:pt x="554" y="62"/>
                    </a:lnTo>
                    <a:lnTo>
                      <a:pt x="559" y="50"/>
                    </a:lnTo>
                    <a:lnTo>
                      <a:pt x="566" y="39"/>
                    </a:lnTo>
                    <a:lnTo>
                      <a:pt x="573" y="29"/>
                    </a:lnTo>
                    <a:lnTo>
                      <a:pt x="577" y="18"/>
                    </a:lnTo>
                    <a:lnTo>
                      <a:pt x="582" y="11"/>
                    </a:lnTo>
                    <a:lnTo>
                      <a:pt x="586" y="5"/>
                    </a:lnTo>
                    <a:lnTo>
                      <a:pt x="591" y="0"/>
                    </a:lnTo>
                    <a:lnTo>
                      <a:pt x="638" y="40"/>
                    </a:lnTo>
                    <a:close/>
                  </a:path>
                </a:pathLst>
              </a:custGeom>
              <a:solidFill>
                <a:schemeClr val="tx1"/>
              </a:solidFill>
              <a:ln w="9525">
                <a:noFill/>
                <a:round/>
                <a:headEnd/>
                <a:tailEnd/>
              </a:ln>
            </p:spPr>
            <p:txBody>
              <a:bodyPr>
                <a:prstTxWarp prst="textNoShape">
                  <a:avLst/>
                </a:prstTxWarp>
              </a:bodyPr>
              <a:lstStyle/>
              <a:p>
                <a:endParaRPr lang="en-US"/>
              </a:p>
            </p:txBody>
          </p:sp>
          <p:sp>
            <p:nvSpPr>
              <p:cNvPr id="94235" name="Freeform 24"/>
              <p:cNvSpPr>
                <a:spLocks/>
              </p:cNvSpPr>
              <p:nvPr/>
            </p:nvSpPr>
            <p:spPr bwMode="auto">
              <a:xfrm>
                <a:off x="3220" y="1817"/>
                <a:ext cx="568" cy="193"/>
              </a:xfrm>
              <a:custGeom>
                <a:avLst/>
                <a:gdLst>
                  <a:gd name="T0" fmla="*/ 563 w 1135"/>
                  <a:gd name="T1" fmla="*/ 34 h 386"/>
                  <a:gd name="T2" fmla="*/ 555 w 1135"/>
                  <a:gd name="T3" fmla="*/ 34 h 386"/>
                  <a:gd name="T4" fmla="*/ 545 w 1135"/>
                  <a:gd name="T5" fmla="*/ 35 h 386"/>
                  <a:gd name="T6" fmla="*/ 530 w 1135"/>
                  <a:gd name="T7" fmla="*/ 37 h 386"/>
                  <a:gd name="T8" fmla="*/ 514 w 1135"/>
                  <a:gd name="T9" fmla="*/ 39 h 386"/>
                  <a:gd name="T10" fmla="*/ 492 w 1135"/>
                  <a:gd name="T11" fmla="*/ 41 h 386"/>
                  <a:gd name="T12" fmla="*/ 470 w 1135"/>
                  <a:gd name="T13" fmla="*/ 45 h 386"/>
                  <a:gd name="T14" fmla="*/ 445 w 1135"/>
                  <a:gd name="T15" fmla="*/ 50 h 386"/>
                  <a:gd name="T16" fmla="*/ 417 w 1135"/>
                  <a:gd name="T17" fmla="*/ 55 h 386"/>
                  <a:gd name="T18" fmla="*/ 388 w 1135"/>
                  <a:gd name="T19" fmla="*/ 61 h 386"/>
                  <a:gd name="T20" fmla="*/ 356 w 1135"/>
                  <a:gd name="T21" fmla="*/ 68 h 386"/>
                  <a:gd name="T22" fmla="*/ 324 w 1135"/>
                  <a:gd name="T23" fmla="*/ 75 h 386"/>
                  <a:gd name="T24" fmla="*/ 291 w 1135"/>
                  <a:gd name="T25" fmla="*/ 84 h 386"/>
                  <a:gd name="T26" fmla="*/ 255 w 1135"/>
                  <a:gd name="T27" fmla="*/ 93 h 386"/>
                  <a:gd name="T28" fmla="*/ 220 w 1135"/>
                  <a:gd name="T29" fmla="*/ 104 h 386"/>
                  <a:gd name="T30" fmla="*/ 185 w 1135"/>
                  <a:gd name="T31" fmla="*/ 116 h 386"/>
                  <a:gd name="T32" fmla="*/ 149 w 1135"/>
                  <a:gd name="T33" fmla="*/ 129 h 386"/>
                  <a:gd name="T34" fmla="*/ 112 w 1135"/>
                  <a:gd name="T35" fmla="*/ 143 h 386"/>
                  <a:gd name="T36" fmla="*/ 77 w 1135"/>
                  <a:gd name="T37" fmla="*/ 158 h 386"/>
                  <a:gd name="T38" fmla="*/ 42 w 1135"/>
                  <a:gd name="T39" fmla="*/ 175 h 386"/>
                  <a:gd name="T40" fmla="*/ 8 w 1135"/>
                  <a:gd name="T41" fmla="*/ 193 h 386"/>
                  <a:gd name="T42" fmla="*/ 1 w 1135"/>
                  <a:gd name="T43" fmla="*/ 189 h 386"/>
                  <a:gd name="T44" fmla="*/ 1 w 1135"/>
                  <a:gd name="T45" fmla="*/ 179 h 386"/>
                  <a:gd name="T46" fmla="*/ 8 w 1135"/>
                  <a:gd name="T47" fmla="*/ 167 h 386"/>
                  <a:gd name="T48" fmla="*/ 18 w 1135"/>
                  <a:gd name="T49" fmla="*/ 156 h 386"/>
                  <a:gd name="T50" fmla="*/ 27 w 1135"/>
                  <a:gd name="T51" fmla="*/ 147 h 386"/>
                  <a:gd name="T52" fmla="*/ 36 w 1135"/>
                  <a:gd name="T53" fmla="*/ 141 h 386"/>
                  <a:gd name="T54" fmla="*/ 48 w 1135"/>
                  <a:gd name="T55" fmla="*/ 134 h 386"/>
                  <a:gd name="T56" fmla="*/ 62 w 1135"/>
                  <a:gd name="T57" fmla="*/ 127 h 386"/>
                  <a:gd name="T58" fmla="*/ 80 w 1135"/>
                  <a:gd name="T59" fmla="*/ 119 h 386"/>
                  <a:gd name="T60" fmla="*/ 101 w 1135"/>
                  <a:gd name="T61" fmla="*/ 112 h 386"/>
                  <a:gd name="T62" fmla="*/ 122 w 1135"/>
                  <a:gd name="T63" fmla="*/ 104 h 386"/>
                  <a:gd name="T64" fmla="*/ 146 w 1135"/>
                  <a:gd name="T65" fmla="*/ 95 h 386"/>
                  <a:gd name="T66" fmla="*/ 172 w 1135"/>
                  <a:gd name="T67" fmla="*/ 87 h 386"/>
                  <a:gd name="T68" fmla="*/ 200 w 1135"/>
                  <a:gd name="T69" fmla="*/ 80 h 386"/>
                  <a:gd name="T70" fmla="*/ 228 w 1135"/>
                  <a:gd name="T71" fmla="*/ 71 h 386"/>
                  <a:gd name="T72" fmla="*/ 258 w 1135"/>
                  <a:gd name="T73" fmla="*/ 63 h 386"/>
                  <a:gd name="T74" fmla="*/ 287 w 1135"/>
                  <a:gd name="T75" fmla="*/ 54 h 386"/>
                  <a:gd name="T76" fmla="*/ 317 w 1135"/>
                  <a:gd name="T77" fmla="*/ 47 h 386"/>
                  <a:gd name="T78" fmla="*/ 347 w 1135"/>
                  <a:gd name="T79" fmla="*/ 39 h 386"/>
                  <a:gd name="T80" fmla="*/ 378 w 1135"/>
                  <a:gd name="T81" fmla="*/ 31 h 386"/>
                  <a:gd name="T82" fmla="*/ 408 w 1135"/>
                  <a:gd name="T83" fmla="*/ 24 h 386"/>
                  <a:gd name="T84" fmla="*/ 437 w 1135"/>
                  <a:gd name="T85" fmla="*/ 19 h 386"/>
                  <a:gd name="T86" fmla="*/ 466 w 1135"/>
                  <a:gd name="T87" fmla="*/ 13 h 386"/>
                  <a:gd name="T88" fmla="*/ 493 w 1135"/>
                  <a:gd name="T89" fmla="*/ 8 h 386"/>
                  <a:gd name="T90" fmla="*/ 519 w 1135"/>
                  <a:gd name="T91" fmla="*/ 3 h 386"/>
                  <a:gd name="T92" fmla="*/ 544 w 1135"/>
                  <a:gd name="T93" fmla="*/ 0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5"/>
                  <a:gd name="T142" fmla="*/ 0 h 386"/>
                  <a:gd name="T143" fmla="*/ 1135 w 1135"/>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5" h="386">
                    <a:moveTo>
                      <a:pt x="1135" y="67"/>
                    </a:moveTo>
                    <a:lnTo>
                      <a:pt x="1131" y="67"/>
                    </a:lnTo>
                    <a:lnTo>
                      <a:pt x="1125" y="67"/>
                    </a:lnTo>
                    <a:lnTo>
                      <a:pt x="1121" y="67"/>
                    </a:lnTo>
                    <a:lnTo>
                      <a:pt x="1117" y="67"/>
                    </a:lnTo>
                    <a:lnTo>
                      <a:pt x="1110" y="67"/>
                    </a:lnTo>
                    <a:lnTo>
                      <a:pt x="1105" y="69"/>
                    </a:lnTo>
                    <a:lnTo>
                      <a:pt x="1096" y="69"/>
                    </a:lnTo>
                    <a:lnTo>
                      <a:pt x="1090" y="70"/>
                    </a:lnTo>
                    <a:lnTo>
                      <a:pt x="1079" y="71"/>
                    </a:lnTo>
                    <a:lnTo>
                      <a:pt x="1070" y="73"/>
                    </a:lnTo>
                    <a:lnTo>
                      <a:pt x="1060" y="73"/>
                    </a:lnTo>
                    <a:lnTo>
                      <a:pt x="1049" y="75"/>
                    </a:lnTo>
                    <a:lnTo>
                      <a:pt x="1038" y="77"/>
                    </a:lnTo>
                    <a:lnTo>
                      <a:pt x="1027" y="78"/>
                    </a:lnTo>
                    <a:lnTo>
                      <a:pt x="1013" y="80"/>
                    </a:lnTo>
                    <a:lnTo>
                      <a:pt x="999" y="82"/>
                    </a:lnTo>
                    <a:lnTo>
                      <a:pt x="984" y="82"/>
                    </a:lnTo>
                    <a:lnTo>
                      <a:pt x="971" y="86"/>
                    </a:lnTo>
                    <a:lnTo>
                      <a:pt x="954" y="88"/>
                    </a:lnTo>
                    <a:lnTo>
                      <a:pt x="939" y="90"/>
                    </a:lnTo>
                    <a:lnTo>
                      <a:pt x="923" y="93"/>
                    </a:lnTo>
                    <a:lnTo>
                      <a:pt x="906" y="97"/>
                    </a:lnTo>
                    <a:lnTo>
                      <a:pt x="889" y="100"/>
                    </a:lnTo>
                    <a:lnTo>
                      <a:pt x="871" y="103"/>
                    </a:lnTo>
                    <a:lnTo>
                      <a:pt x="852" y="107"/>
                    </a:lnTo>
                    <a:lnTo>
                      <a:pt x="834" y="110"/>
                    </a:lnTo>
                    <a:lnTo>
                      <a:pt x="815" y="112"/>
                    </a:lnTo>
                    <a:lnTo>
                      <a:pt x="796" y="118"/>
                    </a:lnTo>
                    <a:lnTo>
                      <a:pt x="775" y="122"/>
                    </a:lnTo>
                    <a:lnTo>
                      <a:pt x="756" y="127"/>
                    </a:lnTo>
                    <a:lnTo>
                      <a:pt x="734" y="130"/>
                    </a:lnTo>
                    <a:lnTo>
                      <a:pt x="712" y="136"/>
                    </a:lnTo>
                    <a:lnTo>
                      <a:pt x="690" y="140"/>
                    </a:lnTo>
                    <a:lnTo>
                      <a:pt x="670" y="145"/>
                    </a:lnTo>
                    <a:lnTo>
                      <a:pt x="647" y="149"/>
                    </a:lnTo>
                    <a:lnTo>
                      <a:pt x="625" y="155"/>
                    </a:lnTo>
                    <a:lnTo>
                      <a:pt x="603" y="162"/>
                    </a:lnTo>
                    <a:lnTo>
                      <a:pt x="581" y="168"/>
                    </a:lnTo>
                    <a:lnTo>
                      <a:pt x="558" y="174"/>
                    </a:lnTo>
                    <a:lnTo>
                      <a:pt x="533" y="179"/>
                    </a:lnTo>
                    <a:lnTo>
                      <a:pt x="510" y="186"/>
                    </a:lnTo>
                    <a:lnTo>
                      <a:pt x="487" y="194"/>
                    </a:lnTo>
                    <a:lnTo>
                      <a:pt x="463" y="200"/>
                    </a:lnTo>
                    <a:lnTo>
                      <a:pt x="440" y="208"/>
                    </a:lnTo>
                    <a:lnTo>
                      <a:pt x="415" y="215"/>
                    </a:lnTo>
                    <a:lnTo>
                      <a:pt x="394" y="224"/>
                    </a:lnTo>
                    <a:lnTo>
                      <a:pt x="369" y="231"/>
                    </a:lnTo>
                    <a:lnTo>
                      <a:pt x="344" y="240"/>
                    </a:lnTo>
                    <a:lnTo>
                      <a:pt x="320" y="248"/>
                    </a:lnTo>
                    <a:lnTo>
                      <a:pt x="298" y="257"/>
                    </a:lnTo>
                    <a:lnTo>
                      <a:pt x="273" y="266"/>
                    </a:lnTo>
                    <a:lnTo>
                      <a:pt x="249" y="276"/>
                    </a:lnTo>
                    <a:lnTo>
                      <a:pt x="224" y="286"/>
                    </a:lnTo>
                    <a:lnTo>
                      <a:pt x="202" y="296"/>
                    </a:lnTo>
                    <a:lnTo>
                      <a:pt x="178" y="307"/>
                    </a:lnTo>
                    <a:lnTo>
                      <a:pt x="153" y="316"/>
                    </a:lnTo>
                    <a:lnTo>
                      <a:pt x="130" y="327"/>
                    </a:lnTo>
                    <a:lnTo>
                      <a:pt x="108" y="338"/>
                    </a:lnTo>
                    <a:lnTo>
                      <a:pt x="83" y="349"/>
                    </a:lnTo>
                    <a:lnTo>
                      <a:pt x="61" y="361"/>
                    </a:lnTo>
                    <a:lnTo>
                      <a:pt x="38" y="372"/>
                    </a:lnTo>
                    <a:lnTo>
                      <a:pt x="16" y="386"/>
                    </a:lnTo>
                    <a:lnTo>
                      <a:pt x="13" y="384"/>
                    </a:lnTo>
                    <a:lnTo>
                      <a:pt x="8" y="383"/>
                    </a:lnTo>
                    <a:lnTo>
                      <a:pt x="2" y="378"/>
                    </a:lnTo>
                    <a:lnTo>
                      <a:pt x="1" y="371"/>
                    </a:lnTo>
                    <a:lnTo>
                      <a:pt x="0" y="364"/>
                    </a:lnTo>
                    <a:lnTo>
                      <a:pt x="1" y="358"/>
                    </a:lnTo>
                    <a:lnTo>
                      <a:pt x="4" y="352"/>
                    </a:lnTo>
                    <a:lnTo>
                      <a:pt x="9" y="343"/>
                    </a:lnTo>
                    <a:lnTo>
                      <a:pt x="15" y="333"/>
                    </a:lnTo>
                    <a:lnTo>
                      <a:pt x="23" y="323"/>
                    </a:lnTo>
                    <a:lnTo>
                      <a:pt x="28" y="316"/>
                    </a:lnTo>
                    <a:lnTo>
                      <a:pt x="35" y="311"/>
                    </a:lnTo>
                    <a:lnTo>
                      <a:pt x="41" y="304"/>
                    </a:lnTo>
                    <a:lnTo>
                      <a:pt x="50" y="297"/>
                    </a:lnTo>
                    <a:lnTo>
                      <a:pt x="53" y="293"/>
                    </a:lnTo>
                    <a:lnTo>
                      <a:pt x="59" y="289"/>
                    </a:lnTo>
                    <a:lnTo>
                      <a:pt x="64" y="285"/>
                    </a:lnTo>
                    <a:lnTo>
                      <a:pt x="72" y="281"/>
                    </a:lnTo>
                    <a:lnTo>
                      <a:pt x="78" y="276"/>
                    </a:lnTo>
                    <a:lnTo>
                      <a:pt x="87" y="272"/>
                    </a:lnTo>
                    <a:lnTo>
                      <a:pt x="95" y="267"/>
                    </a:lnTo>
                    <a:lnTo>
                      <a:pt x="105" y="264"/>
                    </a:lnTo>
                    <a:lnTo>
                      <a:pt x="115" y="259"/>
                    </a:lnTo>
                    <a:lnTo>
                      <a:pt x="124" y="253"/>
                    </a:lnTo>
                    <a:lnTo>
                      <a:pt x="135" y="248"/>
                    </a:lnTo>
                    <a:lnTo>
                      <a:pt x="147" y="244"/>
                    </a:lnTo>
                    <a:lnTo>
                      <a:pt x="160" y="238"/>
                    </a:lnTo>
                    <a:lnTo>
                      <a:pt x="173" y="234"/>
                    </a:lnTo>
                    <a:lnTo>
                      <a:pt x="186" y="229"/>
                    </a:lnTo>
                    <a:lnTo>
                      <a:pt x="201" y="224"/>
                    </a:lnTo>
                    <a:lnTo>
                      <a:pt x="213" y="218"/>
                    </a:lnTo>
                    <a:lnTo>
                      <a:pt x="228" y="212"/>
                    </a:lnTo>
                    <a:lnTo>
                      <a:pt x="243" y="207"/>
                    </a:lnTo>
                    <a:lnTo>
                      <a:pt x="260" y="201"/>
                    </a:lnTo>
                    <a:lnTo>
                      <a:pt x="276" y="196"/>
                    </a:lnTo>
                    <a:lnTo>
                      <a:pt x="292" y="190"/>
                    </a:lnTo>
                    <a:lnTo>
                      <a:pt x="309" y="185"/>
                    </a:lnTo>
                    <a:lnTo>
                      <a:pt x="327" y="179"/>
                    </a:lnTo>
                    <a:lnTo>
                      <a:pt x="344" y="174"/>
                    </a:lnTo>
                    <a:lnTo>
                      <a:pt x="362" y="168"/>
                    </a:lnTo>
                    <a:lnTo>
                      <a:pt x="380" y="163"/>
                    </a:lnTo>
                    <a:lnTo>
                      <a:pt x="399" y="159"/>
                    </a:lnTo>
                    <a:lnTo>
                      <a:pt x="417" y="152"/>
                    </a:lnTo>
                    <a:lnTo>
                      <a:pt x="436" y="147"/>
                    </a:lnTo>
                    <a:lnTo>
                      <a:pt x="456" y="141"/>
                    </a:lnTo>
                    <a:lnTo>
                      <a:pt x="477" y="137"/>
                    </a:lnTo>
                    <a:lnTo>
                      <a:pt x="496" y="130"/>
                    </a:lnTo>
                    <a:lnTo>
                      <a:pt x="515" y="125"/>
                    </a:lnTo>
                    <a:lnTo>
                      <a:pt x="534" y="119"/>
                    </a:lnTo>
                    <a:lnTo>
                      <a:pt x="554" y="114"/>
                    </a:lnTo>
                    <a:lnTo>
                      <a:pt x="573" y="108"/>
                    </a:lnTo>
                    <a:lnTo>
                      <a:pt x="593" y="103"/>
                    </a:lnTo>
                    <a:lnTo>
                      <a:pt x="614" y="97"/>
                    </a:lnTo>
                    <a:lnTo>
                      <a:pt x="634" y="93"/>
                    </a:lnTo>
                    <a:lnTo>
                      <a:pt x="653" y="86"/>
                    </a:lnTo>
                    <a:lnTo>
                      <a:pt x="674" y="82"/>
                    </a:lnTo>
                    <a:lnTo>
                      <a:pt x="694" y="77"/>
                    </a:lnTo>
                    <a:lnTo>
                      <a:pt x="715" y="73"/>
                    </a:lnTo>
                    <a:lnTo>
                      <a:pt x="734" y="67"/>
                    </a:lnTo>
                    <a:lnTo>
                      <a:pt x="756" y="62"/>
                    </a:lnTo>
                    <a:lnTo>
                      <a:pt x="775" y="56"/>
                    </a:lnTo>
                    <a:lnTo>
                      <a:pt x="796" y="54"/>
                    </a:lnTo>
                    <a:lnTo>
                      <a:pt x="816" y="48"/>
                    </a:lnTo>
                    <a:lnTo>
                      <a:pt x="835" y="44"/>
                    </a:lnTo>
                    <a:lnTo>
                      <a:pt x="854" y="40"/>
                    </a:lnTo>
                    <a:lnTo>
                      <a:pt x="874" y="37"/>
                    </a:lnTo>
                    <a:lnTo>
                      <a:pt x="891" y="32"/>
                    </a:lnTo>
                    <a:lnTo>
                      <a:pt x="912" y="28"/>
                    </a:lnTo>
                    <a:lnTo>
                      <a:pt x="931" y="25"/>
                    </a:lnTo>
                    <a:lnTo>
                      <a:pt x="950" y="22"/>
                    </a:lnTo>
                    <a:lnTo>
                      <a:pt x="968" y="18"/>
                    </a:lnTo>
                    <a:lnTo>
                      <a:pt x="986" y="15"/>
                    </a:lnTo>
                    <a:lnTo>
                      <a:pt x="1003" y="11"/>
                    </a:lnTo>
                    <a:lnTo>
                      <a:pt x="1021" y="8"/>
                    </a:lnTo>
                    <a:lnTo>
                      <a:pt x="1038" y="6"/>
                    </a:lnTo>
                    <a:lnTo>
                      <a:pt x="1054" y="3"/>
                    </a:lnTo>
                    <a:lnTo>
                      <a:pt x="1070" y="0"/>
                    </a:lnTo>
                    <a:lnTo>
                      <a:pt x="1088" y="0"/>
                    </a:lnTo>
                    <a:lnTo>
                      <a:pt x="1135" y="67"/>
                    </a:lnTo>
                    <a:close/>
                  </a:path>
                </a:pathLst>
              </a:custGeom>
              <a:solidFill>
                <a:schemeClr val="tx1"/>
              </a:solidFill>
              <a:ln w="9525">
                <a:noFill/>
                <a:round/>
                <a:headEnd/>
                <a:tailEnd/>
              </a:ln>
            </p:spPr>
            <p:txBody>
              <a:bodyPr>
                <a:prstTxWarp prst="textNoShape">
                  <a:avLst/>
                </a:prstTxWarp>
              </a:bodyPr>
              <a:lstStyle/>
              <a:p>
                <a:endParaRPr lang="en-US"/>
              </a:p>
            </p:txBody>
          </p:sp>
          <p:sp>
            <p:nvSpPr>
              <p:cNvPr id="94236" name="Freeform 25"/>
              <p:cNvSpPr>
                <a:spLocks/>
              </p:cNvSpPr>
              <p:nvPr/>
            </p:nvSpPr>
            <p:spPr bwMode="auto">
              <a:xfrm>
                <a:off x="3086" y="1802"/>
                <a:ext cx="700" cy="49"/>
              </a:xfrm>
              <a:custGeom>
                <a:avLst/>
                <a:gdLst>
                  <a:gd name="T0" fmla="*/ 687 w 1401"/>
                  <a:gd name="T1" fmla="*/ 31 h 99"/>
                  <a:gd name="T2" fmla="*/ 676 w 1401"/>
                  <a:gd name="T3" fmla="*/ 31 h 99"/>
                  <a:gd name="T4" fmla="*/ 660 w 1401"/>
                  <a:gd name="T5" fmla="*/ 30 h 99"/>
                  <a:gd name="T6" fmla="*/ 640 w 1401"/>
                  <a:gd name="T7" fmla="*/ 30 h 99"/>
                  <a:gd name="T8" fmla="*/ 616 w 1401"/>
                  <a:gd name="T9" fmla="*/ 30 h 99"/>
                  <a:gd name="T10" fmla="*/ 587 w 1401"/>
                  <a:gd name="T11" fmla="*/ 30 h 99"/>
                  <a:gd name="T12" fmla="*/ 556 w 1401"/>
                  <a:gd name="T13" fmla="*/ 30 h 99"/>
                  <a:gd name="T14" fmla="*/ 522 w 1401"/>
                  <a:gd name="T15" fmla="*/ 30 h 99"/>
                  <a:gd name="T16" fmla="*/ 487 w 1401"/>
                  <a:gd name="T17" fmla="*/ 30 h 99"/>
                  <a:gd name="T18" fmla="*/ 448 w 1401"/>
                  <a:gd name="T19" fmla="*/ 31 h 99"/>
                  <a:gd name="T20" fmla="*/ 409 w 1401"/>
                  <a:gd name="T21" fmla="*/ 31 h 99"/>
                  <a:gd name="T22" fmla="*/ 368 w 1401"/>
                  <a:gd name="T23" fmla="*/ 31 h 99"/>
                  <a:gd name="T24" fmla="*/ 327 w 1401"/>
                  <a:gd name="T25" fmla="*/ 33 h 99"/>
                  <a:gd name="T26" fmla="*/ 287 w 1401"/>
                  <a:gd name="T27" fmla="*/ 33 h 99"/>
                  <a:gd name="T28" fmla="*/ 247 w 1401"/>
                  <a:gd name="T29" fmla="*/ 35 h 99"/>
                  <a:gd name="T30" fmla="*/ 208 w 1401"/>
                  <a:gd name="T31" fmla="*/ 36 h 99"/>
                  <a:gd name="T32" fmla="*/ 171 w 1401"/>
                  <a:gd name="T33" fmla="*/ 38 h 99"/>
                  <a:gd name="T34" fmla="*/ 135 w 1401"/>
                  <a:gd name="T35" fmla="*/ 40 h 99"/>
                  <a:gd name="T36" fmla="*/ 102 w 1401"/>
                  <a:gd name="T37" fmla="*/ 43 h 99"/>
                  <a:gd name="T38" fmla="*/ 72 w 1401"/>
                  <a:gd name="T39" fmla="*/ 46 h 99"/>
                  <a:gd name="T40" fmla="*/ 46 w 1401"/>
                  <a:gd name="T41" fmla="*/ 49 h 99"/>
                  <a:gd name="T42" fmla="*/ 36 w 1401"/>
                  <a:gd name="T43" fmla="*/ 49 h 99"/>
                  <a:gd name="T44" fmla="*/ 24 w 1401"/>
                  <a:gd name="T45" fmla="*/ 49 h 99"/>
                  <a:gd name="T46" fmla="*/ 12 w 1401"/>
                  <a:gd name="T47" fmla="*/ 48 h 99"/>
                  <a:gd name="T48" fmla="*/ 1 w 1401"/>
                  <a:gd name="T49" fmla="*/ 43 h 99"/>
                  <a:gd name="T50" fmla="*/ 0 w 1401"/>
                  <a:gd name="T51" fmla="*/ 35 h 99"/>
                  <a:gd name="T52" fmla="*/ 9 w 1401"/>
                  <a:gd name="T53" fmla="*/ 28 h 99"/>
                  <a:gd name="T54" fmla="*/ 22 w 1401"/>
                  <a:gd name="T55" fmla="*/ 22 h 99"/>
                  <a:gd name="T56" fmla="*/ 33 w 1401"/>
                  <a:gd name="T57" fmla="*/ 20 h 99"/>
                  <a:gd name="T58" fmla="*/ 44 w 1401"/>
                  <a:gd name="T59" fmla="*/ 19 h 99"/>
                  <a:gd name="T60" fmla="*/ 64 w 1401"/>
                  <a:gd name="T61" fmla="*/ 18 h 99"/>
                  <a:gd name="T62" fmla="*/ 87 w 1401"/>
                  <a:gd name="T63" fmla="*/ 17 h 99"/>
                  <a:gd name="T64" fmla="*/ 115 w 1401"/>
                  <a:gd name="T65" fmla="*/ 16 h 99"/>
                  <a:gd name="T66" fmla="*/ 148 w 1401"/>
                  <a:gd name="T67" fmla="*/ 14 h 99"/>
                  <a:gd name="T68" fmla="*/ 185 w 1401"/>
                  <a:gd name="T69" fmla="*/ 13 h 99"/>
                  <a:gd name="T70" fmla="*/ 224 w 1401"/>
                  <a:gd name="T71" fmla="*/ 11 h 99"/>
                  <a:gd name="T72" fmla="*/ 266 w 1401"/>
                  <a:gd name="T73" fmla="*/ 10 h 99"/>
                  <a:gd name="T74" fmla="*/ 310 w 1401"/>
                  <a:gd name="T75" fmla="*/ 8 h 99"/>
                  <a:gd name="T76" fmla="*/ 353 w 1401"/>
                  <a:gd name="T77" fmla="*/ 7 h 99"/>
                  <a:gd name="T78" fmla="*/ 397 w 1401"/>
                  <a:gd name="T79" fmla="*/ 5 h 99"/>
                  <a:gd name="T80" fmla="*/ 441 w 1401"/>
                  <a:gd name="T81" fmla="*/ 3 h 99"/>
                  <a:gd name="T82" fmla="*/ 483 w 1401"/>
                  <a:gd name="T83" fmla="*/ 3 h 99"/>
                  <a:gd name="T84" fmla="*/ 524 w 1401"/>
                  <a:gd name="T85" fmla="*/ 1 h 99"/>
                  <a:gd name="T86" fmla="*/ 563 w 1401"/>
                  <a:gd name="T87" fmla="*/ 1 h 99"/>
                  <a:gd name="T88" fmla="*/ 598 w 1401"/>
                  <a:gd name="T89" fmla="*/ 0 h 99"/>
                  <a:gd name="T90" fmla="*/ 628 w 1401"/>
                  <a:gd name="T91" fmla="*/ 0 h 99"/>
                  <a:gd name="T92" fmla="*/ 656 w 1401"/>
                  <a:gd name="T93" fmla="*/ 0 h 99"/>
                  <a:gd name="T94" fmla="*/ 677 w 1401"/>
                  <a:gd name="T95" fmla="*/ 0 h 99"/>
                  <a:gd name="T96" fmla="*/ 693 w 1401"/>
                  <a:gd name="T97" fmla="*/ 0 h 99"/>
                  <a:gd name="T98" fmla="*/ 693 w 1401"/>
                  <a:gd name="T99" fmla="*/ 31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1"/>
                  <a:gd name="T151" fmla="*/ 0 h 99"/>
                  <a:gd name="T152" fmla="*/ 1401 w 1401"/>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1" h="99">
                    <a:moveTo>
                      <a:pt x="1386" y="62"/>
                    </a:moveTo>
                    <a:lnTo>
                      <a:pt x="1383" y="62"/>
                    </a:lnTo>
                    <a:lnTo>
                      <a:pt x="1375" y="62"/>
                    </a:lnTo>
                    <a:lnTo>
                      <a:pt x="1368" y="62"/>
                    </a:lnTo>
                    <a:lnTo>
                      <a:pt x="1361" y="62"/>
                    </a:lnTo>
                    <a:lnTo>
                      <a:pt x="1353" y="62"/>
                    </a:lnTo>
                    <a:lnTo>
                      <a:pt x="1345" y="62"/>
                    </a:lnTo>
                    <a:lnTo>
                      <a:pt x="1334" y="60"/>
                    </a:lnTo>
                    <a:lnTo>
                      <a:pt x="1321" y="60"/>
                    </a:lnTo>
                    <a:lnTo>
                      <a:pt x="1309" y="60"/>
                    </a:lnTo>
                    <a:lnTo>
                      <a:pt x="1295" y="60"/>
                    </a:lnTo>
                    <a:lnTo>
                      <a:pt x="1280" y="60"/>
                    </a:lnTo>
                    <a:lnTo>
                      <a:pt x="1265" y="60"/>
                    </a:lnTo>
                    <a:lnTo>
                      <a:pt x="1249" y="60"/>
                    </a:lnTo>
                    <a:lnTo>
                      <a:pt x="1232" y="60"/>
                    </a:lnTo>
                    <a:lnTo>
                      <a:pt x="1213" y="60"/>
                    </a:lnTo>
                    <a:lnTo>
                      <a:pt x="1196" y="60"/>
                    </a:lnTo>
                    <a:lnTo>
                      <a:pt x="1175" y="60"/>
                    </a:lnTo>
                    <a:lnTo>
                      <a:pt x="1156" y="60"/>
                    </a:lnTo>
                    <a:lnTo>
                      <a:pt x="1134" y="60"/>
                    </a:lnTo>
                    <a:lnTo>
                      <a:pt x="1113" y="60"/>
                    </a:lnTo>
                    <a:lnTo>
                      <a:pt x="1090" y="60"/>
                    </a:lnTo>
                    <a:lnTo>
                      <a:pt x="1070" y="60"/>
                    </a:lnTo>
                    <a:lnTo>
                      <a:pt x="1045" y="60"/>
                    </a:lnTo>
                    <a:lnTo>
                      <a:pt x="1020" y="60"/>
                    </a:lnTo>
                    <a:lnTo>
                      <a:pt x="997" y="60"/>
                    </a:lnTo>
                    <a:lnTo>
                      <a:pt x="974" y="60"/>
                    </a:lnTo>
                    <a:lnTo>
                      <a:pt x="948" y="60"/>
                    </a:lnTo>
                    <a:lnTo>
                      <a:pt x="922" y="62"/>
                    </a:lnTo>
                    <a:lnTo>
                      <a:pt x="896" y="62"/>
                    </a:lnTo>
                    <a:lnTo>
                      <a:pt x="871" y="62"/>
                    </a:lnTo>
                    <a:lnTo>
                      <a:pt x="844" y="62"/>
                    </a:lnTo>
                    <a:lnTo>
                      <a:pt x="818" y="62"/>
                    </a:lnTo>
                    <a:lnTo>
                      <a:pt x="791" y="62"/>
                    </a:lnTo>
                    <a:lnTo>
                      <a:pt x="763" y="63"/>
                    </a:lnTo>
                    <a:lnTo>
                      <a:pt x="736" y="63"/>
                    </a:lnTo>
                    <a:lnTo>
                      <a:pt x="710" y="64"/>
                    </a:lnTo>
                    <a:lnTo>
                      <a:pt x="681" y="64"/>
                    </a:lnTo>
                    <a:lnTo>
                      <a:pt x="655" y="66"/>
                    </a:lnTo>
                    <a:lnTo>
                      <a:pt x="628" y="66"/>
                    </a:lnTo>
                    <a:lnTo>
                      <a:pt x="601" y="67"/>
                    </a:lnTo>
                    <a:lnTo>
                      <a:pt x="575" y="67"/>
                    </a:lnTo>
                    <a:lnTo>
                      <a:pt x="547" y="69"/>
                    </a:lnTo>
                    <a:lnTo>
                      <a:pt x="520" y="69"/>
                    </a:lnTo>
                    <a:lnTo>
                      <a:pt x="494" y="70"/>
                    </a:lnTo>
                    <a:lnTo>
                      <a:pt x="468" y="71"/>
                    </a:lnTo>
                    <a:lnTo>
                      <a:pt x="443" y="73"/>
                    </a:lnTo>
                    <a:lnTo>
                      <a:pt x="417" y="73"/>
                    </a:lnTo>
                    <a:lnTo>
                      <a:pt x="391" y="74"/>
                    </a:lnTo>
                    <a:lnTo>
                      <a:pt x="365" y="75"/>
                    </a:lnTo>
                    <a:lnTo>
                      <a:pt x="342" y="77"/>
                    </a:lnTo>
                    <a:lnTo>
                      <a:pt x="316" y="77"/>
                    </a:lnTo>
                    <a:lnTo>
                      <a:pt x="293" y="79"/>
                    </a:lnTo>
                    <a:lnTo>
                      <a:pt x="271" y="81"/>
                    </a:lnTo>
                    <a:lnTo>
                      <a:pt x="249" y="82"/>
                    </a:lnTo>
                    <a:lnTo>
                      <a:pt x="226" y="84"/>
                    </a:lnTo>
                    <a:lnTo>
                      <a:pt x="205" y="86"/>
                    </a:lnTo>
                    <a:lnTo>
                      <a:pt x="185" y="86"/>
                    </a:lnTo>
                    <a:lnTo>
                      <a:pt x="164" y="89"/>
                    </a:lnTo>
                    <a:lnTo>
                      <a:pt x="145" y="92"/>
                    </a:lnTo>
                    <a:lnTo>
                      <a:pt x="128" y="93"/>
                    </a:lnTo>
                    <a:lnTo>
                      <a:pt x="108" y="96"/>
                    </a:lnTo>
                    <a:lnTo>
                      <a:pt x="93" y="99"/>
                    </a:lnTo>
                    <a:lnTo>
                      <a:pt x="85" y="99"/>
                    </a:lnTo>
                    <a:lnTo>
                      <a:pt x="78" y="99"/>
                    </a:lnTo>
                    <a:lnTo>
                      <a:pt x="73" y="99"/>
                    </a:lnTo>
                    <a:lnTo>
                      <a:pt x="67" y="99"/>
                    </a:lnTo>
                    <a:lnTo>
                      <a:pt x="56" y="99"/>
                    </a:lnTo>
                    <a:lnTo>
                      <a:pt x="48" y="99"/>
                    </a:lnTo>
                    <a:lnTo>
                      <a:pt x="39" y="97"/>
                    </a:lnTo>
                    <a:lnTo>
                      <a:pt x="32" y="97"/>
                    </a:lnTo>
                    <a:lnTo>
                      <a:pt x="24" y="97"/>
                    </a:lnTo>
                    <a:lnTo>
                      <a:pt x="19" y="96"/>
                    </a:lnTo>
                    <a:lnTo>
                      <a:pt x="10" y="92"/>
                    </a:lnTo>
                    <a:lnTo>
                      <a:pt x="3" y="86"/>
                    </a:lnTo>
                    <a:lnTo>
                      <a:pt x="0" y="82"/>
                    </a:lnTo>
                    <a:lnTo>
                      <a:pt x="0" y="77"/>
                    </a:lnTo>
                    <a:lnTo>
                      <a:pt x="0" y="71"/>
                    </a:lnTo>
                    <a:lnTo>
                      <a:pt x="4" y="66"/>
                    </a:lnTo>
                    <a:lnTo>
                      <a:pt x="10" y="60"/>
                    </a:lnTo>
                    <a:lnTo>
                      <a:pt x="18" y="56"/>
                    </a:lnTo>
                    <a:lnTo>
                      <a:pt x="25" y="51"/>
                    </a:lnTo>
                    <a:lnTo>
                      <a:pt x="36" y="47"/>
                    </a:lnTo>
                    <a:lnTo>
                      <a:pt x="45" y="44"/>
                    </a:lnTo>
                    <a:lnTo>
                      <a:pt x="58" y="43"/>
                    </a:lnTo>
                    <a:lnTo>
                      <a:pt x="59" y="41"/>
                    </a:lnTo>
                    <a:lnTo>
                      <a:pt x="66" y="41"/>
                    </a:lnTo>
                    <a:lnTo>
                      <a:pt x="71" y="40"/>
                    </a:lnTo>
                    <a:lnTo>
                      <a:pt x="81" y="40"/>
                    </a:lnTo>
                    <a:lnTo>
                      <a:pt x="89" y="38"/>
                    </a:lnTo>
                    <a:lnTo>
                      <a:pt x="100" y="38"/>
                    </a:lnTo>
                    <a:lnTo>
                      <a:pt x="114" y="37"/>
                    </a:lnTo>
                    <a:lnTo>
                      <a:pt x="128" y="37"/>
                    </a:lnTo>
                    <a:lnTo>
                      <a:pt x="141" y="36"/>
                    </a:lnTo>
                    <a:lnTo>
                      <a:pt x="158" y="36"/>
                    </a:lnTo>
                    <a:lnTo>
                      <a:pt x="174" y="34"/>
                    </a:lnTo>
                    <a:lnTo>
                      <a:pt x="193" y="34"/>
                    </a:lnTo>
                    <a:lnTo>
                      <a:pt x="211" y="33"/>
                    </a:lnTo>
                    <a:lnTo>
                      <a:pt x="231" y="32"/>
                    </a:lnTo>
                    <a:lnTo>
                      <a:pt x="253" y="30"/>
                    </a:lnTo>
                    <a:lnTo>
                      <a:pt x="277" y="30"/>
                    </a:lnTo>
                    <a:lnTo>
                      <a:pt x="297" y="29"/>
                    </a:lnTo>
                    <a:lnTo>
                      <a:pt x="322" y="27"/>
                    </a:lnTo>
                    <a:lnTo>
                      <a:pt x="345" y="26"/>
                    </a:lnTo>
                    <a:lnTo>
                      <a:pt x="371" y="26"/>
                    </a:lnTo>
                    <a:lnTo>
                      <a:pt x="397" y="25"/>
                    </a:lnTo>
                    <a:lnTo>
                      <a:pt x="423" y="23"/>
                    </a:lnTo>
                    <a:lnTo>
                      <a:pt x="449" y="22"/>
                    </a:lnTo>
                    <a:lnTo>
                      <a:pt x="478" y="22"/>
                    </a:lnTo>
                    <a:lnTo>
                      <a:pt x="504" y="21"/>
                    </a:lnTo>
                    <a:lnTo>
                      <a:pt x="532" y="21"/>
                    </a:lnTo>
                    <a:lnTo>
                      <a:pt x="561" y="18"/>
                    </a:lnTo>
                    <a:lnTo>
                      <a:pt x="590" y="18"/>
                    </a:lnTo>
                    <a:lnTo>
                      <a:pt x="620" y="17"/>
                    </a:lnTo>
                    <a:lnTo>
                      <a:pt x="649" y="15"/>
                    </a:lnTo>
                    <a:lnTo>
                      <a:pt x="677" y="15"/>
                    </a:lnTo>
                    <a:lnTo>
                      <a:pt x="707" y="15"/>
                    </a:lnTo>
                    <a:lnTo>
                      <a:pt x="737" y="12"/>
                    </a:lnTo>
                    <a:lnTo>
                      <a:pt x="766" y="11"/>
                    </a:lnTo>
                    <a:lnTo>
                      <a:pt x="795" y="11"/>
                    </a:lnTo>
                    <a:lnTo>
                      <a:pt x="825" y="11"/>
                    </a:lnTo>
                    <a:lnTo>
                      <a:pt x="854" y="8"/>
                    </a:lnTo>
                    <a:lnTo>
                      <a:pt x="882" y="7"/>
                    </a:lnTo>
                    <a:lnTo>
                      <a:pt x="911" y="6"/>
                    </a:lnTo>
                    <a:lnTo>
                      <a:pt x="940" y="6"/>
                    </a:lnTo>
                    <a:lnTo>
                      <a:pt x="967" y="6"/>
                    </a:lnTo>
                    <a:lnTo>
                      <a:pt x="995" y="4"/>
                    </a:lnTo>
                    <a:lnTo>
                      <a:pt x="1020" y="3"/>
                    </a:lnTo>
                    <a:lnTo>
                      <a:pt x="1049" y="3"/>
                    </a:lnTo>
                    <a:lnTo>
                      <a:pt x="1075" y="2"/>
                    </a:lnTo>
                    <a:lnTo>
                      <a:pt x="1101" y="2"/>
                    </a:lnTo>
                    <a:lnTo>
                      <a:pt x="1126" y="2"/>
                    </a:lnTo>
                    <a:lnTo>
                      <a:pt x="1150" y="2"/>
                    </a:lnTo>
                    <a:lnTo>
                      <a:pt x="1172" y="0"/>
                    </a:lnTo>
                    <a:lnTo>
                      <a:pt x="1196" y="0"/>
                    </a:lnTo>
                    <a:lnTo>
                      <a:pt x="1217" y="0"/>
                    </a:lnTo>
                    <a:lnTo>
                      <a:pt x="1238" y="0"/>
                    </a:lnTo>
                    <a:lnTo>
                      <a:pt x="1257" y="0"/>
                    </a:lnTo>
                    <a:lnTo>
                      <a:pt x="1276" y="0"/>
                    </a:lnTo>
                    <a:lnTo>
                      <a:pt x="1294" y="0"/>
                    </a:lnTo>
                    <a:lnTo>
                      <a:pt x="1312" y="0"/>
                    </a:lnTo>
                    <a:lnTo>
                      <a:pt x="1327" y="0"/>
                    </a:lnTo>
                    <a:lnTo>
                      <a:pt x="1340" y="0"/>
                    </a:lnTo>
                    <a:lnTo>
                      <a:pt x="1354" y="0"/>
                    </a:lnTo>
                    <a:lnTo>
                      <a:pt x="1366" y="0"/>
                    </a:lnTo>
                    <a:lnTo>
                      <a:pt x="1376" y="0"/>
                    </a:lnTo>
                    <a:lnTo>
                      <a:pt x="1386" y="0"/>
                    </a:lnTo>
                    <a:lnTo>
                      <a:pt x="1394" y="2"/>
                    </a:lnTo>
                    <a:lnTo>
                      <a:pt x="1401" y="3"/>
                    </a:lnTo>
                    <a:lnTo>
                      <a:pt x="1386" y="62"/>
                    </a:lnTo>
                    <a:close/>
                  </a:path>
                </a:pathLst>
              </a:custGeom>
              <a:solidFill>
                <a:schemeClr val="tx1"/>
              </a:solidFill>
              <a:ln w="9525">
                <a:noFill/>
                <a:round/>
                <a:headEnd/>
                <a:tailEnd/>
              </a:ln>
            </p:spPr>
            <p:txBody>
              <a:bodyPr>
                <a:prstTxWarp prst="textNoShape">
                  <a:avLst/>
                </a:prstTxWarp>
              </a:bodyPr>
              <a:lstStyle/>
              <a:p>
                <a:endParaRPr lang="en-US"/>
              </a:p>
            </p:txBody>
          </p:sp>
          <p:sp>
            <p:nvSpPr>
              <p:cNvPr id="94237" name="Freeform 26"/>
              <p:cNvSpPr>
                <a:spLocks/>
              </p:cNvSpPr>
              <p:nvPr/>
            </p:nvSpPr>
            <p:spPr bwMode="auto">
              <a:xfrm>
                <a:off x="3292" y="1825"/>
                <a:ext cx="475" cy="576"/>
              </a:xfrm>
              <a:custGeom>
                <a:avLst/>
                <a:gdLst>
                  <a:gd name="T0" fmla="*/ 471 w 949"/>
                  <a:gd name="T1" fmla="*/ 30 h 1151"/>
                  <a:gd name="T2" fmla="*/ 463 w 949"/>
                  <a:gd name="T3" fmla="*/ 38 h 1151"/>
                  <a:gd name="T4" fmla="*/ 452 w 949"/>
                  <a:gd name="T5" fmla="*/ 50 h 1151"/>
                  <a:gd name="T6" fmla="*/ 438 w 949"/>
                  <a:gd name="T7" fmla="*/ 66 h 1151"/>
                  <a:gd name="T8" fmla="*/ 422 w 949"/>
                  <a:gd name="T9" fmla="*/ 86 h 1151"/>
                  <a:gd name="T10" fmla="*/ 402 w 949"/>
                  <a:gd name="T11" fmla="*/ 107 h 1151"/>
                  <a:gd name="T12" fmla="*/ 381 w 949"/>
                  <a:gd name="T13" fmla="*/ 131 h 1151"/>
                  <a:gd name="T14" fmla="*/ 357 w 949"/>
                  <a:gd name="T15" fmla="*/ 158 h 1151"/>
                  <a:gd name="T16" fmla="*/ 333 w 949"/>
                  <a:gd name="T17" fmla="*/ 187 h 1151"/>
                  <a:gd name="T18" fmla="*/ 307 w 949"/>
                  <a:gd name="T19" fmla="*/ 217 h 1151"/>
                  <a:gd name="T20" fmla="*/ 280 w 949"/>
                  <a:gd name="T21" fmla="*/ 248 h 1151"/>
                  <a:gd name="T22" fmla="*/ 253 w 949"/>
                  <a:gd name="T23" fmla="*/ 280 h 1151"/>
                  <a:gd name="T24" fmla="*/ 225 w 949"/>
                  <a:gd name="T25" fmla="*/ 313 h 1151"/>
                  <a:gd name="T26" fmla="*/ 198 w 949"/>
                  <a:gd name="T27" fmla="*/ 345 h 1151"/>
                  <a:gd name="T28" fmla="*/ 172 w 949"/>
                  <a:gd name="T29" fmla="*/ 377 h 1151"/>
                  <a:gd name="T30" fmla="*/ 147 w 949"/>
                  <a:gd name="T31" fmla="*/ 409 h 1151"/>
                  <a:gd name="T32" fmla="*/ 121 w 949"/>
                  <a:gd name="T33" fmla="*/ 440 h 1151"/>
                  <a:gd name="T34" fmla="*/ 99 w 949"/>
                  <a:gd name="T35" fmla="*/ 468 h 1151"/>
                  <a:gd name="T36" fmla="*/ 78 w 949"/>
                  <a:gd name="T37" fmla="*/ 496 h 1151"/>
                  <a:gd name="T38" fmla="*/ 59 w 949"/>
                  <a:gd name="T39" fmla="*/ 522 h 1151"/>
                  <a:gd name="T40" fmla="*/ 44 w 949"/>
                  <a:gd name="T41" fmla="*/ 546 h 1151"/>
                  <a:gd name="T42" fmla="*/ 32 w 949"/>
                  <a:gd name="T43" fmla="*/ 559 h 1151"/>
                  <a:gd name="T44" fmla="*/ 22 w 949"/>
                  <a:gd name="T45" fmla="*/ 568 h 1151"/>
                  <a:gd name="T46" fmla="*/ 12 w 949"/>
                  <a:gd name="T47" fmla="*/ 575 h 1151"/>
                  <a:gd name="T48" fmla="*/ 4 w 949"/>
                  <a:gd name="T49" fmla="*/ 574 h 1151"/>
                  <a:gd name="T50" fmla="*/ 0 w 949"/>
                  <a:gd name="T51" fmla="*/ 564 h 1151"/>
                  <a:gd name="T52" fmla="*/ 4 w 949"/>
                  <a:gd name="T53" fmla="*/ 550 h 1151"/>
                  <a:gd name="T54" fmla="*/ 10 w 949"/>
                  <a:gd name="T55" fmla="*/ 538 h 1151"/>
                  <a:gd name="T56" fmla="*/ 17 w 949"/>
                  <a:gd name="T57" fmla="*/ 530 h 1151"/>
                  <a:gd name="T58" fmla="*/ 27 w 949"/>
                  <a:gd name="T59" fmla="*/ 516 h 1151"/>
                  <a:gd name="T60" fmla="*/ 41 w 949"/>
                  <a:gd name="T61" fmla="*/ 498 h 1151"/>
                  <a:gd name="T62" fmla="*/ 59 w 949"/>
                  <a:gd name="T63" fmla="*/ 476 h 1151"/>
                  <a:gd name="T64" fmla="*/ 80 w 949"/>
                  <a:gd name="T65" fmla="*/ 450 h 1151"/>
                  <a:gd name="T66" fmla="*/ 103 w 949"/>
                  <a:gd name="T67" fmla="*/ 421 h 1151"/>
                  <a:gd name="T68" fmla="*/ 128 w 949"/>
                  <a:gd name="T69" fmla="*/ 390 h 1151"/>
                  <a:gd name="T70" fmla="*/ 155 w 949"/>
                  <a:gd name="T71" fmla="*/ 356 h 1151"/>
                  <a:gd name="T72" fmla="*/ 184 w 949"/>
                  <a:gd name="T73" fmla="*/ 323 h 1151"/>
                  <a:gd name="T74" fmla="*/ 213 w 949"/>
                  <a:gd name="T75" fmla="*/ 287 h 1151"/>
                  <a:gd name="T76" fmla="*/ 242 w 949"/>
                  <a:gd name="T77" fmla="*/ 252 h 1151"/>
                  <a:gd name="T78" fmla="*/ 270 w 949"/>
                  <a:gd name="T79" fmla="*/ 216 h 1151"/>
                  <a:gd name="T80" fmla="*/ 299 w 949"/>
                  <a:gd name="T81" fmla="*/ 182 h 1151"/>
                  <a:gd name="T82" fmla="*/ 327 w 949"/>
                  <a:gd name="T83" fmla="*/ 148 h 1151"/>
                  <a:gd name="T84" fmla="*/ 353 w 949"/>
                  <a:gd name="T85" fmla="*/ 117 h 1151"/>
                  <a:gd name="T86" fmla="*/ 377 w 949"/>
                  <a:gd name="T87" fmla="*/ 88 h 1151"/>
                  <a:gd name="T88" fmla="*/ 400 w 949"/>
                  <a:gd name="T89" fmla="*/ 62 h 1151"/>
                  <a:gd name="T90" fmla="*/ 419 w 949"/>
                  <a:gd name="T91" fmla="*/ 40 h 1151"/>
                  <a:gd name="T92" fmla="*/ 435 w 949"/>
                  <a:gd name="T93" fmla="*/ 21 h 1151"/>
                  <a:gd name="T94" fmla="*/ 448 w 949"/>
                  <a:gd name="T95" fmla="*/ 8 h 1151"/>
                  <a:gd name="T96" fmla="*/ 457 w 949"/>
                  <a:gd name="T97" fmla="*/ 0 h 11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9"/>
                  <a:gd name="T148" fmla="*/ 0 h 1151"/>
                  <a:gd name="T149" fmla="*/ 949 w 949"/>
                  <a:gd name="T150" fmla="*/ 1151 h 11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9" h="1151">
                    <a:moveTo>
                      <a:pt x="949" y="52"/>
                    </a:moveTo>
                    <a:lnTo>
                      <a:pt x="947" y="53"/>
                    </a:lnTo>
                    <a:lnTo>
                      <a:pt x="941" y="60"/>
                    </a:lnTo>
                    <a:lnTo>
                      <a:pt x="936" y="63"/>
                    </a:lnTo>
                    <a:lnTo>
                      <a:pt x="932" y="69"/>
                    </a:lnTo>
                    <a:lnTo>
                      <a:pt x="926" y="75"/>
                    </a:lnTo>
                    <a:lnTo>
                      <a:pt x="921" y="83"/>
                    </a:lnTo>
                    <a:lnTo>
                      <a:pt x="911" y="90"/>
                    </a:lnTo>
                    <a:lnTo>
                      <a:pt x="904" y="99"/>
                    </a:lnTo>
                    <a:lnTo>
                      <a:pt x="896" y="109"/>
                    </a:lnTo>
                    <a:lnTo>
                      <a:pt x="886" y="120"/>
                    </a:lnTo>
                    <a:lnTo>
                      <a:pt x="876" y="131"/>
                    </a:lnTo>
                    <a:lnTo>
                      <a:pt x="866" y="143"/>
                    </a:lnTo>
                    <a:lnTo>
                      <a:pt x="855" y="157"/>
                    </a:lnTo>
                    <a:lnTo>
                      <a:pt x="844" y="171"/>
                    </a:lnTo>
                    <a:lnTo>
                      <a:pt x="830" y="183"/>
                    </a:lnTo>
                    <a:lnTo>
                      <a:pt x="818" y="198"/>
                    </a:lnTo>
                    <a:lnTo>
                      <a:pt x="804" y="213"/>
                    </a:lnTo>
                    <a:lnTo>
                      <a:pt x="789" y="229"/>
                    </a:lnTo>
                    <a:lnTo>
                      <a:pt x="774" y="246"/>
                    </a:lnTo>
                    <a:lnTo>
                      <a:pt x="761" y="262"/>
                    </a:lnTo>
                    <a:lnTo>
                      <a:pt x="746" y="279"/>
                    </a:lnTo>
                    <a:lnTo>
                      <a:pt x="731" y="298"/>
                    </a:lnTo>
                    <a:lnTo>
                      <a:pt x="714" y="316"/>
                    </a:lnTo>
                    <a:lnTo>
                      <a:pt x="698" y="335"/>
                    </a:lnTo>
                    <a:lnTo>
                      <a:pt x="681" y="354"/>
                    </a:lnTo>
                    <a:lnTo>
                      <a:pt x="665" y="373"/>
                    </a:lnTo>
                    <a:lnTo>
                      <a:pt x="647" y="392"/>
                    </a:lnTo>
                    <a:lnTo>
                      <a:pt x="631" y="413"/>
                    </a:lnTo>
                    <a:lnTo>
                      <a:pt x="613" y="433"/>
                    </a:lnTo>
                    <a:lnTo>
                      <a:pt x="597" y="455"/>
                    </a:lnTo>
                    <a:lnTo>
                      <a:pt x="577" y="474"/>
                    </a:lnTo>
                    <a:lnTo>
                      <a:pt x="560" y="496"/>
                    </a:lnTo>
                    <a:lnTo>
                      <a:pt x="542" y="517"/>
                    </a:lnTo>
                    <a:lnTo>
                      <a:pt x="523" y="538"/>
                    </a:lnTo>
                    <a:lnTo>
                      <a:pt x="505" y="559"/>
                    </a:lnTo>
                    <a:lnTo>
                      <a:pt x="486" y="581"/>
                    </a:lnTo>
                    <a:lnTo>
                      <a:pt x="468" y="603"/>
                    </a:lnTo>
                    <a:lnTo>
                      <a:pt x="450" y="626"/>
                    </a:lnTo>
                    <a:lnTo>
                      <a:pt x="431" y="645"/>
                    </a:lnTo>
                    <a:lnTo>
                      <a:pt x="415" y="667"/>
                    </a:lnTo>
                    <a:lnTo>
                      <a:pt x="396" y="689"/>
                    </a:lnTo>
                    <a:lnTo>
                      <a:pt x="379" y="711"/>
                    </a:lnTo>
                    <a:lnTo>
                      <a:pt x="360" y="733"/>
                    </a:lnTo>
                    <a:lnTo>
                      <a:pt x="344" y="753"/>
                    </a:lnTo>
                    <a:lnTo>
                      <a:pt x="326" y="775"/>
                    </a:lnTo>
                    <a:lnTo>
                      <a:pt x="309" y="797"/>
                    </a:lnTo>
                    <a:lnTo>
                      <a:pt x="293" y="817"/>
                    </a:lnTo>
                    <a:lnTo>
                      <a:pt x="275" y="838"/>
                    </a:lnTo>
                    <a:lnTo>
                      <a:pt x="259" y="858"/>
                    </a:lnTo>
                    <a:lnTo>
                      <a:pt x="242" y="879"/>
                    </a:lnTo>
                    <a:lnTo>
                      <a:pt x="227" y="898"/>
                    </a:lnTo>
                    <a:lnTo>
                      <a:pt x="212" y="917"/>
                    </a:lnTo>
                    <a:lnTo>
                      <a:pt x="197" y="936"/>
                    </a:lnTo>
                    <a:lnTo>
                      <a:pt x="184" y="955"/>
                    </a:lnTo>
                    <a:lnTo>
                      <a:pt x="169" y="973"/>
                    </a:lnTo>
                    <a:lnTo>
                      <a:pt x="156" y="992"/>
                    </a:lnTo>
                    <a:lnTo>
                      <a:pt x="143" y="1009"/>
                    </a:lnTo>
                    <a:lnTo>
                      <a:pt x="132" y="1028"/>
                    </a:lnTo>
                    <a:lnTo>
                      <a:pt x="118" y="1043"/>
                    </a:lnTo>
                    <a:lnTo>
                      <a:pt x="107" y="1059"/>
                    </a:lnTo>
                    <a:lnTo>
                      <a:pt x="97" y="1074"/>
                    </a:lnTo>
                    <a:lnTo>
                      <a:pt x="88" y="1091"/>
                    </a:lnTo>
                    <a:lnTo>
                      <a:pt x="78" y="1099"/>
                    </a:lnTo>
                    <a:lnTo>
                      <a:pt x="70" y="1109"/>
                    </a:lnTo>
                    <a:lnTo>
                      <a:pt x="63" y="1118"/>
                    </a:lnTo>
                    <a:lnTo>
                      <a:pt x="56" y="1125"/>
                    </a:lnTo>
                    <a:lnTo>
                      <a:pt x="51" y="1130"/>
                    </a:lnTo>
                    <a:lnTo>
                      <a:pt x="44" y="1136"/>
                    </a:lnTo>
                    <a:lnTo>
                      <a:pt x="39" y="1140"/>
                    </a:lnTo>
                    <a:lnTo>
                      <a:pt x="35" y="1144"/>
                    </a:lnTo>
                    <a:lnTo>
                      <a:pt x="24" y="1150"/>
                    </a:lnTo>
                    <a:lnTo>
                      <a:pt x="17" y="1151"/>
                    </a:lnTo>
                    <a:lnTo>
                      <a:pt x="10" y="1150"/>
                    </a:lnTo>
                    <a:lnTo>
                      <a:pt x="7" y="1148"/>
                    </a:lnTo>
                    <a:lnTo>
                      <a:pt x="3" y="1141"/>
                    </a:lnTo>
                    <a:lnTo>
                      <a:pt x="0" y="1136"/>
                    </a:lnTo>
                    <a:lnTo>
                      <a:pt x="0" y="1128"/>
                    </a:lnTo>
                    <a:lnTo>
                      <a:pt x="2" y="1120"/>
                    </a:lnTo>
                    <a:lnTo>
                      <a:pt x="4" y="1109"/>
                    </a:lnTo>
                    <a:lnTo>
                      <a:pt x="7" y="1099"/>
                    </a:lnTo>
                    <a:lnTo>
                      <a:pt x="13" y="1089"/>
                    </a:lnTo>
                    <a:lnTo>
                      <a:pt x="19" y="1080"/>
                    </a:lnTo>
                    <a:lnTo>
                      <a:pt x="19" y="1076"/>
                    </a:lnTo>
                    <a:lnTo>
                      <a:pt x="24" y="1072"/>
                    </a:lnTo>
                    <a:lnTo>
                      <a:pt x="26" y="1065"/>
                    </a:lnTo>
                    <a:lnTo>
                      <a:pt x="33" y="1059"/>
                    </a:lnTo>
                    <a:lnTo>
                      <a:pt x="39" y="1051"/>
                    </a:lnTo>
                    <a:lnTo>
                      <a:pt x="45" y="1043"/>
                    </a:lnTo>
                    <a:lnTo>
                      <a:pt x="54" y="1032"/>
                    </a:lnTo>
                    <a:lnTo>
                      <a:pt x="63" y="1022"/>
                    </a:lnTo>
                    <a:lnTo>
                      <a:pt x="71" y="1009"/>
                    </a:lnTo>
                    <a:lnTo>
                      <a:pt x="82" y="996"/>
                    </a:lnTo>
                    <a:lnTo>
                      <a:pt x="92" y="981"/>
                    </a:lnTo>
                    <a:lnTo>
                      <a:pt x="106" y="966"/>
                    </a:lnTo>
                    <a:lnTo>
                      <a:pt x="117" y="951"/>
                    </a:lnTo>
                    <a:lnTo>
                      <a:pt x="132" y="935"/>
                    </a:lnTo>
                    <a:lnTo>
                      <a:pt x="144" y="917"/>
                    </a:lnTo>
                    <a:lnTo>
                      <a:pt x="160" y="899"/>
                    </a:lnTo>
                    <a:lnTo>
                      <a:pt x="174" y="880"/>
                    </a:lnTo>
                    <a:lnTo>
                      <a:pt x="189" y="861"/>
                    </a:lnTo>
                    <a:lnTo>
                      <a:pt x="205" y="841"/>
                    </a:lnTo>
                    <a:lnTo>
                      <a:pt x="222" y="821"/>
                    </a:lnTo>
                    <a:lnTo>
                      <a:pt x="238" y="800"/>
                    </a:lnTo>
                    <a:lnTo>
                      <a:pt x="256" y="779"/>
                    </a:lnTo>
                    <a:lnTo>
                      <a:pt x="272" y="757"/>
                    </a:lnTo>
                    <a:lnTo>
                      <a:pt x="293" y="737"/>
                    </a:lnTo>
                    <a:lnTo>
                      <a:pt x="309" y="712"/>
                    </a:lnTo>
                    <a:lnTo>
                      <a:pt x="329" y="690"/>
                    </a:lnTo>
                    <a:lnTo>
                      <a:pt x="348" y="667"/>
                    </a:lnTo>
                    <a:lnTo>
                      <a:pt x="367" y="645"/>
                    </a:lnTo>
                    <a:lnTo>
                      <a:pt x="386" y="620"/>
                    </a:lnTo>
                    <a:lnTo>
                      <a:pt x="405" y="597"/>
                    </a:lnTo>
                    <a:lnTo>
                      <a:pt x="426" y="574"/>
                    </a:lnTo>
                    <a:lnTo>
                      <a:pt x="445" y="551"/>
                    </a:lnTo>
                    <a:lnTo>
                      <a:pt x="464" y="526"/>
                    </a:lnTo>
                    <a:lnTo>
                      <a:pt x="483" y="503"/>
                    </a:lnTo>
                    <a:lnTo>
                      <a:pt x="502" y="478"/>
                    </a:lnTo>
                    <a:lnTo>
                      <a:pt x="521" y="455"/>
                    </a:lnTo>
                    <a:lnTo>
                      <a:pt x="540" y="432"/>
                    </a:lnTo>
                    <a:lnTo>
                      <a:pt x="560" y="408"/>
                    </a:lnTo>
                    <a:lnTo>
                      <a:pt x="579" y="387"/>
                    </a:lnTo>
                    <a:lnTo>
                      <a:pt x="598" y="363"/>
                    </a:lnTo>
                    <a:lnTo>
                      <a:pt x="617" y="340"/>
                    </a:lnTo>
                    <a:lnTo>
                      <a:pt x="635" y="318"/>
                    </a:lnTo>
                    <a:lnTo>
                      <a:pt x="653" y="295"/>
                    </a:lnTo>
                    <a:lnTo>
                      <a:pt x="672" y="274"/>
                    </a:lnTo>
                    <a:lnTo>
                      <a:pt x="688" y="254"/>
                    </a:lnTo>
                    <a:lnTo>
                      <a:pt x="706" y="233"/>
                    </a:lnTo>
                    <a:lnTo>
                      <a:pt x="722" y="213"/>
                    </a:lnTo>
                    <a:lnTo>
                      <a:pt x="739" y="195"/>
                    </a:lnTo>
                    <a:lnTo>
                      <a:pt x="754" y="176"/>
                    </a:lnTo>
                    <a:lnTo>
                      <a:pt x="769" y="157"/>
                    </a:lnTo>
                    <a:lnTo>
                      <a:pt x="784" y="140"/>
                    </a:lnTo>
                    <a:lnTo>
                      <a:pt x="799" y="124"/>
                    </a:lnTo>
                    <a:lnTo>
                      <a:pt x="811" y="108"/>
                    </a:lnTo>
                    <a:lnTo>
                      <a:pt x="825" y="93"/>
                    </a:lnTo>
                    <a:lnTo>
                      <a:pt x="837" y="79"/>
                    </a:lnTo>
                    <a:lnTo>
                      <a:pt x="850" y="67"/>
                    </a:lnTo>
                    <a:lnTo>
                      <a:pt x="859" y="54"/>
                    </a:lnTo>
                    <a:lnTo>
                      <a:pt x="870" y="42"/>
                    </a:lnTo>
                    <a:lnTo>
                      <a:pt x="878" y="32"/>
                    </a:lnTo>
                    <a:lnTo>
                      <a:pt x="888" y="24"/>
                    </a:lnTo>
                    <a:lnTo>
                      <a:pt x="895" y="15"/>
                    </a:lnTo>
                    <a:lnTo>
                      <a:pt x="901" y="9"/>
                    </a:lnTo>
                    <a:lnTo>
                      <a:pt x="907" y="4"/>
                    </a:lnTo>
                    <a:lnTo>
                      <a:pt x="914" y="0"/>
                    </a:lnTo>
                    <a:lnTo>
                      <a:pt x="949" y="52"/>
                    </a:lnTo>
                    <a:close/>
                  </a:path>
                </a:pathLst>
              </a:custGeom>
              <a:solidFill>
                <a:schemeClr val="tx1"/>
              </a:solidFill>
              <a:ln w="9525">
                <a:noFill/>
                <a:round/>
                <a:headEnd/>
                <a:tailEnd/>
              </a:ln>
            </p:spPr>
            <p:txBody>
              <a:bodyPr>
                <a:prstTxWarp prst="textNoShape">
                  <a:avLst/>
                </a:prstTxWarp>
              </a:bodyPr>
              <a:lstStyle/>
              <a:p>
                <a:endParaRPr lang="en-US"/>
              </a:p>
            </p:txBody>
          </p:sp>
          <p:sp>
            <p:nvSpPr>
              <p:cNvPr id="94238" name="Freeform 27"/>
              <p:cNvSpPr>
                <a:spLocks/>
              </p:cNvSpPr>
              <p:nvPr/>
            </p:nvSpPr>
            <p:spPr bwMode="auto">
              <a:xfrm>
                <a:off x="3401" y="1624"/>
                <a:ext cx="427" cy="209"/>
              </a:xfrm>
              <a:custGeom>
                <a:avLst/>
                <a:gdLst>
                  <a:gd name="T0" fmla="*/ 423 w 853"/>
                  <a:gd name="T1" fmla="*/ 191 h 417"/>
                  <a:gd name="T2" fmla="*/ 410 w 853"/>
                  <a:gd name="T3" fmla="*/ 183 h 417"/>
                  <a:gd name="T4" fmla="*/ 399 w 853"/>
                  <a:gd name="T5" fmla="*/ 176 h 417"/>
                  <a:gd name="T6" fmla="*/ 384 w 853"/>
                  <a:gd name="T7" fmla="*/ 168 h 417"/>
                  <a:gd name="T8" fmla="*/ 368 w 853"/>
                  <a:gd name="T9" fmla="*/ 158 h 417"/>
                  <a:gd name="T10" fmla="*/ 350 w 853"/>
                  <a:gd name="T11" fmla="*/ 148 h 417"/>
                  <a:gd name="T12" fmla="*/ 330 w 853"/>
                  <a:gd name="T13" fmla="*/ 136 h 417"/>
                  <a:gd name="T14" fmla="*/ 307 w 853"/>
                  <a:gd name="T15" fmla="*/ 124 h 417"/>
                  <a:gd name="T16" fmla="*/ 285 w 853"/>
                  <a:gd name="T17" fmla="*/ 112 h 417"/>
                  <a:gd name="T18" fmla="*/ 261 w 853"/>
                  <a:gd name="T19" fmla="*/ 99 h 417"/>
                  <a:gd name="T20" fmla="*/ 236 w 853"/>
                  <a:gd name="T21" fmla="*/ 86 h 417"/>
                  <a:gd name="T22" fmla="*/ 211 w 853"/>
                  <a:gd name="T23" fmla="*/ 73 h 417"/>
                  <a:gd name="T24" fmla="*/ 186 w 853"/>
                  <a:gd name="T25" fmla="*/ 61 h 417"/>
                  <a:gd name="T26" fmla="*/ 161 w 853"/>
                  <a:gd name="T27" fmla="*/ 49 h 417"/>
                  <a:gd name="T28" fmla="*/ 138 w 853"/>
                  <a:gd name="T29" fmla="*/ 38 h 417"/>
                  <a:gd name="T30" fmla="*/ 114 w 853"/>
                  <a:gd name="T31" fmla="*/ 28 h 417"/>
                  <a:gd name="T32" fmla="*/ 91 w 853"/>
                  <a:gd name="T33" fmla="*/ 19 h 417"/>
                  <a:gd name="T34" fmla="*/ 69 w 853"/>
                  <a:gd name="T35" fmla="*/ 12 h 417"/>
                  <a:gd name="T36" fmla="*/ 50 w 853"/>
                  <a:gd name="T37" fmla="*/ 7 h 417"/>
                  <a:gd name="T38" fmla="*/ 32 w 853"/>
                  <a:gd name="T39" fmla="*/ 2 h 417"/>
                  <a:gd name="T40" fmla="*/ 17 w 853"/>
                  <a:gd name="T41" fmla="*/ 1 h 417"/>
                  <a:gd name="T42" fmla="*/ 7 w 853"/>
                  <a:gd name="T43" fmla="*/ 0 h 417"/>
                  <a:gd name="T44" fmla="*/ 1 w 853"/>
                  <a:gd name="T45" fmla="*/ 2 h 417"/>
                  <a:gd name="T46" fmla="*/ 2 w 853"/>
                  <a:gd name="T47" fmla="*/ 8 h 417"/>
                  <a:gd name="T48" fmla="*/ 12 w 853"/>
                  <a:gd name="T49" fmla="*/ 14 h 417"/>
                  <a:gd name="T50" fmla="*/ 21 w 853"/>
                  <a:gd name="T51" fmla="*/ 20 h 417"/>
                  <a:gd name="T52" fmla="*/ 35 w 853"/>
                  <a:gd name="T53" fmla="*/ 27 h 417"/>
                  <a:gd name="T54" fmla="*/ 49 w 853"/>
                  <a:gd name="T55" fmla="*/ 34 h 417"/>
                  <a:gd name="T56" fmla="*/ 66 w 853"/>
                  <a:gd name="T57" fmla="*/ 42 h 417"/>
                  <a:gd name="T58" fmla="*/ 85 w 853"/>
                  <a:gd name="T59" fmla="*/ 51 h 417"/>
                  <a:gd name="T60" fmla="*/ 104 w 853"/>
                  <a:gd name="T61" fmla="*/ 59 h 417"/>
                  <a:gd name="T62" fmla="*/ 123 w 853"/>
                  <a:gd name="T63" fmla="*/ 68 h 417"/>
                  <a:gd name="T64" fmla="*/ 143 w 853"/>
                  <a:gd name="T65" fmla="*/ 77 h 417"/>
                  <a:gd name="T66" fmla="*/ 163 w 853"/>
                  <a:gd name="T67" fmla="*/ 86 h 417"/>
                  <a:gd name="T68" fmla="*/ 182 w 853"/>
                  <a:gd name="T69" fmla="*/ 94 h 417"/>
                  <a:gd name="T70" fmla="*/ 200 w 853"/>
                  <a:gd name="T71" fmla="*/ 102 h 417"/>
                  <a:gd name="T72" fmla="*/ 217 w 853"/>
                  <a:gd name="T73" fmla="*/ 110 h 417"/>
                  <a:gd name="T74" fmla="*/ 232 w 853"/>
                  <a:gd name="T75" fmla="*/ 118 h 417"/>
                  <a:gd name="T76" fmla="*/ 245 w 853"/>
                  <a:gd name="T77" fmla="*/ 124 h 417"/>
                  <a:gd name="T78" fmla="*/ 255 w 853"/>
                  <a:gd name="T79" fmla="*/ 130 h 417"/>
                  <a:gd name="T80" fmla="*/ 268 w 853"/>
                  <a:gd name="T81" fmla="*/ 139 h 417"/>
                  <a:gd name="T82" fmla="*/ 277 w 853"/>
                  <a:gd name="T83" fmla="*/ 144 h 417"/>
                  <a:gd name="T84" fmla="*/ 291 w 853"/>
                  <a:gd name="T85" fmla="*/ 152 h 417"/>
                  <a:gd name="T86" fmla="*/ 301 w 853"/>
                  <a:gd name="T87" fmla="*/ 157 h 417"/>
                  <a:gd name="T88" fmla="*/ 310 w 853"/>
                  <a:gd name="T89" fmla="*/ 162 h 417"/>
                  <a:gd name="T90" fmla="*/ 319 w 853"/>
                  <a:gd name="T91" fmla="*/ 167 h 417"/>
                  <a:gd name="T92" fmla="*/ 328 w 853"/>
                  <a:gd name="T93" fmla="*/ 172 h 417"/>
                  <a:gd name="T94" fmla="*/ 342 w 853"/>
                  <a:gd name="T95" fmla="*/ 179 h 417"/>
                  <a:gd name="T96" fmla="*/ 352 w 853"/>
                  <a:gd name="T97" fmla="*/ 183 h 417"/>
                  <a:gd name="T98" fmla="*/ 367 w 853"/>
                  <a:gd name="T99" fmla="*/ 191 h 417"/>
                  <a:gd name="T100" fmla="*/ 380 w 853"/>
                  <a:gd name="T101" fmla="*/ 198 h 417"/>
                  <a:gd name="T102" fmla="*/ 391 w 853"/>
                  <a:gd name="T103" fmla="*/ 203 h 417"/>
                  <a:gd name="T104" fmla="*/ 399 w 853"/>
                  <a:gd name="T105" fmla="*/ 207 h 417"/>
                  <a:gd name="T106" fmla="*/ 427 w 853"/>
                  <a:gd name="T107" fmla="*/ 19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3"/>
                  <a:gd name="T163" fmla="*/ 0 h 417"/>
                  <a:gd name="T164" fmla="*/ 853 w 853"/>
                  <a:gd name="T165" fmla="*/ 417 h 4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3" h="417">
                    <a:moveTo>
                      <a:pt x="853" y="385"/>
                    </a:moveTo>
                    <a:lnTo>
                      <a:pt x="850" y="384"/>
                    </a:lnTo>
                    <a:lnTo>
                      <a:pt x="845" y="381"/>
                    </a:lnTo>
                    <a:lnTo>
                      <a:pt x="837" y="376"/>
                    </a:lnTo>
                    <a:lnTo>
                      <a:pt x="827" y="370"/>
                    </a:lnTo>
                    <a:lnTo>
                      <a:pt x="819" y="366"/>
                    </a:lnTo>
                    <a:lnTo>
                      <a:pt x="813" y="361"/>
                    </a:lnTo>
                    <a:lnTo>
                      <a:pt x="804" y="355"/>
                    </a:lnTo>
                    <a:lnTo>
                      <a:pt x="797" y="351"/>
                    </a:lnTo>
                    <a:lnTo>
                      <a:pt x="787" y="346"/>
                    </a:lnTo>
                    <a:lnTo>
                      <a:pt x="779" y="340"/>
                    </a:lnTo>
                    <a:lnTo>
                      <a:pt x="768" y="335"/>
                    </a:lnTo>
                    <a:lnTo>
                      <a:pt x="759" y="329"/>
                    </a:lnTo>
                    <a:lnTo>
                      <a:pt x="748" y="322"/>
                    </a:lnTo>
                    <a:lnTo>
                      <a:pt x="735" y="315"/>
                    </a:lnTo>
                    <a:lnTo>
                      <a:pt x="723" y="309"/>
                    </a:lnTo>
                    <a:lnTo>
                      <a:pt x="712" y="302"/>
                    </a:lnTo>
                    <a:lnTo>
                      <a:pt x="699" y="295"/>
                    </a:lnTo>
                    <a:lnTo>
                      <a:pt x="686" y="287"/>
                    </a:lnTo>
                    <a:lnTo>
                      <a:pt x="673" y="279"/>
                    </a:lnTo>
                    <a:lnTo>
                      <a:pt x="659" y="272"/>
                    </a:lnTo>
                    <a:lnTo>
                      <a:pt x="644" y="264"/>
                    </a:lnTo>
                    <a:lnTo>
                      <a:pt x="629" y="255"/>
                    </a:lnTo>
                    <a:lnTo>
                      <a:pt x="614" y="247"/>
                    </a:lnTo>
                    <a:lnTo>
                      <a:pt x="600" y="239"/>
                    </a:lnTo>
                    <a:lnTo>
                      <a:pt x="584" y="231"/>
                    </a:lnTo>
                    <a:lnTo>
                      <a:pt x="569" y="223"/>
                    </a:lnTo>
                    <a:lnTo>
                      <a:pt x="554" y="213"/>
                    </a:lnTo>
                    <a:lnTo>
                      <a:pt x="539" y="206"/>
                    </a:lnTo>
                    <a:lnTo>
                      <a:pt x="521" y="197"/>
                    </a:lnTo>
                    <a:lnTo>
                      <a:pt x="506" y="187"/>
                    </a:lnTo>
                    <a:lnTo>
                      <a:pt x="488" y="179"/>
                    </a:lnTo>
                    <a:lnTo>
                      <a:pt x="472" y="172"/>
                    </a:lnTo>
                    <a:lnTo>
                      <a:pt x="455" y="162"/>
                    </a:lnTo>
                    <a:lnTo>
                      <a:pt x="439" y="154"/>
                    </a:lnTo>
                    <a:lnTo>
                      <a:pt x="422" y="146"/>
                    </a:lnTo>
                    <a:lnTo>
                      <a:pt x="406" y="138"/>
                    </a:lnTo>
                    <a:lnTo>
                      <a:pt x="389" y="128"/>
                    </a:lnTo>
                    <a:lnTo>
                      <a:pt x="372" y="121"/>
                    </a:lnTo>
                    <a:lnTo>
                      <a:pt x="354" y="112"/>
                    </a:lnTo>
                    <a:lnTo>
                      <a:pt x="339" y="106"/>
                    </a:lnTo>
                    <a:lnTo>
                      <a:pt x="322" y="97"/>
                    </a:lnTo>
                    <a:lnTo>
                      <a:pt x="306" y="90"/>
                    </a:lnTo>
                    <a:lnTo>
                      <a:pt x="290" y="83"/>
                    </a:lnTo>
                    <a:lnTo>
                      <a:pt x="275" y="76"/>
                    </a:lnTo>
                    <a:lnTo>
                      <a:pt x="258" y="69"/>
                    </a:lnTo>
                    <a:lnTo>
                      <a:pt x="242" y="61"/>
                    </a:lnTo>
                    <a:lnTo>
                      <a:pt x="227" y="56"/>
                    </a:lnTo>
                    <a:lnTo>
                      <a:pt x="212" y="50"/>
                    </a:lnTo>
                    <a:lnTo>
                      <a:pt x="195" y="43"/>
                    </a:lnTo>
                    <a:lnTo>
                      <a:pt x="182" y="38"/>
                    </a:lnTo>
                    <a:lnTo>
                      <a:pt x="167" y="32"/>
                    </a:lnTo>
                    <a:lnTo>
                      <a:pt x="153" y="30"/>
                    </a:lnTo>
                    <a:lnTo>
                      <a:pt x="138" y="24"/>
                    </a:lnTo>
                    <a:lnTo>
                      <a:pt x="126" y="19"/>
                    </a:lnTo>
                    <a:lnTo>
                      <a:pt x="112" y="16"/>
                    </a:lnTo>
                    <a:lnTo>
                      <a:pt x="100" y="13"/>
                    </a:lnTo>
                    <a:lnTo>
                      <a:pt x="86" y="9"/>
                    </a:lnTo>
                    <a:lnTo>
                      <a:pt x="75" y="6"/>
                    </a:lnTo>
                    <a:lnTo>
                      <a:pt x="64" y="4"/>
                    </a:lnTo>
                    <a:lnTo>
                      <a:pt x="54" y="4"/>
                    </a:lnTo>
                    <a:lnTo>
                      <a:pt x="44" y="2"/>
                    </a:lnTo>
                    <a:lnTo>
                      <a:pt x="34" y="1"/>
                    </a:lnTo>
                    <a:lnTo>
                      <a:pt x="26" y="0"/>
                    </a:lnTo>
                    <a:lnTo>
                      <a:pt x="20" y="0"/>
                    </a:lnTo>
                    <a:lnTo>
                      <a:pt x="13" y="0"/>
                    </a:lnTo>
                    <a:lnTo>
                      <a:pt x="9" y="0"/>
                    </a:lnTo>
                    <a:lnTo>
                      <a:pt x="4" y="1"/>
                    </a:lnTo>
                    <a:lnTo>
                      <a:pt x="2" y="4"/>
                    </a:lnTo>
                    <a:lnTo>
                      <a:pt x="0" y="5"/>
                    </a:lnTo>
                    <a:lnTo>
                      <a:pt x="1" y="9"/>
                    </a:lnTo>
                    <a:lnTo>
                      <a:pt x="4" y="15"/>
                    </a:lnTo>
                    <a:lnTo>
                      <a:pt x="13" y="21"/>
                    </a:lnTo>
                    <a:lnTo>
                      <a:pt x="16" y="24"/>
                    </a:lnTo>
                    <a:lnTo>
                      <a:pt x="23" y="28"/>
                    </a:lnTo>
                    <a:lnTo>
                      <a:pt x="28" y="31"/>
                    </a:lnTo>
                    <a:lnTo>
                      <a:pt x="35" y="35"/>
                    </a:lnTo>
                    <a:lnTo>
                      <a:pt x="42" y="39"/>
                    </a:lnTo>
                    <a:lnTo>
                      <a:pt x="50" y="45"/>
                    </a:lnTo>
                    <a:lnTo>
                      <a:pt x="60" y="49"/>
                    </a:lnTo>
                    <a:lnTo>
                      <a:pt x="69" y="54"/>
                    </a:lnTo>
                    <a:lnTo>
                      <a:pt x="78" y="57"/>
                    </a:lnTo>
                    <a:lnTo>
                      <a:pt x="87" y="63"/>
                    </a:lnTo>
                    <a:lnTo>
                      <a:pt x="98" y="67"/>
                    </a:lnTo>
                    <a:lnTo>
                      <a:pt x="111" y="73"/>
                    </a:lnTo>
                    <a:lnTo>
                      <a:pt x="120" y="79"/>
                    </a:lnTo>
                    <a:lnTo>
                      <a:pt x="131" y="84"/>
                    </a:lnTo>
                    <a:lnTo>
                      <a:pt x="145" y="90"/>
                    </a:lnTo>
                    <a:lnTo>
                      <a:pt x="157" y="95"/>
                    </a:lnTo>
                    <a:lnTo>
                      <a:pt x="169" y="101"/>
                    </a:lnTo>
                    <a:lnTo>
                      <a:pt x="182" y="106"/>
                    </a:lnTo>
                    <a:lnTo>
                      <a:pt x="194" y="112"/>
                    </a:lnTo>
                    <a:lnTo>
                      <a:pt x="208" y="117"/>
                    </a:lnTo>
                    <a:lnTo>
                      <a:pt x="220" y="123"/>
                    </a:lnTo>
                    <a:lnTo>
                      <a:pt x="232" y="130"/>
                    </a:lnTo>
                    <a:lnTo>
                      <a:pt x="246" y="135"/>
                    </a:lnTo>
                    <a:lnTo>
                      <a:pt x="260" y="142"/>
                    </a:lnTo>
                    <a:lnTo>
                      <a:pt x="272" y="146"/>
                    </a:lnTo>
                    <a:lnTo>
                      <a:pt x="286" y="153"/>
                    </a:lnTo>
                    <a:lnTo>
                      <a:pt x="298" y="158"/>
                    </a:lnTo>
                    <a:lnTo>
                      <a:pt x="313" y="165"/>
                    </a:lnTo>
                    <a:lnTo>
                      <a:pt x="325" y="171"/>
                    </a:lnTo>
                    <a:lnTo>
                      <a:pt x="339" y="177"/>
                    </a:lnTo>
                    <a:lnTo>
                      <a:pt x="351" y="183"/>
                    </a:lnTo>
                    <a:lnTo>
                      <a:pt x="364" y="188"/>
                    </a:lnTo>
                    <a:lnTo>
                      <a:pt x="376" y="192"/>
                    </a:lnTo>
                    <a:lnTo>
                      <a:pt x="388" y="199"/>
                    </a:lnTo>
                    <a:lnTo>
                      <a:pt x="399" y="203"/>
                    </a:lnTo>
                    <a:lnTo>
                      <a:pt x="411" y="210"/>
                    </a:lnTo>
                    <a:lnTo>
                      <a:pt x="422" y="214"/>
                    </a:lnTo>
                    <a:lnTo>
                      <a:pt x="433" y="220"/>
                    </a:lnTo>
                    <a:lnTo>
                      <a:pt x="444" y="225"/>
                    </a:lnTo>
                    <a:lnTo>
                      <a:pt x="455" y="231"/>
                    </a:lnTo>
                    <a:lnTo>
                      <a:pt x="463" y="235"/>
                    </a:lnTo>
                    <a:lnTo>
                      <a:pt x="473" y="239"/>
                    </a:lnTo>
                    <a:lnTo>
                      <a:pt x="480" y="243"/>
                    </a:lnTo>
                    <a:lnTo>
                      <a:pt x="489" y="248"/>
                    </a:lnTo>
                    <a:lnTo>
                      <a:pt x="496" y="251"/>
                    </a:lnTo>
                    <a:lnTo>
                      <a:pt x="503" y="255"/>
                    </a:lnTo>
                    <a:lnTo>
                      <a:pt x="510" y="259"/>
                    </a:lnTo>
                    <a:lnTo>
                      <a:pt x="515" y="264"/>
                    </a:lnTo>
                    <a:lnTo>
                      <a:pt x="526" y="270"/>
                    </a:lnTo>
                    <a:lnTo>
                      <a:pt x="536" y="277"/>
                    </a:lnTo>
                    <a:lnTo>
                      <a:pt x="541" y="280"/>
                    </a:lnTo>
                    <a:lnTo>
                      <a:pt x="547" y="284"/>
                    </a:lnTo>
                    <a:lnTo>
                      <a:pt x="554" y="287"/>
                    </a:lnTo>
                    <a:lnTo>
                      <a:pt x="560" y="290"/>
                    </a:lnTo>
                    <a:lnTo>
                      <a:pt x="571" y="296"/>
                    </a:lnTo>
                    <a:lnTo>
                      <a:pt x="582" y="303"/>
                    </a:lnTo>
                    <a:lnTo>
                      <a:pt x="588" y="306"/>
                    </a:lnTo>
                    <a:lnTo>
                      <a:pt x="595" y="310"/>
                    </a:lnTo>
                    <a:lnTo>
                      <a:pt x="601" y="313"/>
                    </a:lnTo>
                    <a:lnTo>
                      <a:pt x="607" y="317"/>
                    </a:lnTo>
                    <a:lnTo>
                      <a:pt x="612" y="320"/>
                    </a:lnTo>
                    <a:lnTo>
                      <a:pt x="619" y="324"/>
                    </a:lnTo>
                    <a:lnTo>
                      <a:pt x="625" y="326"/>
                    </a:lnTo>
                    <a:lnTo>
                      <a:pt x="632" y="329"/>
                    </a:lnTo>
                    <a:lnTo>
                      <a:pt x="637" y="333"/>
                    </a:lnTo>
                    <a:lnTo>
                      <a:pt x="642" y="336"/>
                    </a:lnTo>
                    <a:lnTo>
                      <a:pt x="649" y="340"/>
                    </a:lnTo>
                    <a:lnTo>
                      <a:pt x="656" y="343"/>
                    </a:lnTo>
                    <a:lnTo>
                      <a:pt x="667" y="348"/>
                    </a:lnTo>
                    <a:lnTo>
                      <a:pt x="678" y="355"/>
                    </a:lnTo>
                    <a:lnTo>
                      <a:pt x="683" y="357"/>
                    </a:lnTo>
                    <a:lnTo>
                      <a:pt x="690" y="361"/>
                    </a:lnTo>
                    <a:lnTo>
                      <a:pt x="696" y="363"/>
                    </a:lnTo>
                    <a:lnTo>
                      <a:pt x="703" y="366"/>
                    </a:lnTo>
                    <a:lnTo>
                      <a:pt x="712" y="370"/>
                    </a:lnTo>
                    <a:lnTo>
                      <a:pt x="723" y="376"/>
                    </a:lnTo>
                    <a:lnTo>
                      <a:pt x="733" y="381"/>
                    </a:lnTo>
                    <a:lnTo>
                      <a:pt x="742" y="385"/>
                    </a:lnTo>
                    <a:lnTo>
                      <a:pt x="751" y="391"/>
                    </a:lnTo>
                    <a:lnTo>
                      <a:pt x="759" y="395"/>
                    </a:lnTo>
                    <a:lnTo>
                      <a:pt x="767" y="399"/>
                    </a:lnTo>
                    <a:lnTo>
                      <a:pt x="775" y="403"/>
                    </a:lnTo>
                    <a:lnTo>
                      <a:pt x="781" y="406"/>
                    </a:lnTo>
                    <a:lnTo>
                      <a:pt x="787" y="408"/>
                    </a:lnTo>
                    <a:lnTo>
                      <a:pt x="792" y="411"/>
                    </a:lnTo>
                    <a:lnTo>
                      <a:pt x="797" y="413"/>
                    </a:lnTo>
                    <a:lnTo>
                      <a:pt x="802" y="415"/>
                    </a:lnTo>
                    <a:lnTo>
                      <a:pt x="805" y="417"/>
                    </a:lnTo>
                    <a:lnTo>
                      <a:pt x="853" y="385"/>
                    </a:lnTo>
                    <a:close/>
                  </a:path>
                </a:pathLst>
              </a:custGeom>
              <a:solidFill>
                <a:schemeClr val="tx1"/>
              </a:solidFill>
              <a:ln w="9525">
                <a:noFill/>
                <a:round/>
                <a:headEnd/>
                <a:tailEnd/>
              </a:ln>
            </p:spPr>
            <p:txBody>
              <a:bodyPr>
                <a:prstTxWarp prst="textNoShape">
                  <a:avLst/>
                </a:prstTxWarp>
              </a:bodyPr>
              <a:lstStyle/>
              <a:p>
                <a:endParaRPr lang="en-US"/>
              </a:p>
            </p:txBody>
          </p:sp>
          <p:sp>
            <p:nvSpPr>
              <p:cNvPr id="94239" name="Freeform 28"/>
              <p:cNvSpPr>
                <a:spLocks/>
              </p:cNvSpPr>
              <p:nvPr/>
            </p:nvSpPr>
            <p:spPr bwMode="auto">
              <a:xfrm>
                <a:off x="3766" y="1858"/>
                <a:ext cx="39" cy="402"/>
              </a:xfrm>
              <a:custGeom>
                <a:avLst/>
                <a:gdLst>
                  <a:gd name="T0" fmla="*/ 11 w 78"/>
                  <a:gd name="T1" fmla="*/ 11 h 804"/>
                  <a:gd name="T2" fmla="*/ 10 w 78"/>
                  <a:gd name="T3" fmla="*/ 23 h 804"/>
                  <a:gd name="T4" fmla="*/ 9 w 78"/>
                  <a:gd name="T5" fmla="*/ 34 h 804"/>
                  <a:gd name="T6" fmla="*/ 8 w 78"/>
                  <a:gd name="T7" fmla="*/ 47 h 804"/>
                  <a:gd name="T8" fmla="*/ 7 w 78"/>
                  <a:gd name="T9" fmla="*/ 63 h 804"/>
                  <a:gd name="T10" fmla="*/ 6 w 78"/>
                  <a:gd name="T11" fmla="*/ 80 h 804"/>
                  <a:gd name="T12" fmla="*/ 6 w 78"/>
                  <a:gd name="T13" fmla="*/ 100 h 804"/>
                  <a:gd name="T14" fmla="*/ 4 w 78"/>
                  <a:gd name="T15" fmla="*/ 119 h 804"/>
                  <a:gd name="T16" fmla="*/ 3 w 78"/>
                  <a:gd name="T17" fmla="*/ 141 h 804"/>
                  <a:gd name="T18" fmla="*/ 2 w 78"/>
                  <a:gd name="T19" fmla="*/ 163 h 804"/>
                  <a:gd name="T20" fmla="*/ 2 w 78"/>
                  <a:gd name="T21" fmla="*/ 186 h 804"/>
                  <a:gd name="T22" fmla="*/ 1 w 78"/>
                  <a:gd name="T23" fmla="*/ 208 h 804"/>
                  <a:gd name="T24" fmla="*/ 0 w 78"/>
                  <a:gd name="T25" fmla="*/ 229 h 804"/>
                  <a:gd name="T26" fmla="*/ 0 w 78"/>
                  <a:gd name="T27" fmla="*/ 252 h 804"/>
                  <a:gd name="T28" fmla="*/ 1 w 78"/>
                  <a:gd name="T29" fmla="*/ 273 h 804"/>
                  <a:gd name="T30" fmla="*/ 1 w 78"/>
                  <a:gd name="T31" fmla="*/ 293 h 804"/>
                  <a:gd name="T32" fmla="*/ 2 w 78"/>
                  <a:gd name="T33" fmla="*/ 312 h 804"/>
                  <a:gd name="T34" fmla="*/ 3 w 78"/>
                  <a:gd name="T35" fmla="*/ 329 h 804"/>
                  <a:gd name="T36" fmla="*/ 4 w 78"/>
                  <a:gd name="T37" fmla="*/ 344 h 804"/>
                  <a:gd name="T38" fmla="*/ 7 w 78"/>
                  <a:gd name="T39" fmla="*/ 357 h 804"/>
                  <a:gd name="T40" fmla="*/ 9 w 78"/>
                  <a:gd name="T41" fmla="*/ 368 h 804"/>
                  <a:gd name="T42" fmla="*/ 13 w 78"/>
                  <a:gd name="T43" fmla="*/ 380 h 804"/>
                  <a:gd name="T44" fmla="*/ 17 w 78"/>
                  <a:gd name="T45" fmla="*/ 392 h 804"/>
                  <a:gd name="T46" fmla="*/ 23 w 78"/>
                  <a:gd name="T47" fmla="*/ 401 h 804"/>
                  <a:gd name="T48" fmla="*/ 31 w 78"/>
                  <a:gd name="T49" fmla="*/ 401 h 804"/>
                  <a:gd name="T50" fmla="*/ 35 w 78"/>
                  <a:gd name="T51" fmla="*/ 389 h 804"/>
                  <a:gd name="T52" fmla="*/ 36 w 78"/>
                  <a:gd name="T53" fmla="*/ 378 h 804"/>
                  <a:gd name="T54" fmla="*/ 35 w 78"/>
                  <a:gd name="T55" fmla="*/ 366 h 804"/>
                  <a:gd name="T56" fmla="*/ 32 w 78"/>
                  <a:gd name="T57" fmla="*/ 353 h 804"/>
                  <a:gd name="T58" fmla="*/ 31 w 78"/>
                  <a:gd name="T59" fmla="*/ 344 h 804"/>
                  <a:gd name="T60" fmla="*/ 30 w 78"/>
                  <a:gd name="T61" fmla="*/ 333 h 804"/>
                  <a:gd name="T62" fmla="*/ 29 w 78"/>
                  <a:gd name="T63" fmla="*/ 320 h 804"/>
                  <a:gd name="T64" fmla="*/ 28 w 78"/>
                  <a:gd name="T65" fmla="*/ 307 h 804"/>
                  <a:gd name="T66" fmla="*/ 26 w 78"/>
                  <a:gd name="T67" fmla="*/ 290 h 804"/>
                  <a:gd name="T68" fmla="*/ 26 w 78"/>
                  <a:gd name="T69" fmla="*/ 273 h 804"/>
                  <a:gd name="T70" fmla="*/ 25 w 78"/>
                  <a:gd name="T71" fmla="*/ 255 h 804"/>
                  <a:gd name="T72" fmla="*/ 25 w 78"/>
                  <a:gd name="T73" fmla="*/ 236 h 804"/>
                  <a:gd name="T74" fmla="*/ 25 w 78"/>
                  <a:gd name="T75" fmla="*/ 215 h 804"/>
                  <a:gd name="T76" fmla="*/ 25 w 78"/>
                  <a:gd name="T77" fmla="*/ 195 h 804"/>
                  <a:gd name="T78" fmla="*/ 25 w 78"/>
                  <a:gd name="T79" fmla="*/ 173 h 804"/>
                  <a:gd name="T80" fmla="*/ 26 w 78"/>
                  <a:gd name="T81" fmla="*/ 153 h 804"/>
                  <a:gd name="T82" fmla="*/ 26 w 78"/>
                  <a:gd name="T83" fmla="*/ 131 h 804"/>
                  <a:gd name="T84" fmla="*/ 27 w 78"/>
                  <a:gd name="T85" fmla="*/ 110 h 804"/>
                  <a:gd name="T86" fmla="*/ 28 w 78"/>
                  <a:gd name="T87" fmla="*/ 91 h 804"/>
                  <a:gd name="T88" fmla="*/ 30 w 78"/>
                  <a:gd name="T89" fmla="*/ 71 h 804"/>
                  <a:gd name="T90" fmla="*/ 31 w 78"/>
                  <a:gd name="T91" fmla="*/ 52 h 804"/>
                  <a:gd name="T92" fmla="*/ 33 w 78"/>
                  <a:gd name="T93" fmla="*/ 36 h 804"/>
                  <a:gd name="T94" fmla="*/ 35 w 78"/>
                  <a:gd name="T95" fmla="*/ 20 h 804"/>
                  <a:gd name="T96" fmla="*/ 39 w 78"/>
                  <a:gd name="T97" fmla="*/ 6 h 804"/>
                  <a:gd name="T98" fmla="*/ 31 w 78"/>
                  <a:gd name="T99" fmla="*/ 0 h 804"/>
                  <a:gd name="T100" fmla="*/ 16 w 78"/>
                  <a:gd name="T101" fmla="*/ 6 h 804"/>
                  <a:gd name="T102" fmla="*/ 12 w 78"/>
                  <a:gd name="T103" fmla="*/ 8 h 8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
                  <a:gd name="T157" fmla="*/ 0 h 804"/>
                  <a:gd name="T158" fmla="*/ 78 w 78"/>
                  <a:gd name="T159" fmla="*/ 804 h 8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 h="804">
                    <a:moveTo>
                      <a:pt x="23" y="15"/>
                    </a:moveTo>
                    <a:lnTo>
                      <a:pt x="22" y="17"/>
                    </a:lnTo>
                    <a:lnTo>
                      <a:pt x="22" y="21"/>
                    </a:lnTo>
                    <a:lnTo>
                      <a:pt x="21" y="29"/>
                    </a:lnTo>
                    <a:lnTo>
                      <a:pt x="21" y="40"/>
                    </a:lnTo>
                    <a:lnTo>
                      <a:pt x="19" y="45"/>
                    </a:lnTo>
                    <a:lnTo>
                      <a:pt x="18" y="51"/>
                    </a:lnTo>
                    <a:lnTo>
                      <a:pt x="18" y="58"/>
                    </a:lnTo>
                    <a:lnTo>
                      <a:pt x="18" y="67"/>
                    </a:lnTo>
                    <a:lnTo>
                      <a:pt x="18" y="75"/>
                    </a:lnTo>
                    <a:lnTo>
                      <a:pt x="16" y="84"/>
                    </a:lnTo>
                    <a:lnTo>
                      <a:pt x="16" y="93"/>
                    </a:lnTo>
                    <a:lnTo>
                      <a:pt x="16" y="104"/>
                    </a:lnTo>
                    <a:lnTo>
                      <a:pt x="15" y="114"/>
                    </a:lnTo>
                    <a:lnTo>
                      <a:pt x="14" y="125"/>
                    </a:lnTo>
                    <a:lnTo>
                      <a:pt x="14" y="136"/>
                    </a:lnTo>
                    <a:lnTo>
                      <a:pt x="14" y="148"/>
                    </a:lnTo>
                    <a:lnTo>
                      <a:pt x="12" y="159"/>
                    </a:lnTo>
                    <a:lnTo>
                      <a:pt x="11" y="171"/>
                    </a:lnTo>
                    <a:lnTo>
                      <a:pt x="11" y="184"/>
                    </a:lnTo>
                    <a:lnTo>
                      <a:pt x="11" y="199"/>
                    </a:lnTo>
                    <a:lnTo>
                      <a:pt x="10" y="211"/>
                    </a:lnTo>
                    <a:lnTo>
                      <a:pt x="8" y="225"/>
                    </a:lnTo>
                    <a:lnTo>
                      <a:pt x="8" y="238"/>
                    </a:lnTo>
                    <a:lnTo>
                      <a:pt x="8" y="253"/>
                    </a:lnTo>
                    <a:lnTo>
                      <a:pt x="7" y="266"/>
                    </a:lnTo>
                    <a:lnTo>
                      <a:pt x="5" y="281"/>
                    </a:lnTo>
                    <a:lnTo>
                      <a:pt x="5" y="296"/>
                    </a:lnTo>
                    <a:lnTo>
                      <a:pt x="5" y="311"/>
                    </a:lnTo>
                    <a:lnTo>
                      <a:pt x="4" y="326"/>
                    </a:lnTo>
                    <a:lnTo>
                      <a:pt x="3" y="341"/>
                    </a:lnTo>
                    <a:lnTo>
                      <a:pt x="3" y="354"/>
                    </a:lnTo>
                    <a:lnTo>
                      <a:pt x="3" y="371"/>
                    </a:lnTo>
                    <a:lnTo>
                      <a:pt x="1" y="385"/>
                    </a:lnTo>
                    <a:lnTo>
                      <a:pt x="1" y="400"/>
                    </a:lnTo>
                    <a:lnTo>
                      <a:pt x="1" y="415"/>
                    </a:lnTo>
                    <a:lnTo>
                      <a:pt x="1" y="430"/>
                    </a:lnTo>
                    <a:lnTo>
                      <a:pt x="0" y="443"/>
                    </a:lnTo>
                    <a:lnTo>
                      <a:pt x="0" y="458"/>
                    </a:lnTo>
                    <a:lnTo>
                      <a:pt x="0" y="473"/>
                    </a:lnTo>
                    <a:lnTo>
                      <a:pt x="0" y="490"/>
                    </a:lnTo>
                    <a:lnTo>
                      <a:pt x="0" y="503"/>
                    </a:lnTo>
                    <a:lnTo>
                      <a:pt x="0" y="517"/>
                    </a:lnTo>
                    <a:lnTo>
                      <a:pt x="0" y="531"/>
                    </a:lnTo>
                    <a:lnTo>
                      <a:pt x="1" y="546"/>
                    </a:lnTo>
                    <a:lnTo>
                      <a:pt x="1" y="560"/>
                    </a:lnTo>
                    <a:lnTo>
                      <a:pt x="1" y="572"/>
                    </a:lnTo>
                    <a:lnTo>
                      <a:pt x="1" y="586"/>
                    </a:lnTo>
                    <a:lnTo>
                      <a:pt x="1" y="599"/>
                    </a:lnTo>
                    <a:lnTo>
                      <a:pt x="1" y="612"/>
                    </a:lnTo>
                    <a:lnTo>
                      <a:pt x="3" y="624"/>
                    </a:lnTo>
                    <a:lnTo>
                      <a:pt x="3" y="636"/>
                    </a:lnTo>
                    <a:lnTo>
                      <a:pt x="5" y="647"/>
                    </a:lnTo>
                    <a:lnTo>
                      <a:pt x="5" y="658"/>
                    </a:lnTo>
                    <a:lnTo>
                      <a:pt x="7" y="669"/>
                    </a:lnTo>
                    <a:lnTo>
                      <a:pt x="8" y="679"/>
                    </a:lnTo>
                    <a:lnTo>
                      <a:pt x="8" y="688"/>
                    </a:lnTo>
                    <a:lnTo>
                      <a:pt x="10" y="698"/>
                    </a:lnTo>
                    <a:lnTo>
                      <a:pt x="12" y="707"/>
                    </a:lnTo>
                    <a:lnTo>
                      <a:pt x="14" y="714"/>
                    </a:lnTo>
                    <a:lnTo>
                      <a:pt x="16" y="724"/>
                    </a:lnTo>
                    <a:lnTo>
                      <a:pt x="18" y="729"/>
                    </a:lnTo>
                    <a:lnTo>
                      <a:pt x="18" y="736"/>
                    </a:lnTo>
                    <a:lnTo>
                      <a:pt x="19" y="743"/>
                    </a:lnTo>
                    <a:lnTo>
                      <a:pt x="22" y="748"/>
                    </a:lnTo>
                    <a:lnTo>
                      <a:pt x="25" y="759"/>
                    </a:lnTo>
                    <a:lnTo>
                      <a:pt x="29" y="769"/>
                    </a:lnTo>
                    <a:lnTo>
                      <a:pt x="31" y="777"/>
                    </a:lnTo>
                    <a:lnTo>
                      <a:pt x="34" y="784"/>
                    </a:lnTo>
                    <a:lnTo>
                      <a:pt x="38" y="789"/>
                    </a:lnTo>
                    <a:lnTo>
                      <a:pt x="41" y="795"/>
                    </a:lnTo>
                    <a:lnTo>
                      <a:pt x="46" y="802"/>
                    </a:lnTo>
                    <a:lnTo>
                      <a:pt x="52" y="804"/>
                    </a:lnTo>
                    <a:lnTo>
                      <a:pt x="56" y="804"/>
                    </a:lnTo>
                    <a:lnTo>
                      <a:pt x="62" y="802"/>
                    </a:lnTo>
                    <a:lnTo>
                      <a:pt x="64" y="795"/>
                    </a:lnTo>
                    <a:lnTo>
                      <a:pt x="68" y="788"/>
                    </a:lnTo>
                    <a:lnTo>
                      <a:pt x="70" y="777"/>
                    </a:lnTo>
                    <a:lnTo>
                      <a:pt x="71" y="767"/>
                    </a:lnTo>
                    <a:lnTo>
                      <a:pt x="71" y="761"/>
                    </a:lnTo>
                    <a:lnTo>
                      <a:pt x="71" y="755"/>
                    </a:lnTo>
                    <a:lnTo>
                      <a:pt x="71" y="748"/>
                    </a:lnTo>
                    <a:lnTo>
                      <a:pt x="71" y="744"/>
                    </a:lnTo>
                    <a:lnTo>
                      <a:pt x="70" y="732"/>
                    </a:lnTo>
                    <a:lnTo>
                      <a:pt x="68" y="722"/>
                    </a:lnTo>
                    <a:lnTo>
                      <a:pt x="66" y="714"/>
                    </a:lnTo>
                    <a:lnTo>
                      <a:pt x="64" y="706"/>
                    </a:lnTo>
                    <a:lnTo>
                      <a:pt x="64" y="699"/>
                    </a:lnTo>
                    <a:lnTo>
                      <a:pt x="63" y="694"/>
                    </a:lnTo>
                    <a:lnTo>
                      <a:pt x="62" y="688"/>
                    </a:lnTo>
                    <a:lnTo>
                      <a:pt x="62" y="683"/>
                    </a:lnTo>
                    <a:lnTo>
                      <a:pt x="60" y="673"/>
                    </a:lnTo>
                    <a:lnTo>
                      <a:pt x="59" y="666"/>
                    </a:lnTo>
                    <a:lnTo>
                      <a:pt x="59" y="657"/>
                    </a:lnTo>
                    <a:lnTo>
                      <a:pt x="59" y="650"/>
                    </a:lnTo>
                    <a:lnTo>
                      <a:pt x="57" y="640"/>
                    </a:lnTo>
                    <a:lnTo>
                      <a:pt x="56" y="632"/>
                    </a:lnTo>
                    <a:lnTo>
                      <a:pt x="55" y="621"/>
                    </a:lnTo>
                    <a:lnTo>
                      <a:pt x="55" y="613"/>
                    </a:lnTo>
                    <a:lnTo>
                      <a:pt x="55" y="602"/>
                    </a:lnTo>
                    <a:lnTo>
                      <a:pt x="53" y="591"/>
                    </a:lnTo>
                    <a:lnTo>
                      <a:pt x="52" y="580"/>
                    </a:lnTo>
                    <a:lnTo>
                      <a:pt x="52" y="569"/>
                    </a:lnTo>
                    <a:lnTo>
                      <a:pt x="51" y="557"/>
                    </a:lnTo>
                    <a:lnTo>
                      <a:pt x="51" y="546"/>
                    </a:lnTo>
                    <a:lnTo>
                      <a:pt x="51" y="534"/>
                    </a:lnTo>
                    <a:lnTo>
                      <a:pt x="51" y="521"/>
                    </a:lnTo>
                    <a:lnTo>
                      <a:pt x="49" y="509"/>
                    </a:lnTo>
                    <a:lnTo>
                      <a:pt x="49" y="495"/>
                    </a:lnTo>
                    <a:lnTo>
                      <a:pt x="49" y="483"/>
                    </a:lnTo>
                    <a:lnTo>
                      <a:pt x="49" y="471"/>
                    </a:lnTo>
                    <a:lnTo>
                      <a:pt x="49" y="457"/>
                    </a:lnTo>
                    <a:lnTo>
                      <a:pt x="49" y="443"/>
                    </a:lnTo>
                    <a:lnTo>
                      <a:pt x="49" y="430"/>
                    </a:lnTo>
                    <a:lnTo>
                      <a:pt x="49" y="417"/>
                    </a:lnTo>
                    <a:lnTo>
                      <a:pt x="49" y="402"/>
                    </a:lnTo>
                    <a:lnTo>
                      <a:pt x="49" y="389"/>
                    </a:lnTo>
                    <a:lnTo>
                      <a:pt x="49" y="374"/>
                    </a:lnTo>
                    <a:lnTo>
                      <a:pt x="49" y="361"/>
                    </a:lnTo>
                    <a:lnTo>
                      <a:pt x="49" y="346"/>
                    </a:lnTo>
                    <a:lnTo>
                      <a:pt x="49" y="333"/>
                    </a:lnTo>
                    <a:lnTo>
                      <a:pt x="49" y="318"/>
                    </a:lnTo>
                    <a:lnTo>
                      <a:pt x="51" y="305"/>
                    </a:lnTo>
                    <a:lnTo>
                      <a:pt x="51" y="290"/>
                    </a:lnTo>
                    <a:lnTo>
                      <a:pt x="51" y="275"/>
                    </a:lnTo>
                    <a:lnTo>
                      <a:pt x="51" y="261"/>
                    </a:lnTo>
                    <a:lnTo>
                      <a:pt x="52" y="249"/>
                    </a:lnTo>
                    <a:lnTo>
                      <a:pt x="52" y="234"/>
                    </a:lnTo>
                    <a:lnTo>
                      <a:pt x="53" y="220"/>
                    </a:lnTo>
                    <a:lnTo>
                      <a:pt x="55" y="208"/>
                    </a:lnTo>
                    <a:lnTo>
                      <a:pt x="55" y="194"/>
                    </a:lnTo>
                    <a:lnTo>
                      <a:pt x="55" y="181"/>
                    </a:lnTo>
                    <a:lnTo>
                      <a:pt x="56" y="168"/>
                    </a:lnTo>
                    <a:lnTo>
                      <a:pt x="57" y="155"/>
                    </a:lnTo>
                    <a:lnTo>
                      <a:pt x="59" y="142"/>
                    </a:lnTo>
                    <a:lnTo>
                      <a:pt x="59" y="129"/>
                    </a:lnTo>
                    <a:lnTo>
                      <a:pt x="60" y="117"/>
                    </a:lnTo>
                    <a:lnTo>
                      <a:pt x="62" y="104"/>
                    </a:lnTo>
                    <a:lnTo>
                      <a:pt x="64" y="93"/>
                    </a:lnTo>
                    <a:lnTo>
                      <a:pt x="64" y="82"/>
                    </a:lnTo>
                    <a:lnTo>
                      <a:pt x="66" y="71"/>
                    </a:lnTo>
                    <a:lnTo>
                      <a:pt x="67" y="59"/>
                    </a:lnTo>
                    <a:lnTo>
                      <a:pt x="70" y="50"/>
                    </a:lnTo>
                    <a:lnTo>
                      <a:pt x="70" y="40"/>
                    </a:lnTo>
                    <a:lnTo>
                      <a:pt x="74" y="30"/>
                    </a:lnTo>
                    <a:lnTo>
                      <a:pt x="74" y="21"/>
                    </a:lnTo>
                    <a:lnTo>
                      <a:pt x="78" y="11"/>
                    </a:lnTo>
                    <a:lnTo>
                      <a:pt x="75" y="4"/>
                    </a:lnTo>
                    <a:lnTo>
                      <a:pt x="70" y="0"/>
                    </a:lnTo>
                    <a:lnTo>
                      <a:pt x="62" y="0"/>
                    </a:lnTo>
                    <a:lnTo>
                      <a:pt x="52" y="4"/>
                    </a:lnTo>
                    <a:lnTo>
                      <a:pt x="40" y="7"/>
                    </a:lnTo>
                    <a:lnTo>
                      <a:pt x="31" y="11"/>
                    </a:lnTo>
                    <a:lnTo>
                      <a:pt x="25" y="14"/>
                    </a:lnTo>
                    <a:lnTo>
                      <a:pt x="23" y="15"/>
                    </a:lnTo>
                    <a:close/>
                  </a:path>
                </a:pathLst>
              </a:custGeom>
              <a:solidFill>
                <a:schemeClr val="tx1"/>
              </a:solidFill>
              <a:ln w="9525">
                <a:noFill/>
                <a:round/>
                <a:headEnd/>
                <a:tailEnd/>
              </a:ln>
            </p:spPr>
            <p:txBody>
              <a:bodyPr>
                <a:prstTxWarp prst="textNoShape">
                  <a:avLst/>
                </a:prstTxWarp>
              </a:bodyPr>
              <a:lstStyle/>
              <a:p>
                <a:endParaRPr lang="en-US"/>
              </a:p>
            </p:txBody>
          </p:sp>
          <p:sp>
            <p:nvSpPr>
              <p:cNvPr id="94240" name="Freeform 29"/>
              <p:cNvSpPr>
                <a:spLocks/>
              </p:cNvSpPr>
              <p:nvPr/>
            </p:nvSpPr>
            <p:spPr bwMode="auto">
              <a:xfrm>
                <a:off x="3366" y="1820"/>
                <a:ext cx="365" cy="295"/>
              </a:xfrm>
              <a:custGeom>
                <a:avLst/>
                <a:gdLst>
                  <a:gd name="T0" fmla="*/ 358 w 730"/>
                  <a:gd name="T1" fmla="*/ 2 h 590"/>
                  <a:gd name="T2" fmla="*/ 346 w 730"/>
                  <a:gd name="T3" fmla="*/ 10 h 590"/>
                  <a:gd name="T4" fmla="*/ 335 w 730"/>
                  <a:gd name="T5" fmla="*/ 17 h 590"/>
                  <a:gd name="T6" fmla="*/ 321 w 730"/>
                  <a:gd name="T7" fmla="*/ 25 h 590"/>
                  <a:gd name="T8" fmla="*/ 305 w 730"/>
                  <a:gd name="T9" fmla="*/ 36 h 590"/>
                  <a:gd name="T10" fmla="*/ 287 w 730"/>
                  <a:gd name="T11" fmla="*/ 47 h 590"/>
                  <a:gd name="T12" fmla="*/ 268 w 730"/>
                  <a:gd name="T13" fmla="*/ 60 h 590"/>
                  <a:gd name="T14" fmla="*/ 247 w 730"/>
                  <a:gd name="T15" fmla="*/ 74 h 590"/>
                  <a:gd name="T16" fmla="*/ 225 w 730"/>
                  <a:gd name="T17" fmla="*/ 89 h 590"/>
                  <a:gd name="T18" fmla="*/ 203 w 730"/>
                  <a:gd name="T19" fmla="*/ 105 h 590"/>
                  <a:gd name="T20" fmla="*/ 181 w 730"/>
                  <a:gd name="T21" fmla="*/ 120 h 590"/>
                  <a:gd name="T22" fmla="*/ 158 w 730"/>
                  <a:gd name="T23" fmla="*/ 138 h 590"/>
                  <a:gd name="T24" fmla="*/ 136 w 730"/>
                  <a:gd name="T25" fmla="*/ 154 h 590"/>
                  <a:gd name="T26" fmla="*/ 114 w 730"/>
                  <a:gd name="T27" fmla="*/ 171 h 590"/>
                  <a:gd name="T28" fmla="*/ 94 w 730"/>
                  <a:gd name="T29" fmla="*/ 189 h 590"/>
                  <a:gd name="T30" fmla="*/ 74 w 730"/>
                  <a:gd name="T31" fmla="*/ 204 h 590"/>
                  <a:gd name="T32" fmla="*/ 56 w 730"/>
                  <a:gd name="T33" fmla="*/ 221 h 590"/>
                  <a:gd name="T34" fmla="*/ 41 w 730"/>
                  <a:gd name="T35" fmla="*/ 237 h 590"/>
                  <a:gd name="T36" fmla="*/ 27 w 730"/>
                  <a:gd name="T37" fmla="*/ 252 h 590"/>
                  <a:gd name="T38" fmla="*/ 15 w 730"/>
                  <a:gd name="T39" fmla="*/ 267 h 590"/>
                  <a:gd name="T40" fmla="*/ 7 w 730"/>
                  <a:gd name="T41" fmla="*/ 279 h 590"/>
                  <a:gd name="T42" fmla="*/ 1 w 730"/>
                  <a:gd name="T43" fmla="*/ 291 h 590"/>
                  <a:gd name="T44" fmla="*/ 3 w 730"/>
                  <a:gd name="T45" fmla="*/ 295 h 590"/>
                  <a:gd name="T46" fmla="*/ 13 w 730"/>
                  <a:gd name="T47" fmla="*/ 291 h 590"/>
                  <a:gd name="T48" fmla="*/ 22 w 730"/>
                  <a:gd name="T49" fmla="*/ 285 h 590"/>
                  <a:gd name="T50" fmla="*/ 33 w 730"/>
                  <a:gd name="T51" fmla="*/ 278 h 590"/>
                  <a:gd name="T52" fmla="*/ 46 w 730"/>
                  <a:gd name="T53" fmla="*/ 267 h 590"/>
                  <a:gd name="T54" fmla="*/ 60 w 730"/>
                  <a:gd name="T55" fmla="*/ 257 h 590"/>
                  <a:gd name="T56" fmla="*/ 76 w 730"/>
                  <a:gd name="T57" fmla="*/ 246 h 590"/>
                  <a:gd name="T58" fmla="*/ 92 w 730"/>
                  <a:gd name="T59" fmla="*/ 232 h 590"/>
                  <a:gd name="T60" fmla="*/ 108 w 730"/>
                  <a:gd name="T61" fmla="*/ 219 h 590"/>
                  <a:gd name="T62" fmla="*/ 125 w 730"/>
                  <a:gd name="T63" fmla="*/ 205 h 590"/>
                  <a:gd name="T64" fmla="*/ 142 w 730"/>
                  <a:gd name="T65" fmla="*/ 191 h 590"/>
                  <a:gd name="T66" fmla="*/ 158 w 730"/>
                  <a:gd name="T67" fmla="*/ 177 h 590"/>
                  <a:gd name="T68" fmla="*/ 174 w 730"/>
                  <a:gd name="T69" fmla="*/ 165 h 590"/>
                  <a:gd name="T70" fmla="*/ 189 w 730"/>
                  <a:gd name="T71" fmla="*/ 153 h 590"/>
                  <a:gd name="T72" fmla="*/ 203 w 730"/>
                  <a:gd name="T73" fmla="*/ 143 h 590"/>
                  <a:gd name="T74" fmla="*/ 214 w 730"/>
                  <a:gd name="T75" fmla="*/ 133 h 590"/>
                  <a:gd name="T76" fmla="*/ 225 w 730"/>
                  <a:gd name="T77" fmla="*/ 126 h 590"/>
                  <a:gd name="T78" fmla="*/ 237 w 730"/>
                  <a:gd name="T79" fmla="*/ 119 h 590"/>
                  <a:gd name="T80" fmla="*/ 253 w 730"/>
                  <a:gd name="T81" fmla="*/ 109 h 590"/>
                  <a:gd name="T82" fmla="*/ 270 w 730"/>
                  <a:gd name="T83" fmla="*/ 97 h 590"/>
                  <a:gd name="T84" fmla="*/ 287 w 730"/>
                  <a:gd name="T85" fmla="*/ 85 h 590"/>
                  <a:gd name="T86" fmla="*/ 303 w 730"/>
                  <a:gd name="T87" fmla="*/ 73 h 590"/>
                  <a:gd name="T88" fmla="*/ 320 w 730"/>
                  <a:gd name="T89" fmla="*/ 62 h 590"/>
                  <a:gd name="T90" fmla="*/ 333 w 730"/>
                  <a:gd name="T91" fmla="*/ 51 h 590"/>
                  <a:gd name="T92" fmla="*/ 345 w 730"/>
                  <a:gd name="T93" fmla="*/ 42 h 590"/>
                  <a:gd name="T94" fmla="*/ 354 w 730"/>
                  <a:gd name="T95" fmla="*/ 35 h 590"/>
                  <a:gd name="T96" fmla="*/ 361 w 730"/>
                  <a:gd name="T97" fmla="*/ 30 h 590"/>
                  <a:gd name="T98" fmla="*/ 361 w 730"/>
                  <a:gd name="T99" fmla="*/ 0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0"/>
                  <a:gd name="T151" fmla="*/ 0 h 590"/>
                  <a:gd name="T152" fmla="*/ 730 w 730"/>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0" h="590">
                    <a:moveTo>
                      <a:pt x="722" y="0"/>
                    </a:moveTo>
                    <a:lnTo>
                      <a:pt x="721" y="0"/>
                    </a:lnTo>
                    <a:lnTo>
                      <a:pt x="715" y="4"/>
                    </a:lnTo>
                    <a:lnTo>
                      <a:pt x="707" y="8"/>
                    </a:lnTo>
                    <a:lnTo>
                      <a:pt x="697" y="16"/>
                    </a:lnTo>
                    <a:lnTo>
                      <a:pt x="691" y="19"/>
                    </a:lnTo>
                    <a:lnTo>
                      <a:pt x="684" y="23"/>
                    </a:lnTo>
                    <a:lnTo>
                      <a:pt x="677" y="27"/>
                    </a:lnTo>
                    <a:lnTo>
                      <a:pt x="669" y="33"/>
                    </a:lnTo>
                    <a:lnTo>
                      <a:pt x="659" y="38"/>
                    </a:lnTo>
                    <a:lnTo>
                      <a:pt x="651" y="43"/>
                    </a:lnTo>
                    <a:lnTo>
                      <a:pt x="641" y="50"/>
                    </a:lnTo>
                    <a:lnTo>
                      <a:pt x="630" y="57"/>
                    </a:lnTo>
                    <a:lnTo>
                      <a:pt x="619" y="64"/>
                    </a:lnTo>
                    <a:lnTo>
                      <a:pt x="609" y="71"/>
                    </a:lnTo>
                    <a:lnTo>
                      <a:pt x="596" y="78"/>
                    </a:lnTo>
                    <a:lnTo>
                      <a:pt x="585" y="86"/>
                    </a:lnTo>
                    <a:lnTo>
                      <a:pt x="573" y="93"/>
                    </a:lnTo>
                    <a:lnTo>
                      <a:pt x="561" y="102"/>
                    </a:lnTo>
                    <a:lnTo>
                      <a:pt x="547" y="110"/>
                    </a:lnTo>
                    <a:lnTo>
                      <a:pt x="535" y="120"/>
                    </a:lnTo>
                    <a:lnTo>
                      <a:pt x="521" y="128"/>
                    </a:lnTo>
                    <a:lnTo>
                      <a:pt x="507" y="138"/>
                    </a:lnTo>
                    <a:lnTo>
                      <a:pt x="494" y="147"/>
                    </a:lnTo>
                    <a:lnTo>
                      <a:pt x="480" y="158"/>
                    </a:lnTo>
                    <a:lnTo>
                      <a:pt x="465" y="168"/>
                    </a:lnTo>
                    <a:lnTo>
                      <a:pt x="450" y="177"/>
                    </a:lnTo>
                    <a:lnTo>
                      <a:pt x="436" y="188"/>
                    </a:lnTo>
                    <a:lnTo>
                      <a:pt x="423" y="199"/>
                    </a:lnTo>
                    <a:lnTo>
                      <a:pt x="406" y="209"/>
                    </a:lnTo>
                    <a:lnTo>
                      <a:pt x="391" y="218"/>
                    </a:lnTo>
                    <a:lnTo>
                      <a:pt x="376" y="229"/>
                    </a:lnTo>
                    <a:lnTo>
                      <a:pt x="362" y="240"/>
                    </a:lnTo>
                    <a:lnTo>
                      <a:pt x="346" y="251"/>
                    </a:lnTo>
                    <a:lnTo>
                      <a:pt x="331" y="264"/>
                    </a:lnTo>
                    <a:lnTo>
                      <a:pt x="316" y="275"/>
                    </a:lnTo>
                    <a:lnTo>
                      <a:pt x="302" y="285"/>
                    </a:lnTo>
                    <a:lnTo>
                      <a:pt x="286" y="295"/>
                    </a:lnTo>
                    <a:lnTo>
                      <a:pt x="272" y="307"/>
                    </a:lnTo>
                    <a:lnTo>
                      <a:pt x="257" y="318"/>
                    </a:lnTo>
                    <a:lnTo>
                      <a:pt x="242" y="331"/>
                    </a:lnTo>
                    <a:lnTo>
                      <a:pt x="227" y="342"/>
                    </a:lnTo>
                    <a:lnTo>
                      <a:pt x="213" y="352"/>
                    </a:lnTo>
                    <a:lnTo>
                      <a:pt x="201" y="365"/>
                    </a:lnTo>
                    <a:lnTo>
                      <a:pt x="187" y="377"/>
                    </a:lnTo>
                    <a:lnTo>
                      <a:pt x="174" y="387"/>
                    </a:lnTo>
                    <a:lnTo>
                      <a:pt x="160" y="398"/>
                    </a:lnTo>
                    <a:lnTo>
                      <a:pt x="148" y="407"/>
                    </a:lnTo>
                    <a:lnTo>
                      <a:pt x="135" y="419"/>
                    </a:lnTo>
                    <a:lnTo>
                      <a:pt x="123" y="429"/>
                    </a:lnTo>
                    <a:lnTo>
                      <a:pt x="112" y="441"/>
                    </a:lnTo>
                    <a:lnTo>
                      <a:pt x="101" y="451"/>
                    </a:lnTo>
                    <a:lnTo>
                      <a:pt x="92" y="463"/>
                    </a:lnTo>
                    <a:lnTo>
                      <a:pt x="81" y="473"/>
                    </a:lnTo>
                    <a:lnTo>
                      <a:pt x="71" y="484"/>
                    </a:lnTo>
                    <a:lnTo>
                      <a:pt x="62" y="493"/>
                    </a:lnTo>
                    <a:lnTo>
                      <a:pt x="53" y="504"/>
                    </a:lnTo>
                    <a:lnTo>
                      <a:pt x="44" y="514"/>
                    </a:lnTo>
                    <a:lnTo>
                      <a:pt x="37" y="523"/>
                    </a:lnTo>
                    <a:lnTo>
                      <a:pt x="30" y="533"/>
                    </a:lnTo>
                    <a:lnTo>
                      <a:pt x="25" y="543"/>
                    </a:lnTo>
                    <a:lnTo>
                      <a:pt x="19" y="549"/>
                    </a:lnTo>
                    <a:lnTo>
                      <a:pt x="14" y="558"/>
                    </a:lnTo>
                    <a:lnTo>
                      <a:pt x="8" y="564"/>
                    </a:lnTo>
                    <a:lnTo>
                      <a:pt x="5" y="570"/>
                    </a:lnTo>
                    <a:lnTo>
                      <a:pt x="1" y="581"/>
                    </a:lnTo>
                    <a:lnTo>
                      <a:pt x="0" y="586"/>
                    </a:lnTo>
                    <a:lnTo>
                      <a:pt x="1" y="590"/>
                    </a:lnTo>
                    <a:lnTo>
                      <a:pt x="5" y="590"/>
                    </a:lnTo>
                    <a:lnTo>
                      <a:pt x="12" y="589"/>
                    </a:lnTo>
                    <a:lnTo>
                      <a:pt x="22" y="585"/>
                    </a:lnTo>
                    <a:lnTo>
                      <a:pt x="26" y="581"/>
                    </a:lnTo>
                    <a:lnTo>
                      <a:pt x="31" y="578"/>
                    </a:lnTo>
                    <a:lnTo>
                      <a:pt x="38" y="574"/>
                    </a:lnTo>
                    <a:lnTo>
                      <a:pt x="44" y="570"/>
                    </a:lnTo>
                    <a:lnTo>
                      <a:pt x="51" y="566"/>
                    </a:lnTo>
                    <a:lnTo>
                      <a:pt x="59" y="560"/>
                    </a:lnTo>
                    <a:lnTo>
                      <a:pt x="66" y="555"/>
                    </a:lnTo>
                    <a:lnTo>
                      <a:pt x="75" y="549"/>
                    </a:lnTo>
                    <a:lnTo>
                      <a:pt x="83" y="541"/>
                    </a:lnTo>
                    <a:lnTo>
                      <a:pt x="92" y="534"/>
                    </a:lnTo>
                    <a:lnTo>
                      <a:pt x="101" y="528"/>
                    </a:lnTo>
                    <a:lnTo>
                      <a:pt x="111" y="521"/>
                    </a:lnTo>
                    <a:lnTo>
                      <a:pt x="120" y="514"/>
                    </a:lnTo>
                    <a:lnTo>
                      <a:pt x="130" y="506"/>
                    </a:lnTo>
                    <a:lnTo>
                      <a:pt x="141" y="499"/>
                    </a:lnTo>
                    <a:lnTo>
                      <a:pt x="152" y="491"/>
                    </a:lnTo>
                    <a:lnTo>
                      <a:pt x="161" y="481"/>
                    </a:lnTo>
                    <a:lnTo>
                      <a:pt x="172" y="473"/>
                    </a:lnTo>
                    <a:lnTo>
                      <a:pt x="183" y="463"/>
                    </a:lnTo>
                    <a:lnTo>
                      <a:pt x="194" y="455"/>
                    </a:lnTo>
                    <a:lnTo>
                      <a:pt x="205" y="445"/>
                    </a:lnTo>
                    <a:lnTo>
                      <a:pt x="216" y="437"/>
                    </a:lnTo>
                    <a:lnTo>
                      <a:pt x="227" y="428"/>
                    </a:lnTo>
                    <a:lnTo>
                      <a:pt x="239" y="418"/>
                    </a:lnTo>
                    <a:lnTo>
                      <a:pt x="250" y="409"/>
                    </a:lnTo>
                    <a:lnTo>
                      <a:pt x="261" y="399"/>
                    </a:lnTo>
                    <a:lnTo>
                      <a:pt x="272" y="389"/>
                    </a:lnTo>
                    <a:lnTo>
                      <a:pt x="283" y="381"/>
                    </a:lnTo>
                    <a:lnTo>
                      <a:pt x="294" y="372"/>
                    </a:lnTo>
                    <a:lnTo>
                      <a:pt x="305" y="362"/>
                    </a:lnTo>
                    <a:lnTo>
                      <a:pt x="316" y="354"/>
                    </a:lnTo>
                    <a:lnTo>
                      <a:pt x="327" y="346"/>
                    </a:lnTo>
                    <a:lnTo>
                      <a:pt x="338" y="336"/>
                    </a:lnTo>
                    <a:lnTo>
                      <a:pt x="347" y="329"/>
                    </a:lnTo>
                    <a:lnTo>
                      <a:pt x="357" y="321"/>
                    </a:lnTo>
                    <a:lnTo>
                      <a:pt x="368" y="313"/>
                    </a:lnTo>
                    <a:lnTo>
                      <a:pt x="377" y="305"/>
                    </a:lnTo>
                    <a:lnTo>
                      <a:pt x="387" y="298"/>
                    </a:lnTo>
                    <a:lnTo>
                      <a:pt x="395" y="291"/>
                    </a:lnTo>
                    <a:lnTo>
                      <a:pt x="405" y="285"/>
                    </a:lnTo>
                    <a:lnTo>
                      <a:pt x="413" y="279"/>
                    </a:lnTo>
                    <a:lnTo>
                      <a:pt x="421" y="272"/>
                    </a:lnTo>
                    <a:lnTo>
                      <a:pt x="428" y="265"/>
                    </a:lnTo>
                    <a:lnTo>
                      <a:pt x="438" y="261"/>
                    </a:lnTo>
                    <a:lnTo>
                      <a:pt x="443" y="255"/>
                    </a:lnTo>
                    <a:lnTo>
                      <a:pt x="450" y="251"/>
                    </a:lnTo>
                    <a:lnTo>
                      <a:pt x="457" y="249"/>
                    </a:lnTo>
                    <a:lnTo>
                      <a:pt x="464" y="244"/>
                    </a:lnTo>
                    <a:lnTo>
                      <a:pt x="473" y="238"/>
                    </a:lnTo>
                    <a:lnTo>
                      <a:pt x="484" y="231"/>
                    </a:lnTo>
                    <a:lnTo>
                      <a:pt x="495" y="224"/>
                    </a:lnTo>
                    <a:lnTo>
                      <a:pt x="506" y="217"/>
                    </a:lnTo>
                    <a:lnTo>
                      <a:pt x="517" y="209"/>
                    </a:lnTo>
                    <a:lnTo>
                      <a:pt x="529" y="201"/>
                    </a:lnTo>
                    <a:lnTo>
                      <a:pt x="540" y="194"/>
                    </a:lnTo>
                    <a:lnTo>
                      <a:pt x="551" y="186"/>
                    </a:lnTo>
                    <a:lnTo>
                      <a:pt x="562" y="177"/>
                    </a:lnTo>
                    <a:lnTo>
                      <a:pt x="573" y="169"/>
                    </a:lnTo>
                    <a:lnTo>
                      <a:pt x="584" y="161"/>
                    </a:lnTo>
                    <a:lnTo>
                      <a:pt x="596" y="154"/>
                    </a:lnTo>
                    <a:lnTo>
                      <a:pt x="606" y="146"/>
                    </a:lnTo>
                    <a:lnTo>
                      <a:pt x="617" y="138"/>
                    </a:lnTo>
                    <a:lnTo>
                      <a:pt x="628" y="131"/>
                    </a:lnTo>
                    <a:lnTo>
                      <a:pt x="639" y="124"/>
                    </a:lnTo>
                    <a:lnTo>
                      <a:pt x="647" y="117"/>
                    </a:lnTo>
                    <a:lnTo>
                      <a:pt x="656" y="109"/>
                    </a:lnTo>
                    <a:lnTo>
                      <a:pt x="666" y="102"/>
                    </a:lnTo>
                    <a:lnTo>
                      <a:pt x="674" y="97"/>
                    </a:lnTo>
                    <a:lnTo>
                      <a:pt x="682" y="90"/>
                    </a:lnTo>
                    <a:lnTo>
                      <a:pt x="689" y="84"/>
                    </a:lnTo>
                    <a:lnTo>
                      <a:pt x="696" y="79"/>
                    </a:lnTo>
                    <a:lnTo>
                      <a:pt x="703" y="75"/>
                    </a:lnTo>
                    <a:lnTo>
                      <a:pt x="708" y="69"/>
                    </a:lnTo>
                    <a:lnTo>
                      <a:pt x="714" y="67"/>
                    </a:lnTo>
                    <a:lnTo>
                      <a:pt x="718" y="63"/>
                    </a:lnTo>
                    <a:lnTo>
                      <a:pt x="722" y="60"/>
                    </a:lnTo>
                    <a:lnTo>
                      <a:pt x="728" y="56"/>
                    </a:lnTo>
                    <a:lnTo>
                      <a:pt x="730" y="56"/>
                    </a:lnTo>
                    <a:lnTo>
                      <a:pt x="722" y="0"/>
                    </a:lnTo>
                    <a:close/>
                  </a:path>
                </a:pathLst>
              </a:custGeom>
              <a:solidFill>
                <a:schemeClr val="tx1"/>
              </a:solidFill>
              <a:ln w="9525">
                <a:noFill/>
                <a:round/>
                <a:headEnd/>
                <a:tailEnd/>
              </a:ln>
            </p:spPr>
            <p:txBody>
              <a:bodyPr>
                <a:prstTxWarp prst="textNoShape">
                  <a:avLst/>
                </a:prstTxWarp>
              </a:bodyPr>
              <a:lstStyle/>
              <a:p>
                <a:endParaRPr lang="en-US"/>
              </a:p>
            </p:txBody>
          </p:sp>
          <p:sp>
            <p:nvSpPr>
              <p:cNvPr id="94241" name="Freeform 30"/>
              <p:cNvSpPr>
                <a:spLocks/>
              </p:cNvSpPr>
              <p:nvPr/>
            </p:nvSpPr>
            <p:spPr bwMode="auto">
              <a:xfrm>
                <a:off x="3902" y="1349"/>
                <a:ext cx="571" cy="158"/>
              </a:xfrm>
              <a:custGeom>
                <a:avLst/>
                <a:gdLst>
                  <a:gd name="T0" fmla="*/ 567 w 1142"/>
                  <a:gd name="T1" fmla="*/ 157 h 316"/>
                  <a:gd name="T2" fmla="*/ 560 w 1142"/>
                  <a:gd name="T3" fmla="*/ 153 h 316"/>
                  <a:gd name="T4" fmla="*/ 550 w 1142"/>
                  <a:gd name="T5" fmla="*/ 149 h 316"/>
                  <a:gd name="T6" fmla="*/ 536 w 1142"/>
                  <a:gd name="T7" fmla="*/ 144 h 316"/>
                  <a:gd name="T8" fmla="*/ 521 w 1142"/>
                  <a:gd name="T9" fmla="*/ 138 h 316"/>
                  <a:gd name="T10" fmla="*/ 501 w 1142"/>
                  <a:gd name="T11" fmla="*/ 131 h 316"/>
                  <a:gd name="T12" fmla="*/ 479 w 1142"/>
                  <a:gd name="T13" fmla="*/ 123 h 316"/>
                  <a:gd name="T14" fmla="*/ 455 w 1142"/>
                  <a:gd name="T15" fmla="*/ 114 h 316"/>
                  <a:gd name="T16" fmla="*/ 428 w 1142"/>
                  <a:gd name="T17" fmla="*/ 106 h 316"/>
                  <a:gd name="T18" fmla="*/ 400 w 1142"/>
                  <a:gd name="T19" fmla="*/ 97 h 316"/>
                  <a:gd name="T20" fmla="*/ 370 w 1142"/>
                  <a:gd name="T21" fmla="*/ 88 h 316"/>
                  <a:gd name="T22" fmla="*/ 337 w 1142"/>
                  <a:gd name="T23" fmla="*/ 80 h 316"/>
                  <a:gd name="T24" fmla="*/ 304 w 1142"/>
                  <a:gd name="T25" fmla="*/ 71 h 316"/>
                  <a:gd name="T26" fmla="*/ 268 w 1142"/>
                  <a:gd name="T27" fmla="*/ 63 h 316"/>
                  <a:gd name="T28" fmla="*/ 232 w 1142"/>
                  <a:gd name="T29" fmla="*/ 56 h 316"/>
                  <a:gd name="T30" fmla="*/ 195 w 1142"/>
                  <a:gd name="T31" fmla="*/ 49 h 316"/>
                  <a:gd name="T32" fmla="*/ 158 w 1142"/>
                  <a:gd name="T33" fmla="*/ 43 h 316"/>
                  <a:gd name="T34" fmla="*/ 119 w 1142"/>
                  <a:gd name="T35" fmla="*/ 38 h 316"/>
                  <a:gd name="T36" fmla="*/ 81 w 1142"/>
                  <a:gd name="T37" fmla="*/ 34 h 316"/>
                  <a:gd name="T38" fmla="*/ 43 w 1142"/>
                  <a:gd name="T39" fmla="*/ 33 h 316"/>
                  <a:gd name="T40" fmla="*/ 4 w 1142"/>
                  <a:gd name="T41" fmla="*/ 33 h 316"/>
                  <a:gd name="T42" fmla="*/ 0 w 1142"/>
                  <a:gd name="T43" fmla="*/ 26 h 316"/>
                  <a:gd name="T44" fmla="*/ 3 w 1142"/>
                  <a:gd name="T45" fmla="*/ 18 h 316"/>
                  <a:gd name="T46" fmla="*/ 12 w 1142"/>
                  <a:gd name="T47" fmla="*/ 12 h 316"/>
                  <a:gd name="T48" fmla="*/ 22 w 1142"/>
                  <a:gd name="T49" fmla="*/ 8 h 316"/>
                  <a:gd name="T50" fmla="*/ 34 w 1142"/>
                  <a:gd name="T51" fmla="*/ 4 h 316"/>
                  <a:gd name="T52" fmla="*/ 45 w 1142"/>
                  <a:gd name="T53" fmla="*/ 2 h 316"/>
                  <a:gd name="T54" fmla="*/ 56 w 1142"/>
                  <a:gd name="T55" fmla="*/ 0 h 316"/>
                  <a:gd name="T56" fmla="*/ 71 w 1142"/>
                  <a:gd name="T57" fmla="*/ 1 h 316"/>
                  <a:gd name="T58" fmla="*/ 89 w 1142"/>
                  <a:gd name="T59" fmla="*/ 2 h 316"/>
                  <a:gd name="T60" fmla="*/ 108 w 1142"/>
                  <a:gd name="T61" fmla="*/ 4 h 316"/>
                  <a:gd name="T62" fmla="*/ 130 w 1142"/>
                  <a:gd name="T63" fmla="*/ 7 h 316"/>
                  <a:gd name="T64" fmla="*/ 154 w 1142"/>
                  <a:gd name="T65" fmla="*/ 10 h 316"/>
                  <a:gd name="T66" fmla="*/ 179 w 1142"/>
                  <a:gd name="T67" fmla="*/ 15 h 316"/>
                  <a:gd name="T68" fmla="*/ 207 w 1142"/>
                  <a:gd name="T69" fmla="*/ 20 h 316"/>
                  <a:gd name="T70" fmla="*/ 236 w 1142"/>
                  <a:gd name="T71" fmla="*/ 26 h 316"/>
                  <a:gd name="T72" fmla="*/ 266 w 1142"/>
                  <a:gd name="T73" fmla="*/ 33 h 316"/>
                  <a:gd name="T74" fmla="*/ 294 w 1142"/>
                  <a:gd name="T75" fmla="*/ 38 h 316"/>
                  <a:gd name="T76" fmla="*/ 324 w 1142"/>
                  <a:gd name="T77" fmla="*/ 46 h 316"/>
                  <a:gd name="T78" fmla="*/ 355 w 1142"/>
                  <a:gd name="T79" fmla="*/ 54 h 316"/>
                  <a:gd name="T80" fmla="*/ 385 w 1142"/>
                  <a:gd name="T81" fmla="*/ 61 h 316"/>
                  <a:gd name="T82" fmla="*/ 415 w 1142"/>
                  <a:gd name="T83" fmla="*/ 69 h 316"/>
                  <a:gd name="T84" fmla="*/ 445 w 1142"/>
                  <a:gd name="T85" fmla="*/ 77 h 316"/>
                  <a:gd name="T86" fmla="*/ 473 w 1142"/>
                  <a:gd name="T87" fmla="*/ 86 h 316"/>
                  <a:gd name="T88" fmla="*/ 501 w 1142"/>
                  <a:gd name="T89" fmla="*/ 95 h 316"/>
                  <a:gd name="T90" fmla="*/ 526 w 1142"/>
                  <a:gd name="T91" fmla="*/ 103 h 316"/>
                  <a:gd name="T92" fmla="*/ 551 w 1142"/>
                  <a:gd name="T93" fmla="*/ 112 h 316"/>
                  <a:gd name="T94" fmla="*/ 571 w 1142"/>
                  <a:gd name="T95" fmla="*/ 158 h 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2"/>
                  <a:gd name="T145" fmla="*/ 0 h 316"/>
                  <a:gd name="T146" fmla="*/ 1142 w 1142"/>
                  <a:gd name="T147" fmla="*/ 316 h 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2" h="316">
                    <a:moveTo>
                      <a:pt x="1142" y="316"/>
                    </a:moveTo>
                    <a:lnTo>
                      <a:pt x="1139" y="314"/>
                    </a:lnTo>
                    <a:lnTo>
                      <a:pt x="1134" y="313"/>
                    </a:lnTo>
                    <a:lnTo>
                      <a:pt x="1130" y="310"/>
                    </a:lnTo>
                    <a:lnTo>
                      <a:pt x="1126" y="309"/>
                    </a:lnTo>
                    <a:lnTo>
                      <a:pt x="1120" y="306"/>
                    </a:lnTo>
                    <a:lnTo>
                      <a:pt x="1115" y="305"/>
                    </a:lnTo>
                    <a:lnTo>
                      <a:pt x="1108" y="301"/>
                    </a:lnTo>
                    <a:lnTo>
                      <a:pt x="1100" y="298"/>
                    </a:lnTo>
                    <a:lnTo>
                      <a:pt x="1091" y="295"/>
                    </a:lnTo>
                    <a:lnTo>
                      <a:pt x="1083" y="291"/>
                    </a:lnTo>
                    <a:lnTo>
                      <a:pt x="1072" y="287"/>
                    </a:lnTo>
                    <a:lnTo>
                      <a:pt x="1063" y="284"/>
                    </a:lnTo>
                    <a:lnTo>
                      <a:pt x="1053" y="279"/>
                    </a:lnTo>
                    <a:lnTo>
                      <a:pt x="1042" y="276"/>
                    </a:lnTo>
                    <a:lnTo>
                      <a:pt x="1028" y="271"/>
                    </a:lnTo>
                    <a:lnTo>
                      <a:pt x="1016" y="267"/>
                    </a:lnTo>
                    <a:lnTo>
                      <a:pt x="1001" y="261"/>
                    </a:lnTo>
                    <a:lnTo>
                      <a:pt x="987" y="257"/>
                    </a:lnTo>
                    <a:lnTo>
                      <a:pt x="972" y="250"/>
                    </a:lnTo>
                    <a:lnTo>
                      <a:pt x="957" y="246"/>
                    </a:lnTo>
                    <a:lnTo>
                      <a:pt x="941" y="239"/>
                    </a:lnTo>
                    <a:lnTo>
                      <a:pt x="926" y="235"/>
                    </a:lnTo>
                    <a:lnTo>
                      <a:pt x="909" y="228"/>
                    </a:lnTo>
                    <a:lnTo>
                      <a:pt x="892" y="223"/>
                    </a:lnTo>
                    <a:lnTo>
                      <a:pt x="874" y="217"/>
                    </a:lnTo>
                    <a:lnTo>
                      <a:pt x="856" y="212"/>
                    </a:lnTo>
                    <a:lnTo>
                      <a:pt x="837" y="205"/>
                    </a:lnTo>
                    <a:lnTo>
                      <a:pt x="819" y="200"/>
                    </a:lnTo>
                    <a:lnTo>
                      <a:pt x="799" y="194"/>
                    </a:lnTo>
                    <a:lnTo>
                      <a:pt x="780" y="189"/>
                    </a:lnTo>
                    <a:lnTo>
                      <a:pt x="759" y="183"/>
                    </a:lnTo>
                    <a:lnTo>
                      <a:pt x="739" y="176"/>
                    </a:lnTo>
                    <a:lnTo>
                      <a:pt x="717" y="171"/>
                    </a:lnTo>
                    <a:lnTo>
                      <a:pt x="696" y="165"/>
                    </a:lnTo>
                    <a:lnTo>
                      <a:pt x="673" y="159"/>
                    </a:lnTo>
                    <a:lnTo>
                      <a:pt x="651" y="153"/>
                    </a:lnTo>
                    <a:lnTo>
                      <a:pt x="628" y="148"/>
                    </a:lnTo>
                    <a:lnTo>
                      <a:pt x="607" y="142"/>
                    </a:lnTo>
                    <a:lnTo>
                      <a:pt x="583" y="137"/>
                    </a:lnTo>
                    <a:lnTo>
                      <a:pt x="559" y="131"/>
                    </a:lnTo>
                    <a:lnTo>
                      <a:pt x="536" y="126"/>
                    </a:lnTo>
                    <a:lnTo>
                      <a:pt x="512" y="122"/>
                    </a:lnTo>
                    <a:lnTo>
                      <a:pt x="487" y="116"/>
                    </a:lnTo>
                    <a:lnTo>
                      <a:pt x="464" y="112"/>
                    </a:lnTo>
                    <a:lnTo>
                      <a:pt x="439" y="107"/>
                    </a:lnTo>
                    <a:lnTo>
                      <a:pt x="414" y="102"/>
                    </a:lnTo>
                    <a:lnTo>
                      <a:pt x="390" y="97"/>
                    </a:lnTo>
                    <a:lnTo>
                      <a:pt x="364" y="93"/>
                    </a:lnTo>
                    <a:lnTo>
                      <a:pt x="339" y="90"/>
                    </a:lnTo>
                    <a:lnTo>
                      <a:pt x="315" y="86"/>
                    </a:lnTo>
                    <a:lnTo>
                      <a:pt x="289" y="82"/>
                    </a:lnTo>
                    <a:lnTo>
                      <a:pt x="263" y="79"/>
                    </a:lnTo>
                    <a:lnTo>
                      <a:pt x="237" y="75"/>
                    </a:lnTo>
                    <a:lnTo>
                      <a:pt x="212" y="74"/>
                    </a:lnTo>
                    <a:lnTo>
                      <a:pt x="187" y="71"/>
                    </a:lnTo>
                    <a:lnTo>
                      <a:pt x="161" y="68"/>
                    </a:lnTo>
                    <a:lnTo>
                      <a:pt x="135" y="66"/>
                    </a:lnTo>
                    <a:lnTo>
                      <a:pt x="111" y="66"/>
                    </a:lnTo>
                    <a:lnTo>
                      <a:pt x="85" y="66"/>
                    </a:lnTo>
                    <a:lnTo>
                      <a:pt x="59" y="64"/>
                    </a:lnTo>
                    <a:lnTo>
                      <a:pt x="33" y="64"/>
                    </a:lnTo>
                    <a:lnTo>
                      <a:pt x="8" y="66"/>
                    </a:lnTo>
                    <a:lnTo>
                      <a:pt x="6" y="63"/>
                    </a:lnTo>
                    <a:lnTo>
                      <a:pt x="3" y="59"/>
                    </a:lnTo>
                    <a:lnTo>
                      <a:pt x="0" y="52"/>
                    </a:lnTo>
                    <a:lnTo>
                      <a:pt x="1" y="45"/>
                    </a:lnTo>
                    <a:lnTo>
                      <a:pt x="3" y="40"/>
                    </a:lnTo>
                    <a:lnTo>
                      <a:pt x="6" y="35"/>
                    </a:lnTo>
                    <a:lnTo>
                      <a:pt x="11" y="30"/>
                    </a:lnTo>
                    <a:lnTo>
                      <a:pt x="19" y="26"/>
                    </a:lnTo>
                    <a:lnTo>
                      <a:pt x="23" y="23"/>
                    </a:lnTo>
                    <a:lnTo>
                      <a:pt x="30" y="20"/>
                    </a:lnTo>
                    <a:lnTo>
                      <a:pt x="34" y="18"/>
                    </a:lnTo>
                    <a:lnTo>
                      <a:pt x="43" y="15"/>
                    </a:lnTo>
                    <a:lnTo>
                      <a:pt x="49" y="12"/>
                    </a:lnTo>
                    <a:lnTo>
                      <a:pt x="59" y="9"/>
                    </a:lnTo>
                    <a:lnTo>
                      <a:pt x="68" y="8"/>
                    </a:lnTo>
                    <a:lnTo>
                      <a:pt x="79" y="5"/>
                    </a:lnTo>
                    <a:lnTo>
                      <a:pt x="84" y="4"/>
                    </a:lnTo>
                    <a:lnTo>
                      <a:pt x="90" y="3"/>
                    </a:lnTo>
                    <a:lnTo>
                      <a:pt x="96" y="1"/>
                    </a:lnTo>
                    <a:lnTo>
                      <a:pt x="105" y="1"/>
                    </a:lnTo>
                    <a:lnTo>
                      <a:pt x="112" y="0"/>
                    </a:lnTo>
                    <a:lnTo>
                      <a:pt x="122" y="0"/>
                    </a:lnTo>
                    <a:lnTo>
                      <a:pt x="131" y="0"/>
                    </a:lnTo>
                    <a:lnTo>
                      <a:pt x="142" y="1"/>
                    </a:lnTo>
                    <a:lnTo>
                      <a:pt x="152" y="1"/>
                    </a:lnTo>
                    <a:lnTo>
                      <a:pt x="164" y="1"/>
                    </a:lnTo>
                    <a:lnTo>
                      <a:pt x="177" y="3"/>
                    </a:lnTo>
                    <a:lnTo>
                      <a:pt x="190" y="4"/>
                    </a:lnTo>
                    <a:lnTo>
                      <a:pt x="203" y="5"/>
                    </a:lnTo>
                    <a:lnTo>
                      <a:pt x="216" y="8"/>
                    </a:lnTo>
                    <a:lnTo>
                      <a:pt x="230" y="9"/>
                    </a:lnTo>
                    <a:lnTo>
                      <a:pt x="246" y="12"/>
                    </a:lnTo>
                    <a:lnTo>
                      <a:pt x="260" y="14"/>
                    </a:lnTo>
                    <a:lnTo>
                      <a:pt x="276" y="15"/>
                    </a:lnTo>
                    <a:lnTo>
                      <a:pt x="293" y="18"/>
                    </a:lnTo>
                    <a:lnTo>
                      <a:pt x="308" y="20"/>
                    </a:lnTo>
                    <a:lnTo>
                      <a:pt x="324" y="23"/>
                    </a:lnTo>
                    <a:lnTo>
                      <a:pt x="342" y="26"/>
                    </a:lnTo>
                    <a:lnTo>
                      <a:pt x="358" y="30"/>
                    </a:lnTo>
                    <a:lnTo>
                      <a:pt x="379" y="34"/>
                    </a:lnTo>
                    <a:lnTo>
                      <a:pt x="395" y="37"/>
                    </a:lnTo>
                    <a:lnTo>
                      <a:pt x="414" y="40"/>
                    </a:lnTo>
                    <a:lnTo>
                      <a:pt x="432" y="44"/>
                    </a:lnTo>
                    <a:lnTo>
                      <a:pt x="451" y="48"/>
                    </a:lnTo>
                    <a:lnTo>
                      <a:pt x="471" y="51"/>
                    </a:lnTo>
                    <a:lnTo>
                      <a:pt x="491" y="56"/>
                    </a:lnTo>
                    <a:lnTo>
                      <a:pt x="510" y="60"/>
                    </a:lnTo>
                    <a:lnTo>
                      <a:pt x="531" y="66"/>
                    </a:lnTo>
                    <a:lnTo>
                      <a:pt x="550" y="68"/>
                    </a:lnTo>
                    <a:lnTo>
                      <a:pt x="569" y="72"/>
                    </a:lnTo>
                    <a:lnTo>
                      <a:pt x="588" y="76"/>
                    </a:lnTo>
                    <a:lnTo>
                      <a:pt x="609" y="82"/>
                    </a:lnTo>
                    <a:lnTo>
                      <a:pt x="628" y="86"/>
                    </a:lnTo>
                    <a:lnTo>
                      <a:pt x="648" y="92"/>
                    </a:lnTo>
                    <a:lnTo>
                      <a:pt x="669" y="96"/>
                    </a:lnTo>
                    <a:lnTo>
                      <a:pt x="691" y="101"/>
                    </a:lnTo>
                    <a:lnTo>
                      <a:pt x="710" y="107"/>
                    </a:lnTo>
                    <a:lnTo>
                      <a:pt x="730" y="112"/>
                    </a:lnTo>
                    <a:lnTo>
                      <a:pt x="749" y="116"/>
                    </a:lnTo>
                    <a:lnTo>
                      <a:pt x="770" y="122"/>
                    </a:lnTo>
                    <a:lnTo>
                      <a:pt x="789" y="127"/>
                    </a:lnTo>
                    <a:lnTo>
                      <a:pt x="810" y="133"/>
                    </a:lnTo>
                    <a:lnTo>
                      <a:pt x="830" y="138"/>
                    </a:lnTo>
                    <a:lnTo>
                      <a:pt x="851" y="145"/>
                    </a:lnTo>
                    <a:lnTo>
                      <a:pt x="870" y="149"/>
                    </a:lnTo>
                    <a:lnTo>
                      <a:pt x="889" y="154"/>
                    </a:lnTo>
                    <a:lnTo>
                      <a:pt x="908" y="160"/>
                    </a:lnTo>
                    <a:lnTo>
                      <a:pt x="927" y="167"/>
                    </a:lnTo>
                    <a:lnTo>
                      <a:pt x="946" y="172"/>
                    </a:lnTo>
                    <a:lnTo>
                      <a:pt x="964" y="178"/>
                    </a:lnTo>
                    <a:lnTo>
                      <a:pt x="982" y="183"/>
                    </a:lnTo>
                    <a:lnTo>
                      <a:pt x="1001" y="189"/>
                    </a:lnTo>
                    <a:lnTo>
                      <a:pt x="1018" y="194"/>
                    </a:lnTo>
                    <a:lnTo>
                      <a:pt x="1035" y="200"/>
                    </a:lnTo>
                    <a:lnTo>
                      <a:pt x="1052" y="205"/>
                    </a:lnTo>
                    <a:lnTo>
                      <a:pt x="1068" y="212"/>
                    </a:lnTo>
                    <a:lnTo>
                      <a:pt x="1085" y="217"/>
                    </a:lnTo>
                    <a:lnTo>
                      <a:pt x="1101" y="223"/>
                    </a:lnTo>
                    <a:lnTo>
                      <a:pt x="1116" y="228"/>
                    </a:lnTo>
                    <a:lnTo>
                      <a:pt x="1132" y="234"/>
                    </a:lnTo>
                    <a:lnTo>
                      <a:pt x="1142" y="316"/>
                    </a:lnTo>
                    <a:close/>
                  </a:path>
                </a:pathLst>
              </a:custGeom>
              <a:solidFill>
                <a:schemeClr val="tx1"/>
              </a:solidFill>
              <a:ln w="9525">
                <a:noFill/>
                <a:round/>
                <a:headEnd/>
                <a:tailEnd/>
              </a:ln>
            </p:spPr>
            <p:txBody>
              <a:bodyPr>
                <a:prstTxWarp prst="textNoShape">
                  <a:avLst/>
                </a:prstTxWarp>
              </a:bodyPr>
              <a:lstStyle/>
              <a:p>
                <a:endParaRPr lang="en-US"/>
              </a:p>
            </p:txBody>
          </p:sp>
          <p:sp>
            <p:nvSpPr>
              <p:cNvPr id="94242" name="Freeform 31"/>
              <p:cNvSpPr>
                <a:spLocks/>
              </p:cNvSpPr>
              <p:nvPr/>
            </p:nvSpPr>
            <p:spPr bwMode="auto">
              <a:xfrm>
                <a:off x="3858" y="1161"/>
                <a:ext cx="635" cy="327"/>
              </a:xfrm>
              <a:custGeom>
                <a:avLst/>
                <a:gdLst>
                  <a:gd name="T0" fmla="*/ 610 w 1270"/>
                  <a:gd name="T1" fmla="*/ 325 h 655"/>
                  <a:gd name="T2" fmla="*/ 600 w 1270"/>
                  <a:gd name="T3" fmla="*/ 319 h 655"/>
                  <a:gd name="T4" fmla="*/ 586 w 1270"/>
                  <a:gd name="T5" fmla="*/ 311 h 655"/>
                  <a:gd name="T6" fmla="*/ 568 w 1270"/>
                  <a:gd name="T7" fmla="*/ 302 h 655"/>
                  <a:gd name="T8" fmla="*/ 547 w 1270"/>
                  <a:gd name="T9" fmla="*/ 291 h 655"/>
                  <a:gd name="T10" fmla="*/ 522 w 1270"/>
                  <a:gd name="T11" fmla="*/ 277 h 655"/>
                  <a:gd name="T12" fmla="*/ 494 w 1270"/>
                  <a:gd name="T13" fmla="*/ 262 h 655"/>
                  <a:gd name="T14" fmla="*/ 464 w 1270"/>
                  <a:gd name="T15" fmla="*/ 245 h 655"/>
                  <a:gd name="T16" fmla="*/ 433 w 1270"/>
                  <a:gd name="T17" fmla="*/ 229 h 655"/>
                  <a:gd name="T18" fmla="*/ 399 w 1270"/>
                  <a:gd name="T19" fmla="*/ 211 h 655"/>
                  <a:gd name="T20" fmla="*/ 364 w 1270"/>
                  <a:gd name="T21" fmla="*/ 193 h 655"/>
                  <a:gd name="T22" fmla="*/ 328 w 1270"/>
                  <a:gd name="T23" fmla="*/ 174 h 655"/>
                  <a:gd name="T24" fmla="*/ 293 w 1270"/>
                  <a:gd name="T25" fmla="*/ 156 h 655"/>
                  <a:gd name="T26" fmla="*/ 256 w 1270"/>
                  <a:gd name="T27" fmla="*/ 137 h 655"/>
                  <a:gd name="T28" fmla="*/ 220 w 1270"/>
                  <a:gd name="T29" fmla="*/ 120 h 655"/>
                  <a:gd name="T30" fmla="*/ 185 w 1270"/>
                  <a:gd name="T31" fmla="*/ 103 h 655"/>
                  <a:gd name="T32" fmla="*/ 152 w 1270"/>
                  <a:gd name="T33" fmla="*/ 86 h 655"/>
                  <a:gd name="T34" fmla="*/ 120 w 1270"/>
                  <a:gd name="T35" fmla="*/ 71 h 655"/>
                  <a:gd name="T36" fmla="*/ 90 w 1270"/>
                  <a:gd name="T37" fmla="*/ 58 h 655"/>
                  <a:gd name="T38" fmla="*/ 62 w 1270"/>
                  <a:gd name="T39" fmla="*/ 46 h 655"/>
                  <a:gd name="T40" fmla="*/ 38 w 1270"/>
                  <a:gd name="T41" fmla="*/ 37 h 655"/>
                  <a:gd name="T42" fmla="*/ 28 w 1270"/>
                  <a:gd name="T43" fmla="*/ 32 h 655"/>
                  <a:gd name="T44" fmla="*/ 18 w 1270"/>
                  <a:gd name="T45" fmla="*/ 26 h 655"/>
                  <a:gd name="T46" fmla="*/ 8 w 1270"/>
                  <a:gd name="T47" fmla="*/ 19 h 655"/>
                  <a:gd name="T48" fmla="*/ 1 w 1270"/>
                  <a:gd name="T49" fmla="*/ 10 h 655"/>
                  <a:gd name="T50" fmla="*/ 3 w 1270"/>
                  <a:gd name="T51" fmla="*/ 3 h 655"/>
                  <a:gd name="T52" fmla="*/ 14 w 1270"/>
                  <a:gd name="T53" fmla="*/ 0 h 655"/>
                  <a:gd name="T54" fmla="*/ 29 w 1270"/>
                  <a:gd name="T55" fmla="*/ 2 h 655"/>
                  <a:gd name="T56" fmla="*/ 38 w 1270"/>
                  <a:gd name="T57" fmla="*/ 5 h 655"/>
                  <a:gd name="T58" fmla="*/ 49 w 1270"/>
                  <a:gd name="T59" fmla="*/ 10 h 655"/>
                  <a:gd name="T60" fmla="*/ 66 w 1270"/>
                  <a:gd name="T61" fmla="*/ 18 h 655"/>
                  <a:gd name="T62" fmla="*/ 88 w 1270"/>
                  <a:gd name="T63" fmla="*/ 28 h 655"/>
                  <a:gd name="T64" fmla="*/ 114 w 1270"/>
                  <a:gd name="T65" fmla="*/ 40 h 655"/>
                  <a:gd name="T66" fmla="*/ 144 w 1270"/>
                  <a:gd name="T67" fmla="*/ 55 h 655"/>
                  <a:gd name="T68" fmla="*/ 176 w 1270"/>
                  <a:gd name="T69" fmla="*/ 71 h 655"/>
                  <a:gd name="T70" fmla="*/ 211 w 1270"/>
                  <a:gd name="T71" fmla="*/ 88 h 655"/>
                  <a:gd name="T72" fmla="*/ 249 w 1270"/>
                  <a:gd name="T73" fmla="*/ 106 h 655"/>
                  <a:gd name="T74" fmla="*/ 288 w 1270"/>
                  <a:gd name="T75" fmla="*/ 125 h 655"/>
                  <a:gd name="T76" fmla="*/ 328 w 1270"/>
                  <a:gd name="T77" fmla="*/ 145 h 655"/>
                  <a:gd name="T78" fmla="*/ 367 w 1270"/>
                  <a:gd name="T79" fmla="*/ 165 h 655"/>
                  <a:gd name="T80" fmla="*/ 406 w 1270"/>
                  <a:gd name="T81" fmla="*/ 184 h 655"/>
                  <a:gd name="T82" fmla="*/ 443 w 1270"/>
                  <a:gd name="T83" fmla="*/ 203 h 655"/>
                  <a:gd name="T84" fmla="*/ 480 w 1270"/>
                  <a:gd name="T85" fmla="*/ 222 h 655"/>
                  <a:gd name="T86" fmla="*/ 514 w 1270"/>
                  <a:gd name="T87" fmla="*/ 239 h 655"/>
                  <a:gd name="T88" fmla="*/ 544 w 1270"/>
                  <a:gd name="T89" fmla="*/ 255 h 655"/>
                  <a:gd name="T90" fmla="*/ 572 w 1270"/>
                  <a:gd name="T91" fmla="*/ 269 h 655"/>
                  <a:gd name="T92" fmla="*/ 596 w 1270"/>
                  <a:gd name="T93" fmla="*/ 282 h 655"/>
                  <a:gd name="T94" fmla="*/ 615 w 1270"/>
                  <a:gd name="T95" fmla="*/ 293 h 655"/>
                  <a:gd name="T96" fmla="*/ 628 w 1270"/>
                  <a:gd name="T97" fmla="*/ 300 h 655"/>
                  <a:gd name="T98" fmla="*/ 615 w 1270"/>
                  <a:gd name="T99" fmla="*/ 327 h 6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0"/>
                  <a:gd name="T151" fmla="*/ 0 h 655"/>
                  <a:gd name="T152" fmla="*/ 1270 w 1270"/>
                  <a:gd name="T153" fmla="*/ 655 h 6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0" h="655">
                    <a:moveTo>
                      <a:pt x="1229" y="655"/>
                    </a:moveTo>
                    <a:lnTo>
                      <a:pt x="1226" y="653"/>
                    </a:lnTo>
                    <a:lnTo>
                      <a:pt x="1219" y="650"/>
                    </a:lnTo>
                    <a:lnTo>
                      <a:pt x="1213" y="646"/>
                    </a:lnTo>
                    <a:lnTo>
                      <a:pt x="1207" y="642"/>
                    </a:lnTo>
                    <a:lnTo>
                      <a:pt x="1200" y="638"/>
                    </a:lnTo>
                    <a:lnTo>
                      <a:pt x="1192" y="635"/>
                    </a:lnTo>
                    <a:lnTo>
                      <a:pt x="1181" y="628"/>
                    </a:lnTo>
                    <a:lnTo>
                      <a:pt x="1172" y="623"/>
                    </a:lnTo>
                    <a:lnTo>
                      <a:pt x="1159" y="617"/>
                    </a:lnTo>
                    <a:lnTo>
                      <a:pt x="1150" y="612"/>
                    </a:lnTo>
                    <a:lnTo>
                      <a:pt x="1136" y="604"/>
                    </a:lnTo>
                    <a:lnTo>
                      <a:pt x="1124" y="597"/>
                    </a:lnTo>
                    <a:lnTo>
                      <a:pt x="1109" y="590"/>
                    </a:lnTo>
                    <a:lnTo>
                      <a:pt x="1094" y="582"/>
                    </a:lnTo>
                    <a:lnTo>
                      <a:pt x="1079" y="572"/>
                    </a:lnTo>
                    <a:lnTo>
                      <a:pt x="1062" y="564"/>
                    </a:lnTo>
                    <a:lnTo>
                      <a:pt x="1043" y="554"/>
                    </a:lnTo>
                    <a:lnTo>
                      <a:pt x="1027" y="545"/>
                    </a:lnTo>
                    <a:lnTo>
                      <a:pt x="1007" y="534"/>
                    </a:lnTo>
                    <a:lnTo>
                      <a:pt x="988" y="524"/>
                    </a:lnTo>
                    <a:lnTo>
                      <a:pt x="969" y="513"/>
                    </a:lnTo>
                    <a:lnTo>
                      <a:pt x="950" y="504"/>
                    </a:lnTo>
                    <a:lnTo>
                      <a:pt x="928" y="491"/>
                    </a:lnTo>
                    <a:lnTo>
                      <a:pt x="908" y="480"/>
                    </a:lnTo>
                    <a:lnTo>
                      <a:pt x="886" y="470"/>
                    </a:lnTo>
                    <a:lnTo>
                      <a:pt x="865" y="459"/>
                    </a:lnTo>
                    <a:lnTo>
                      <a:pt x="842" y="446"/>
                    </a:lnTo>
                    <a:lnTo>
                      <a:pt x="820" y="435"/>
                    </a:lnTo>
                    <a:lnTo>
                      <a:pt x="797" y="423"/>
                    </a:lnTo>
                    <a:lnTo>
                      <a:pt x="775" y="412"/>
                    </a:lnTo>
                    <a:lnTo>
                      <a:pt x="750" y="398"/>
                    </a:lnTo>
                    <a:lnTo>
                      <a:pt x="727" y="387"/>
                    </a:lnTo>
                    <a:lnTo>
                      <a:pt x="704" y="374"/>
                    </a:lnTo>
                    <a:lnTo>
                      <a:pt x="679" y="361"/>
                    </a:lnTo>
                    <a:lnTo>
                      <a:pt x="655" y="349"/>
                    </a:lnTo>
                    <a:lnTo>
                      <a:pt x="633" y="337"/>
                    </a:lnTo>
                    <a:lnTo>
                      <a:pt x="608" y="325"/>
                    </a:lnTo>
                    <a:lnTo>
                      <a:pt x="585" y="312"/>
                    </a:lnTo>
                    <a:lnTo>
                      <a:pt x="560" y="300"/>
                    </a:lnTo>
                    <a:lnTo>
                      <a:pt x="537" y="288"/>
                    </a:lnTo>
                    <a:lnTo>
                      <a:pt x="511" y="275"/>
                    </a:lnTo>
                    <a:lnTo>
                      <a:pt x="488" y="264"/>
                    </a:lnTo>
                    <a:lnTo>
                      <a:pt x="463" y="251"/>
                    </a:lnTo>
                    <a:lnTo>
                      <a:pt x="440" y="240"/>
                    </a:lnTo>
                    <a:lnTo>
                      <a:pt x="417" y="229"/>
                    </a:lnTo>
                    <a:lnTo>
                      <a:pt x="395" y="218"/>
                    </a:lnTo>
                    <a:lnTo>
                      <a:pt x="370" y="206"/>
                    </a:lnTo>
                    <a:lnTo>
                      <a:pt x="347" y="195"/>
                    </a:lnTo>
                    <a:lnTo>
                      <a:pt x="324" y="184"/>
                    </a:lnTo>
                    <a:lnTo>
                      <a:pt x="303" y="173"/>
                    </a:lnTo>
                    <a:lnTo>
                      <a:pt x="280" y="163"/>
                    </a:lnTo>
                    <a:lnTo>
                      <a:pt x="259" y="154"/>
                    </a:lnTo>
                    <a:lnTo>
                      <a:pt x="239" y="143"/>
                    </a:lnTo>
                    <a:lnTo>
                      <a:pt x="218" y="135"/>
                    </a:lnTo>
                    <a:lnTo>
                      <a:pt x="198" y="125"/>
                    </a:lnTo>
                    <a:lnTo>
                      <a:pt x="179" y="117"/>
                    </a:lnTo>
                    <a:lnTo>
                      <a:pt x="160" y="107"/>
                    </a:lnTo>
                    <a:lnTo>
                      <a:pt x="142" y="100"/>
                    </a:lnTo>
                    <a:lnTo>
                      <a:pt x="123" y="92"/>
                    </a:lnTo>
                    <a:lnTo>
                      <a:pt x="106" y="87"/>
                    </a:lnTo>
                    <a:lnTo>
                      <a:pt x="90" y="80"/>
                    </a:lnTo>
                    <a:lnTo>
                      <a:pt x="75" y="74"/>
                    </a:lnTo>
                    <a:lnTo>
                      <a:pt x="68" y="72"/>
                    </a:lnTo>
                    <a:lnTo>
                      <a:pt x="61" y="68"/>
                    </a:lnTo>
                    <a:lnTo>
                      <a:pt x="56" y="65"/>
                    </a:lnTo>
                    <a:lnTo>
                      <a:pt x="52" y="62"/>
                    </a:lnTo>
                    <a:lnTo>
                      <a:pt x="42" y="57"/>
                    </a:lnTo>
                    <a:lnTo>
                      <a:pt x="35" y="52"/>
                    </a:lnTo>
                    <a:lnTo>
                      <a:pt x="26" y="47"/>
                    </a:lnTo>
                    <a:lnTo>
                      <a:pt x="20" y="43"/>
                    </a:lnTo>
                    <a:lnTo>
                      <a:pt x="15" y="39"/>
                    </a:lnTo>
                    <a:lnTo>
                      <a:pt x="11" y="36"/>
                    </a:lnTo>
                    <a:lnTo>
                      <a:pt x="4" y="26"/>
                    </a:lnTo>
                    <a:lnTo>
                      <a:pt x="1" y="21"/>
                    </a:lnTo>
                    <a:lnTo>
                      <a:pt x="0" y="14"/>
                    </a:lnTo>
                    <a:lnTo>
                      <a:pt x="2" y="11"/>
                    </a:lnTo>
                    <a:lnTo>
                      <a:pt x="5" y="6"/>
                    </a:lnTo>
                    <a:lnTo>
                      <a:pt x="12" y="3"/>
                    </a:lnTo>
                    <a:lnTo>
                      <a:pt x="19" y="0"/>
                    </a:lnTo>
                    <a:lnTo>
                      <a:pt x="28" y="0"/>
                    </a:lnTo>
                    <a:lnTo>
                      <a:pt x="38" y="0"/>
                    </a:lnTo>
                    <a:lnTo>
                      <a:pt x="49" y="0"/>
                    </a:lnTo>
                    <a:lnTo>
                      <a:pt x="58" y="5"/>
                    </a:lnTo>
                    <a:lnTo>
                      <a:pt x="71" y="9"/>
                    </a:lnTo>
                    <a:lnTo>
                      <a:pt x="72" y="9"/>
                    </a:lnTo>
                    <a:lnTo>
                      <a:pt x="76" y="11"/>
                    </a:lnTo>
                    <a:lnTo>
                      <a:pt x="83" y="13"/>
                    </a:lnTo>
                    <a:lnTo>
                      <a:pt x="91" y="17"/>
                    </a:lnTo>
                    <a:lnTo>
                      <a:pt x="98" y="21"/>
                    </a:lnTo>
                    <a:lnTo>
                      <a:pt x="109" y="25"/>
                    </a:lnTo>
                    <a:lnTo>
                      <a:pt x="120" y="31"/>
                    </a:lnTo>
                    <a:lnTo>
                      <a:pt x="132" y="36"/>
                    </a:lnTo>
                    <a:lnTo>
                      <a:pt x="146" y="42"/>
                    </a:lnTo>
                    <a:lnTo>
                      <a:pt x="160" y="48"/>
                    </a:lnTo>
                    <a:lnTo>
                      <a:pt x="175" y="57"/>
                    </a:lnTo>
                    <a:lnTo>
                      <a:pt x="192" y="65"/>
                    </a:lnTo>
                    <a:lnTo>
                      <a:pt x="207" y="72"/>
                    </a:lnTo>
                    <a:lnTo>
                      <a:pt x="228" y="81"/>
                    </a:lnTo>
                    <a:lnTo>
                      <a:pt x="247" y="91"/>
                    </a:lnTo>
                    <a:lnTo>
                      <a:pt x="268" y="102"/>
                    </a:lnTo>
                    <a:lnTo>
                      <a:pt x="287" y="111"/>
                    </a:lnTo>
                    <a:lnTo>
                      <a:pt x="309" y="121"/>
                    </a:lnTo>
                    <a:lnTo>
                      <a:pt x="329" y="130"/>
                    </a:lnTo>
                    <a:lnTo>
                      <a:pt x="352" y="143"/>
                    </a:lnTo>
                    <a:lnTo>
                      <a:pt x="376" y="152"/>
                    </a:lnTo>
                    <a:lnTo>
                      <a:pt x="399" y="163"/>
                    </a:lnTo>
                    <a:lnTo>
                      <a:pt x="422" y="176"/>
                    </a:lnTo>
                    <a:lnTo>
                      <a:pt x="448" y="189"/>
                    </a:lnTo>
                    <a:lnTo>
                      <a:pt x="471" y="200"/>
                    </a:lnTo>
                    <a:lnTo>
                      <a:pt x="497" y="212"/>
                    </a:lnTo>
                    <a:lnTo>
                      <a:pt x="523" y="225"/>
                    </a:lnTo>
                    <a:lnTo>
                      <a:pt x="549" y="238"/>
                    </a:lnTo>
                    <a:lnTo>
                      <a:pt x="575" y="251"/>
                    </a:lnTo>
                    <a:lnTo>
                      <a:pt x="601" y="264"/>
                    </a:lnTo>
                    <a:lnTo>
                      <a:pt x="629" y="277"/>
                    </a:lnTo>
                    <a:lnTo>
                      <a:pt x="655" y="290"/>
                    </a:lnTo>
                    <a:lnTo>
                      <a:pt x="681" y="304"/>
                    </a:lnTo>
                    <a:lnTo>
                      <a:pt x="707" y="316"/>
                    </a:lnTo>
                    <a:lnTo>
                      <a:pt x="733" y="330"/>
                    </a:lnTo>
                    <a:lnTo>
                      <a:pt x="760" y="342"/>
                    </a:lnTo>
                    <a:lnTo>
                      <a:pt x="785" y="356"/>
                    </a:lnTo>
                    <a:lnTo>
                      <a:pt x="811" y="368"/>
                    </a:lnTo>
                    <a:lnTo>
                      <a:pt x="836" y="382"/>
                    </a:lnTo>
                    <a:lnTo>
                      <a:pt x="861" y="394"/>
                    </a:lnTo>
                    <a:lnTo>
                      <a:pt x="886" y="407"/>
                    </a:lnTo>
                    <a:lnTo>
                      <a:pt x="912" y="419"/>
                    </a:lnTo>
                    <a:lnTo>
                      <a:pt x="935" y="431"/>
                    </a:lnTo>
                    <a:lnTo>
                      <a:pt x="960" y="444"/>
                    </a:lnTo>
                    <a:lnTo>
                      <a:pt x="983" y="454"/>
                    </a:lnTo>
                    <a:lnTo>
                      <a:pt x="1005" y="467"/>
                    </a:lnTo>
                    <a:lnTo>
                      <a:pt x="1027" y="479"/>
                    </a:lnTo>
                    <a:lnTo>
                      <a:pt x="1048" y="490"/>
                    </a:lnTo>
                    <a:lnTo>
                      <a:pt x="1069" y="500"/>
                    </a:lnTo>
                    <a:lnTo>
                      <a:pt x="1088" y="511"/>
                    </a:lnTo>
                    <a:lnTo>
                      <a:pt x="1107" y="520"/>
                    </a:lnTo>
                    <a:lnTo>
                      <a:pt x="1126" y="530"/>
                    </a:lnTo>
                    <a:lnTo>
                      <a:pt x="1144" y="539"/>
                    </a:lnTo>
                    <a:lnTo>
                      <a:pt x="1161" y="547"/>
                    </a:lnTo>
                    <a:lnTo>
                      <a:pt x="1176" y="556"/>
                    </a:lnTo>
                    <a:lnTo>
                      <a:pt x="1192" y="565"/>
                    </a:lnTo>
                    <a:lnTo>
                      <a:pt x="1206" y="571"/>
                    </a:lnTo>
                    <a:lnTo>
                      <a:pt x="1218" y="579"/>
                    </a:lnTo>
                    <a:lnTo>
                      <a:pt x="1230" y="586"/>
                    </a:lnTo>
                    <a:lnTo>
                      <a:pt x="1241" y="591"/>
                    </a:lnTo>
                    <a:lnTo>
                      <a:pt x="1249" y="595"/>
                    </a:lnTo>
                    <a:lnTo>
                      <a:pt x="1256" y="601"/>
                    </a:lnTo>
                    <a:lnTo>
                      <a:pt x="1263" y="606"/>
                    </a:lnTo>
                    <a:lnTo>
                      <a:pt x="1270" y="610"/>
                    </a:lnTo>
                    <a:lnTo>
                      <a:pt x="1229" y="655"/>
                    </a:lnTo>
                    <a:close/>
                  </a:path>
                </a:pathLst>
              </a:custGeom>
              <a:solidFill>
                <a:schemeClr val="tx1"/>
              </a:solidFill>
              <a:ln w="9525">
                <a:noFill/>
                <a:round/>
                <a:headEnd/>
                <a:tailEnd/>
              </a:ln>
            </p:spPr>
            <p:txBody>
              <a:bodyPr>
                <a:prstTxWarp prst="textNoShape">
                  <a:avLst/>
                </a:prstTxWarp>
              </a:bodyPr>
              <a:lstStyle/>
              <a:p>
                <a:endParaRPr lang="en-US"/>
              </a:p>
            </p:txBody>
          </p:sp>
          <p:sp>
            <p:nvSpPr>
              <p:cNvPr id="94243" name="Freeform 32"/>
              <p:cNvSpPr>
                <a:spLocks/>
              </p:cNvSpPr>
              <p:nvPr/>
            </p:nvSpPr>
            <p:spPr bwMode="auto">
              <a:xfrm>
                <a:off x="4225" y="1118"/>
                <a:ext cx="286" cy="372"/>
              </a:xfrm>
              <a:custGeom>
                <a:avLst/>
                <a:gdLst>
                  <a:gd name="T0" fmla="*/ 284 w 572"/>
                  <a:gd name="T1" fmla="*/ 366 h 746"/>
                  <a:gd name="T2" fmla="*/ 276 w 572"/>
                  <a:gd name="T3" fmla="*/ 353 h 746"/>
                  <a:gd name="T4" fmla="*/ 269 w 572"/>
                  <a:gd name="T5" fmla="*/ 341 h 746"/>
                  <a:gd name="T6" fmla="*/ 261 w 572"/>
                  <a:gd name="T7" fmla="*/ 328 h 746"/>
                  <a:gd name="T8" fmla="*/ 251 w 572"/>
                  <a:gd name="T9" fmla="*/ 311 h 746"/>
                  <a:gd name="T10" fmla="*/ 239 w 572"/>
                  <a:gd name="T11" fmla="*/ 293 h 746"/>
                  <a:gd name="T12" fmla="*/ 227 w 572"/>
                  <a:gd name="T13" fmla="*/ 274 h 746"/>
                  <a:gd name="T14" fmla="*/ 214 w 572"/>
                  <a:gd name="T15" fmla="*/ 252 h 746"/>
                  <a:gd name="T16" fmla="*/ 200 w 572"/>
                  <a:gd name="T17" fmla="*/ 231 h 746"/>
                  <a:gd name="T18" fmla="*/ 185 w 572"/>
                  <a:gd name="T19" fmla="*/ 208 h 746"/>
                  <a:gd name="T20" fmla="*/ 169 w 572"/>
                  <a:gd name="T21" fmla="*/ 185 h 746"/>
                  <a:gd name="T22" fmla="*/ 153 w 572"/>
                  <a:gd name="T23" fmla="*/ 163 h 746"/>
                  <a:gd name="T24" fmla="*/ 137 w 572"/>
                  <a:gd name="T25" fmla="*/ 139 h 746"/>
                  <a:gd name="T26" fmla="*/ 121 w 572"/>
                  <a:gd name="T27" fmla="*/ 117 h 746"/>
                  <a:gd name="T28" fmla="*/ 105 w 572"/>
                  <a:gd name="T29" fmla="*/ 96 h 746"/>
                  <a:gd name="T30" fmla="*/ 88 w 572"/>
                  <a:gd name="T31" fmla="*/ 77 h 746"/>
                  <a:gd name="T32" fmla="*/ 72 w 572"/>
                  <a:gd name="T33" fmla="*/ 58 h 746"/>
                  <a:gd name="T34" fmla="*/ 57 w 572"/>
                  <a:gd name="T35" fmla="*/ 41 h 746"/>
                  <a:gd name="T36" fmla="*/ 43 w 572"/>
                  <a:gd name="T37" fmla="*/ 27 h 746"/>
                  <a:gd name="T38" fmla="*/ 28 w 572"/>
                  <a:gd name="T39" fmla="*/ 15 h 746"/>
                  <a:gd name="T40" fmla="*/ 17 w 572"/>
                  <a:gd name="T41" fmla="*/ 7 h 746"/>
                  <a:gd name="T42" fmla="*/ 6 w 572"/>
                  <a:gd name="T43" fmla="*/ 1 h 746"/>
                  <a:gd name="T44" fmla="*/ 0 w 572"/>
                  <a:gd name="T45" fmla="*/ 3 h 746"/>
                  <a:gd name="T46" fmla="*/ 4 w 572"/>
                  <a:gd name="T47" fmla="*/ 12 h 746"/>
                  <a:gd name="T48" fmla="*/ 10 w 572"/>
                  <a:gd name="T49" fmla="*/ 22 h 746"/>
                  <a:gd name="T50" fmla="*/ 17 w 572"/>
                  <a:gd name="T51" fmla="*/ 33 h 746"/>
                  <a:gd name="T52" fmla="*/ 26 w 572"/>
                  <a:gd name="T53" fmla="*/ 46 h 746"/>
                  <a:gd name="T54" fmla="*/ 36 w 572"/>
                  <a:gd name="T55" fmla="*/ 61 h 746"/>
                  <a:gd name="T56" fmla="*/ 49 w 572"/>
                  <a:gd name="T57" fmla="*/ 77 h 746"/>
                  <a:gd name="T58" fmla="*/ 61 w 572"/>
                  <a:gd name="T59" fmla="*/ 93 h 746"/>
                  <a:gd name="T60" fmla="*/ 74 w 572"/>
                  <a:gd name="T61" fmla="*/ 110 h 746"/>
                  <a:gd name="T62" fmla="*/ 87 w 572"/>
                  <a:gd name="T63" fmla="*/ 127 h 746"/>
                  <a:gd name="T64" fmla="*/ 100 w 572"/>
                  <a:gd name="T65" fmla="*/ 145 h 746"/>
                  <a:gd name="T66" fmla="*/ 113 w 572"/>
                  <a:gd name="T67" fmla="*/ 161 h 746"/>
                  <a:gd name="T68" fmla="*/ 125 w 572"/>
                  <a:gd name="T69" fmla="*/ 178 h 746"/>
                  <a:gd name="T70" fmla="*/ 137 w 572"/>
                  <a:gd name="T71" fmla="*/ 192 h 746"/>
                  <a:gd name="T72" fmla="*/ 147 w 572"/>
                  <a:gd name="T73" fmla="*/ 207 h 746"/>
                  <a:gd name="T74" fmla="*/ 156 w 572"/>
                  <a:gd name="T75" fmla="*/ 218 h 746"/>
                  <a:gd name="T76" fmla="*/ 163 w 572"/>
                  <a:gd name="T77" fmla="*/ 229 h 746"/>
                  <a:gd name="T78" fmla="*/ 170 w 572"/>
                  <a:gd name="T79" fmla="*/ 241 h 746"/>
                  <a:gd name="T80" fmla="*/ 180 w 572"/>
                  <a:gd name="T81" fmla="*/ 258 h 746"/>
                  <a:gd name="T82" fmla="*/ 185 w 572"/>
                  <a:gd name="T83" fmla="*/ 267 h 746"/>
                  <a:gd name="T84" fmla="*/ 190 w 572"/>
                  <a:gd name="T85" fmla="*/ 275 h 746"/>
                  <a:gd name="T86" fmla="*/ 198 w 572"/>
                  <a:gd name="T87" fmla="*/ 287 h 746"/>
                  <a:gd name="T88" fmla="*/ 210 w 572"/>
                  <a:gd name="T89" fmla="*/ 304 h 746"/>
                  <a:gd name="T90" fmla="*/ 220 w 572"/>
                  <a:gd name="T91" fmla="*/ 320 h 746"/>
                  <a:gd name="T92" fmla="*/ 231 w 572"/>
                  <a:gd name="T93" fmla="*/ 335 h 746"/>
                  <a:gd name="T94" fmla="*/ 241 w 572"/>
                  <a:gd name="T95" fmla="*/ 347 h 746"/>
                  <a:gd name="T96" fmla="*/ 248 w 572"/>
                  <a:gd name="T97" fmla="*/ 358 h 746"/>
                  <a:gd name="T98" fmla="*/ 258 w 572"/>
                  <a:gd name="T99" fmla="*/ 371 h 746"/>
                  <a:gd name="T100" fmla="*/ 286 w 572"/>
                  <a:gd name="T101" fmla="*/ 369 h 7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746"/>
                  <a:gd name="T155" fmla="*/ 572 w 572"/>
                  <a:gd name="T156" fmla="*/ 746 h 7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746">
                    <a:moveTo>
                      <a:pt x="572" y="740"/>
                    </a:moveTo>
                    <a:lnTo>
                      <a:pt x="569" y="737"/>
                    </a:lnTo>
                    <a:lnTo>
                      <a:pt x="567" y="733"/>
                    </a:lnTo>
                    <a:lnTo>
                      <a:pt x="562" y="724"/>
                    </a:lnTo>
                    <a:lnTo>
                      <a:pt x="556" y="714"/>
                    </a:lnTo>
                    <a:lnTo>
                      <a:pt x="552" y="707"/>
                    </a:lnTo>
                    <a:lnTo>
                      <a:pt x="547" y="700"/>
                    </a:lnTo>
                    <a:lnTo>
                      <a:pt x="541" y="692"/>
                    </a:lnTo>
                    <a:lnTo>
                      <a:pt x="537" y="684"/>
                    </a:lnTo>
                    <a:lnTo>
                      <a:pt x="532" y="674"/>
                    </a:lnTo>
                    <a:lnTo>
                      <a:pt x="526" y="666"/>
                    </a:lnTo>
                    <a:lnTo>
                      <a:pt x="521" y="657"/>
                    </a:lnTo>
                    <a:lnTo>
                      <a:pt x="515" y="647"/>
                    </a:lnTo>
                    <a:lnTo>
                      <a:pt x="507" y="635"/>
                    </a:lnTo>
                    <a:lnTo>
                      <a:pt x="502" y="624"/>
                    </a:lnTo>
                    <a:lnTo>
                      <a:pt x="494" y="612"/>
                    </a:lnTo>
                    <a:lnTo>
                      <a:pt x="487" y="601"/>
                    </a:lnTo>
                    <a:lnTo>
                      <a:pt x="477" y="587"/>
                    </a:lnTo>
                    <a:lnTo>
                      <a:pt x="470" y="575"/>
                    </a:lnTo>
                    <a:lnTo>
                      <a:pt x="461" y="561"/>
                    </a:lnTo>
                    <a:lnTo>
                      <a:pt x="454" y="549"/>
                    </a:lnTo>
                    <a:lnTo>
                      <a:pt x="444" y="535"/>
                    </a:lnTo>
                    <a:lnTo>
                      <a:pt x="436" y="520"/>
                    </a:lnTo>
                    <a:lnTo>
                      <a:pt x="427" y="506"/>
                    </a:lnTo>
                    <a:lnTo>
                      <a:pt x="418" y="493"/>
                    </a:lnTo>
                    <a:lnTo>
                      <a:pt x="409" y="478"/>
                    </a:lnTo>
                    <a:lnTo>
                      <a:pt x="399" y="463"/>
                    </a:lnTo>
                    <a:lnTo>
                      <a:pt x="390" y="447"/>
                    </a:lnTo>
                    <a:lnTo>
                      <a:pt x="380" y="432"/>
                    </a:lnTo>
                    <a:lnTo>
                      <a:pt x="369" y="417"/>
                    </a:lnTo>
                    <a:lnTo>
                      <a:pt x="358" y="402"/>
                    </a:lnTo>
                    <a:lnTo>
                      <a:pt x="347" y="387"/>
                    </a:lnTo>
                    <a:lnTo>
                      <a:pt x="338" y="371"/>
                    </a:lnTo>
                    <a:lnTo>
                      <a:pt x="327" y="356"/>
                    </a:lnTo>
                    <a:lnTo>
                      <a:pt x="316" y="341"/>
                    </a:lnTo>
                    <a:lnTo>
                      <a:pt x="305" y="326"/>
                    </a:lnTo>
                    <a:lnTo>
                      <a:pt x="295" y="311"/>
                    </a:lnTo>
                    <a:lnTo>
                      <a:pt x="284" y="294"/>
                    </a:lnTo>
                    <a:lnTo>
                      <a:pt x="273" y="279"/>
                    </a:lnTo>
                    <a:lnTo>
                      <a:pt x="262" y="264"/>
                    </a:lnTo>
                    <a:lnTo>
                      <a:pt x="252" y="249"/>
                    </a:lnTo>
                    <a:lnTo>
                      <a:pt x="241" y="234"/>
                    </a:lnTo>
                    <a:lnTo>
                      <a:pt x="230" y="221"/>
                    </a:lnTo>
                    <a:lnTo>
                      <a:pt x="219" y="207"/>
                    </a:lnTo>
                    <a:lnTo>
                      <a:pt x="209" y="193"/>
                    </a:lnTo>
                    <a:lnTo>
                      <a:pt x="198" y="179"/>
                    </a:lnTo>
                    <a:lnTo>
                      <a:pt x="187" y="166"/>
                    </a:lnTo>
                    <a:lnTo>
                      <a:pt x="176" y="154"/>
                    </a:lnTo>
                    <a:lnTo>
                      <a:pt x="165" y="141"/>
                    </a:lnTo>
                    <a:lnTo>
                      <a:pt x="154" y="128"/>
                    </a:lnTo>
                    <a:lnTo>
                      <a:pt x="144" y="117"/>
                    </a:lnTo>
                    <a:lnTo>
                      <a:pt x="134" y="104"/>
                    </a:lnTo>
                    <a:lnTo>
                      <a:pt x="124" y="95"/>
                    </a:lnTo>
                    <a:lnTo>
                      <a:pt x="113" y="82"/>
                    </a:lnTo>
                    <a:lnTo>
                      <a:pt x="104" y="73"/>
                    </a:lnTo>
                    <a:lnTo>
                      <a:pt x="94" y="63"/>
                    </a:lnTo>
                    <a:lnTo>
                      <a:pt x="85" y="55"/>
                    </a:lnTo>
                    <a:lnTo>
                      <a:pt x="75" y="45"/>
                    </a:lnTo>
                    <a:lnTo>
                      <a:pt x="66" y="39"/>
                    </a:lnTo>
                    <a:lnTo>
                      <a:pt x="56" y="30"/>
                    </a:lnTo>
                    <a:lnTo>
                      <a:pt x="49" y="25"/>
                    </a:lnTo>
                    <a:lnTo>
                      <a:pt x="40" y="19"/>
                    </a:lnTo>
                    <a:lnTo>
                      <a:pt x="33" y="14"/>
                    </a:lnTo>
                    <a:lnTo>
                      <a:pt x="26" y="10"/>
                    </a:lnTo>
                    <a:lnTo>
                      <a:pt x="20" y="6"/>
                    </a:lnTo>
                    <a:lnTo>
                      <a:pt x="11" y="2"/>
                    </a:lnTo>
                    <a:lnTo>
                      <a:pt x="5" y="0"/>
                    </a:lnTo>
                    <a:lnTo>
                      <a:pt x="0" y="2"/>
                    </a:lnTo>
                    <a:lnTo>
                      <a:pt x="0" y="6"/>
                    </a:lnTo>
                    <a:lnTo>
                      <a:pt x="1" y="11"/>
                    </a:lnTo>
                    <a:lnTo>
                      <a:pt x="5" y="21"/>
                    </a:lnTo>
                    <a:lnTo>
                      <a:pt x="8" y="25"/>
                    </a:lnTo>
                    <a:lnTo>
                      <a:pt x="11" y="30"/>
                    </a:lnTo>
                    <a:lnTo>
                      <a:pt x="15" y="37"/>
                    </a:lnTo>
                    <a:lnTo>
                      <a:pt x="19" y="45"/>
                    </a:lnTo>
                    <a:lnTo>
                      <a:pt x="23" y="51"/>
                    </a:lnTo>
                    <a:lnTo>
                      <a:pt x="29" y="59"/>
                    </a:lnTo>
                    <a:lnTo>
                      <a:pt x="34" y="66"/>
                    </a:lnTo>
                    <a:lnTo>
                      <a:pt x="41" y="76"/>
                    </a:lnTo>
                    <a:lnTo>
                      <a:pt x="46" y="84"/>
                    </a:lnTo>
                    <a:lnTo>
                      <a:pt x="52" y="93"/>
                    </a:lnTo>
                    <a:lnTo>
                      <a:pt x="59" y="103"/>
                    </a:lnTo>
                    <a:lnTo>
                      <a:pt x="66" y="112"/>
                    </a:lnTo>
                    <a:lnTo>
                      <a:pt x="72" y="122"/>
                    </a:lnTo>
                    <a:lnTo>
                      <a:pt x="81" y="132"/>
                    </a:lnTo>
                    <a:lnTo>
                      <a:pt x="89" y="143"/>
                    </a:lnTo>
                    <a:lnTo>
                      <a:pt x="97" y="155"/>
                    </a:lnTo>
                    <a:lnTo>
                      <a:pt x="105" y="164"/>
                    </a:lnTo>
                    <a:lnTo>
                      <a:pt x="113" y="175"/>
                    </a:lnTo>
                    <a:lnTo>
                      <a:pt x="122" y="186"/>
                    </a:lnTo>
                    <a:lnTo>
                      <a:pt x="130" y="199"/>
                    </a:lnTo>
                    <a:lnTo>
                      <a:pt x="138" y="208"/>
                    </a:lnTo>
                    <a:lnTo>
                      <a:pt x="148" y="221"/>
                    </a:lnTo>
                    <a:lnTo>
                      <a:pt x="156" y="233"/>
                    </a:lnTo>
                    <a:lnTo>
                      <a:pt x="165" y="244"/>
                    </a:lnTo>
                    <a:lnTo>
                      <a:pt x="174" y="255"/>
                    </a:lnTo>
                    <a:lnTo>
                      <a:pt x="183" y="267"/>
                    </a:lnTo>
                    <a:lnTo>
                      <a:pt x="191" y="278"/>
                    </a:lnTo>
                    <a:lnTo>
                      <a:pt x="200" y="290"/>
                    </a:lnTo>
                    <a:lnTo>
                      <a:pt x="208" y="300"/>
                    </a:lnTo>
                    <a:lnTo>
                      <a:pt x="217" y="312"/>
                    </a:lnTo>
                    <a:lnTo>
                      <a:pt x="226" y="323"/>
                    </a:lnTo>
                    <a:lnTo>
                      <a:pt x="235" y="335"/>
                    </a:lnTo>
                    <a:lnTo>
                      <a:pt x="243" y="345"/>
                    </a:lnTo>
                    <a:lnTo>
                      <a:pt x="250" y="356"/>
                    </a:lnTo>
                    <a:lnTo>
                      <a:pt x="258" y="365"/>
                    </a:lnTo>
                    <a:lnTo>
                      <a:pt x="267" y="376"/>
                    </a:lnTo>
                    <a:lnTo>
                      <a:pt x="273" y="386"/>
                    </a:lnTo>
                    <a:lnTo>
                      <a:pt x="280" y="396"/>
                    </a:lnTo>
                    <a:lnTo>
                      <a:pt x="287" y="405"/>
                    </a:lnTo>
                    <a:lnTo>
                      <a:pt x="294" y="415"/>
                    </a:lnTo>
                    <a:lnTo>
                      <a:pt x="299" y="423"/>
                    </a:lnTo>
                    <a:lnTo>
                      <a:pt x="306" y="431"/>
                    </a:lnTo>
                    <a:lnTo>
                      <a:pt x="312" y="438"/>
                    </a:lnTo>
                    <a:lnTo>
                      <a:pt x="317" y="447"/>
                    </a:lnTo>
                    <a:lnTo>
                      <a:pt x="321" y="453"/>
                    </a:lnTo>
                    <a:lnTo>
                      <a:pt x="325" y="460"/>
                    </a:lnTo>
                    <a:lnTo>
                      <a:pt x="329" y="467"/>
                    </a:lnTo>
                    <a:lnTo>
                      <a:pt x="334" y="473"/>
                    </a:lnTo>
                    <a:lnTo>
                      <a:pt x="339" y="483"/>
                    </a:lnTo>
                    <a:lnTo>
                      <a:pt x="345" y="494"/>
                    </a:lnTo>
                    <a:lnTo>
                      <a:pt x="351" y="505"/>
                    </a:lnTo>
                    <a:lnTo>
                      <a:pt x="360" y="517"/>
                    </a:lnTo>
                    <a:lnTo>
                      <a:pt x="362" y="523"/>
                    </a:lnTo>
                    <a:lnTo>
                      <a:pt x="365" y="528"/>
                    </a:lnTo>
                    <a:lnTo>
                      <a:pt x="369" y="535"/>
                    </a:lnTo>
                    <a:lnTo>
                      <a:pt x="373" y="540"/>
                    </a:lnTo>
                    <a:lnTo>
                      <a:pt x="376" y="546"/>
                    </a:lnTo>
                    <a:lnTo>
                      <a:pt x="380" y="551"/>
                    </a:lnTo>
                    <a:lnTo>
                      <a:pt x="386" y="558"/>
                    </a:lnTo>
                    <a:lnTo>
                      <a:pt x="390" y="565"/>
                    </a:lnTo>
                    <a:lnTo>
                      <a:pt x="395" y="576"/>
                    </a:lnTo>
                    <a:lnTo>
                      <a:pt x="405" y="587"/>
                    </a:lnTo>
                    <a:lnTo>
                      <a:pt x="410" y="598"/>
                    </a:lnTo>
                    <a:lnTo>
                      <a:pt x="420" y="610"/>
                    </a:lnTo>
                    <a:lnTo>
                      <a:pt x="425" y="621"/>
                    </a:lnTo>
                    <a:lnTo>
                      <a:pt x="435" y="631"/>
                    </a:lnTo>
                    <a:lnTo>
                      <a:pt x="440" y="642"/>
                    </a:lnTo>
                    <a:lnTo>
                      <a:pt x="450" y="653"/>
                    </a:lnTo>
                    <a:lnTo>
                      <a:pt x="455" y="662"/>
                    </a:lnTo>
                    <a:lnTo>
                      <a:pt x="462" y="672"/>
                    </a:lnTo>
                    <a:lnTo>
                      <a:pt x="469" y="680"/>
                    </a:lnTo>
                    <a:lnTo>
                      <a:pt x="476" y="688"/>
                    </a:lnTo>
                    <a:lnTo>
                      <a:pt x="481" y="696"/>
                    </a:lnTo>
                    <a:lnTo>
                      <a:pt x="487" y="705"/>
                    </a:lnTo>
                    <a:lnTo>
                      <a:pt x="492" y="711"/>
                    </a:lnTo>
                    <a:lnTo>
                      <a:pt x="496" y="718"/>
                    </a:lnTo>
                    <a:lnTo>
                      <a:pt x="505" y="728"/>
                    </a:lnTo>
                    <a:lnTo>
                      <a:pt x="511" y="737"/>
                    </a:lnTo>
                    <a:lnTo>
                      <a:pt x="515" y="743"/>
                    </a:lnTo>
                    <a:lnTo>
                      <a:pt x="517" y="746"/>
                    </a:lnTo>
                    <a:lnTo>
                      <a:pt x="572" y="740"/>
                    </a:lnTo>
                    <a:close/>
                  </a:path>
                </a:pathLst>
              </a:custGeom>
              <a:solidFill>
                <a:schemeClr val="tx1"/>
              </a:solidFill>
              <a:ln w="9525">
                <a:noFill/>
                <a:round/>
                <a:headEnd/>
                <a:tailEnd/>
              </a:ln>
            </p:spPr>
            <p:txBody>
              <a:bodyPr>
                <a:prstTxWarp prst="textNoShape">
                  <a:avLst/>
                </a:prstTxWarp>
              </a:bodyPr>
              <a:lstStyle/>
              <a:p>
                <a:endParaRPr lang="en-US"/>
              </a:p>
            </p:txBody>
          </p:sp>
          <p:sp>
            <p:nvSpPr>
              <p:cNvPr id="94244" name="Freeform 33"/>
              <p:cNvSpPr>
                <a:spLocks/>
              </p:cNvSpPr>
              <p:nvPr/>
            </p:nvSpPr>
            <p:spPr bwMode="auto">
              <a:xfrm>
                <a:off x="3977" y="1452"/>
                <a:ext cx="458" cy="92"/>
              </a:xfrm>
              <a:custGeom>
                <a:avLst/>
                <a:gdLst>
                  <a:gd name="T0" fmla="*/ 454 w 914"/>
                  <a:gd name="T1" fmla="*/ 0 h 183"/>
                  <a:gd name="T2" fmla="*/ 446 w 914"/>
                  <a:gd name="T3" fmla="*/ 0 h 183"/>
                  <a:gd name="T4" fmla="*/ 435 w 914"/>
                  <a:gd name="T5" fmla="*/ 1 h 183"/>
                  <a:gd name="T6" fmla="*/ 420 w 914"/>
                  <a:gd name="T7" fmla="*/ 2 h 183"/>
                  <a:gd name="T8" fmla="*/ 404 w 914"/>
                  <a:gd name="T9" fmla="*/ 4 h 183"/>
                  <a:gd name="T10" fmla="*/ 383 w 914"/>
                  <a:gd name="T11" fmla="*/ 5 h 183"/>
                  <a:gd name="T12" fmla="*/ 362 w 914"/>
                  <a:gd name="T13" fmla="*/ 7 h 183"/>
                  <a:gd name="T14" fmla="*/ 338 w 914"/>
                  <a:gd name="T15" fmla="*/ 9 h 183"/>
                  <a:gd name="T16" fmla="*/ 313 w 914"/>
                  <a:gd name="T17" fmla="*/ 12 h 183"/>
                  <a:gd name="T18" fmla="*/ 287 w 914"/>
                  <a:gd name="T19" fmla="*/ 15 h 183"/>
                  <a:gd name="T20" fmla="*/ 259 w 914"/>
                  <a:gd name="T21" fmla="*/ 18 h 183"/>
                  <a:gd name="T22" fmla="*/ 232 w 914"/>
                  <a:gd name="T23" fmla="*/ 22 h 183"/>
                  <a:gd name="T24" fmla="*/ 204 w 914"/>
                  <a:gd name="T25" fmla="*/ 26 h 183"/>
                  <a:gd name="T26" fmla="*/ 176 w 914"/>
                  <a:gd name="T27" fmla="*/ 30 h 183"/>
                  <a:gd name="T28" fmla="*/ 149 w 914"/>
                  <a:gd name="T29" fmla="*/ 35 h 183"/>
                  <a:gd name="T30" fmla="*/ 124 w 914"/>
                  <a:gd name="T31" fmla="*/ 41 h 183"/>
                  <a:gd name="T32" fmla="*/ 99 w 914"/>
                  <a:gd name="T33" fmla="*/ 46 h 183"/>
                  <a:gd name="T34" fmla="*/ 76 w 914"/>
                  <a:gd name="T35" fmla="*/ 52 h 183"/>
                  <a:gd name="T36" fmla="*/ 55 w 914"/>
                  <a:gd name="T37" fmla="*/ 59 h 183"/>
                  <a:gd name="T38" fmla="*/ 36 w 914"/>
                  <a:gd name="T39" fmla="*/ 65 h 183"/>
                  <a:gd name="T40" fmla="*/ 21 w 914"/>
                  <a:gd name="T41" fmla="*/ 73 h 183"/>
                  <a:gd name="T42" fmla="*/ 9 w 914"/>
                  <a:gd name="T43" fmla="*/ 80 h 183"/>
                  <a:gd name="T44" fmla="*/ 0 w 914"/>
                  <a:gd name="T45" fmla="*/ 88 h 183"/>
                  <a:gd name="T46" fmla="*/ 5 w 914"/>
                  <a:gd name="T47" fmla="*/ 91 h 183"/>
                  <a:gd name="T48" fmla="*/ 16 w 914"/>
                  <a:gd name="T49" fmla="*/ 91 h 183"/>
                  <a:gd name="T50" fmla="*/ 27 w 914"/>
                  <a:gd name="T51" fmla="*/ 91 h 183"/>
                  <a:gd name="T52" fmla="*/ 42 w 914"/>
                  <a:gd name="T53" fmla="*/ 88 h 183"/>
                  <a:gd name="T54" fmla="*/ 57 w 914"/>
                  <a:gd name="T55" fmla="*/ 86 h 183"/>
                  <a:gd name="T56" fmla="*/ 77 w 914"/>
                  <a:gd name="T57" fmla="*/ 83 h 183"/>
                  <a:gd name="T58" fmla="*/ 96 w 914"/>
                  <a:gd name="T59" fmla="*/ 80 h 183"/>
                  <a:gd name="T60" fmla="*/ 116 w 914"/>
                  <a:gd name="T61" fmla="*/ 75 h 183"/>
                  <a:gd name="T62" fmla="*/ 137 w 914"/>
                  <a:gd name="T63" fmla="*/ 71 h 183"/>
                  <a:gd name="T64" fmla="*/ 159 w 914"/>
                  <a:gd name="T65" fmla="*/ 67 h 183"/>
                  <a:gd name="T66" fmla="*/ 180 w 914"/>
                  <a:gd name="T67" fmla="*/ 62 h 183"/>
                  <a:gd name="T68" fmla="*/ 201 w 914"/>
                  <a:gd name="T69" fmla="*/ 59 h 183"/>
                  <a:gd name="T70" fmla="*/ 220 w 914"/>
                  <a:gd name="T71" fmla="*/ 55 h 183"/>
                  <a:gd name="T72" fmla="*/ 238 w 914"/>
                  <a:gd name="T73" fmla="*/ 52 h 183"/>
                  <a:gd name="T74" fmla="*/ 256 w 914"/>
                  <a:gd name="T75" fmla="*/ 49 h 183"/>
                  <a:gd name="T76" fmla="*/ 270 w 914"/>
                  <a:gd name="T77" fmla="*/ 47 h 183"/>
                  <a:gd name="T78" fmla="*/ 282 w 914"/>
                  <a:gd name="T79" fmla="*/ 47 h 183"/>
                  <a:gd name="T80" fmla="*/ 292 w 914"/>
                  <a:gd name="T81" fmla="*/ 45 h 183"/>
                  <a:gd name="T82" fmla="*/ 301 w 914"/>
                  <a:gd name="T83" fmla="*/ 45 h 183"/>
                  <a:gd name="T84" fmla="*/ 311 w 914"/>
                  <a:gd name="T85" fmla="*/ 45 h 183"/>
                  <a:gd name="T86" fmla="*/ 321 w 914"/>
                  <a:gd name="T87" fmla="*/ 43 h 183"/>
                  <a:gd name="T88" fmla="*/ 331 w 914"/>
                  <a:gd name="T89" fmla="*/ 43 h 183"/>
                  <a:gd name="T90" fmla="*/ 342 w 914"/>
                  <a:gd name="T91" fmla="*/ 41 h 183"/>
                  <a:gd name="T92" fmla="*/ 352 w 914"/>
                  <a:gd name="T93" fmla="*/ 40 h 183"/>
                  <a:gd name="T94" fmla="*/ 362 w 914"/>
                  <a:gd name="T95" fmla="*/ 39 h 183"/>
                  <a:gd name="T96" fmla="*/ 372 w 914"/>
                  <a:gd name="T97" fmla="*/ 37 h 183"/>
                  <a:gd name="T98" fmla="*/ 381 w 914"/>
                  <a:gd name="T99" fmla="*/ 36 h 183"/>
                  <a:gd name="T100" fmla="*/ 391 w 914"/>
                  <a:gd name="T101" fmla="*/ 35 h 183"/>
                  <a:gd name="T102" fmla="*/ 408 w 914"/>
                  <a:gd name="T103" fmla="*/ 32 h 183"/>
                  <a:gd name="T104" fmla="*/ 423 w 914"/>
                  <a:gd name="T105" fmla="*/ 30 h 183"/>
                  <a:gd name="T106" fmla="*/ 435 w 914"/>
                  <a:gd name="T107" fmla="*/ 28 h 183"/>
                  <a:gd name="T108" fmla="*/ 443 w 914"/>
                  <a:gd name="T109" fmla="*/ 27 h 183"/>
                  <a:gd name="T110" fmla="*/ 458 w 914"/>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183"/>
                  <a:gd name="T170" fmla="*/ 914 w 914"/>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183">
                    <a:moveTo>
                      <a:pt x="914" y="0"/>
                    </a:moveTo>
                    <a:lnTo>
                      <a:pt x="912" y="0"/>
                    </a:lnTo>
                    <a:lnTo>
                      <a:pt x="906" y="0"/>
                    </a:lnTo>
                    <a:lnTo>
                      <a:pt x="902" y="0"/>
                    </a:lnTo>
                    <a:lnTo>
                      <a:pt x="897" y="0"/>
                    </a:lnTo>
                    <a:lnTo>
                      <a:pt x="890" y="0"/>
                    </a:lnTo>
                    <a:lnTo>
                      <a:pt x="884" y="1"/>
                    </a:lnTo>
                    <a:lnTo>
                      <a:pt x="876" y="1"/>
                    </a:lnTo>
                    <a:lnTo>
                      <a:pt x="868" y="1"/>
                    </a:lnTo>
                    <a:lnTo>
                      <a:pt x="858" y="3"/>
                    </a:lnTo>
                    <a:lnTo>
                      <a:pt x="850" y="3"/>
                    </a:lnTo>
                    <a:lnTo>
                      <a:pt x="839" y="3"/>
                    </a:lnTo>
                    <a:lnTo>
                      <a:pt x="830" y="4"/>
                    </a:lnTo>
                    <a:lnTo>
                      <a:pt x="817" y="5"/>
                    </a:lnTo>
                    <a:lnTo>
                      <a:pt x="806" y="8"/>
                    </a:lnTo>
                    <a:lnTo>
                      <a:pt x="793" y="8"/>
                    </a:lnTo>
                    <a:lnTo>
                      <a:pt x="780" y="8"/>
                    </a:lnTo>
                    <a:lnTo>
                      <a:pt x="765" y="10"/>
                    </a:lnTo>
                    <a:lnTo>
                      <a:pt x="752" y="11"/>
                    </a:lnTo>
                    <a:lnTo>
                      <a:pt x="737" y="12"/>
                    </a:lnTo>
                    <a:lnTo>
                      <a:pt x="723" y="14"/>
                    </a:lnTo>
                    <a:lnTo>
                      <a:pt x="707" y="15"/>
                    </a:lnTo>
                    <a:lnTo>
                      <a:pt x="691" y="18"/>
                    </a:lnTo>
                    <a:lnTo>
                      <a:pt x="674" y="18"/>
                    </a:lnTo>
                    <a:lnTo>
                      <a:pt x="659" y="21"/>
                    </a:lnTo>
                    <a:lnTo>
                      <a:pt x="641" y="22"/>
                    </a:lnTo>
                    <a:lnTo>
                      <a:pt x="624" y="23"/>
                    </a:lnTo>
                    <a:lnTo>
                      <a:pt x="607" y="25"/>
                    </a:lnTo>
                    <a:lnTo>
                      <a:pt x="589" y="27"/>
                    </a:lnTo>
                    <a:lnTo>
                      <a:pt x="573" y="29"/>
                    </a:lnTo>
                    <a:lnTo>
                      <a:pt x="555" y="33"/>
                    </a:lnTo>
                    <a:lnTo>
                      <a:pt x="536" y="34"/>
                    </a:lnTo>
                    <a:lnTo>
                      <a:pt x="516" y="36"/>
                    </a:lnTo>
                    <a:lnTo>
                      <a:pt x="499" y="38"/>
                    </a:lnTo>
                    <a:lnTo>
                      <a:pt x="481" y="41"/>
                    </a:lnTo>
                    <a:lnTo>
                      <a:pt x="462" y="44"/>
                    </a:lnTo>
                    <a:lnTo>
                      <a:pt x="444" y="45"/>
                    </a:lnTo>
                    <a:lnTo>
                      <a:pt x="426" y="49"/>
                    </a:lnTo>
                    <a:lnTo>
                      <a:pt x="407" y="52"/>
                    </a:lnTo>
                    <a:lnTo>
                      <a:pt x="388" y="53"/>
                    </a:lnTo>
                    <a:lnTo>
                      <a:pt x="370" y="57"/>
                    </a:lnTo>
                    <a:lnTo>
                      <a:pt x="351" y="60"/>
                    </a:lnTo>
                    <a:lnTo>
                      <a:pt x="335" y="64"/>
                    </a:lnTo>
                    <a:lnTo>
                      <a:pt x="314" y="67"/>
                    </a:lnTo>
                    <a:lnTo>
                      <a:pt x="298" y="70"/>
                    </a:lnTo>
                    <a:lnTo>
                      <a:pt x="280" y="74"/>
                    </a:lnTo>
                    <a:lnTo>
                      <a:pt x="263" y="78"/>
                    </a:lnTo>
                    <a:lnTo>
                      <a:pt x="247" y="81"/>
                    </a:lnTo>
                    <a:lnTo>
                      <a:pt x="229" y="85"/>
                    </a:lnTo>
                    <a:lnTo>
                      <a:pt x="213" y="88"/>
                    </a:lnTo>
                    <a:lnTo>
                      <a:pt x="198" y="92"/>
                    </a:lnTo>
                    <a:lnTo>
                      <a:pt x="181" y="94"/>
                    </a:lnTo>
                    <a:lnTo>
                      <a:pt x="166" y="100"/>
                    </a:lnTo>
                    <a:lnTo>
                      <a:pt x="151" y="104"/>
                    </a:lnTo>
                    <a:lnTo>
                      <a:pt x="138" y="109"/>
                    </a:lnTo>
                    <a:lnTo>
                      <a:pt x="123" y="112"/>
                    </a:lnTo>
                    <a:lnTo>
                      <a:pt x="110" y="118"/>
                    </a:lnTo>
                    <a:lnTo>
                      <a:pt x="97" y="120"/>
                    </a:lnTo>
                    <a:lnTo>
                      <a:pt x="86" y="126"/>
                    </a:lnTo>
                    <a:lnTo>
                      <a:pt x="72" y="130"/>
                    </a:lnTo>
                    <a:lnTo>
                      <a:pt x="61" y="135"/>
                    </a:lnTo>
                    <a:lnTo>
                      <a:pt x="52" y="141"/>
                    </a:lnTo>
                    <a:lnTo>
                      <a:pt x="42" y="146"/>
                    </a:lnTo>
                    <a:lnTo>
                      <a:pt x="32" y="150"/>
                    </a:lnTo>
                    <a:lnTo>
                      <a:pt x="24" y="156"/>
                    </a:lnTo>
                    <a:lnTo>
                      <a:pt x="17" y="159"/>
                    </a:lnTo>
                    <a:lnTo>
                      <a:pt x="12" y="163"/>
                    </a:lnTo>
                    <a:lnTo>
                      <a:pt x="2" y="168"/>
                    </a:lnTo>
                    <a:lnTo>
                      <a:pt x="0" y="175"/>
                    </a:lnTo>
                    <a:lnTo>
                      <a:pt x="0" y="176"/>
                    </a:lnTo>
                    <a:lnTo>
                      <a:pt x="2" y="181"/>
                    </a:lnTo>
                    <a:lnTo>
                      <a:pt x="9" y="182"/>
                    </a:lnTo>
                    <a:lnTo>
                      <a:pt x="19" y="183"/>
                    </a:lnTo>
                    <a:lnTo>
                      <a:pt x="24" y="182"/>
                    </a:lnTo>
                    <a:lnTo>
                      <a:pt x="31" y="182"/>
                    </a:lnTo>
                    <a:lnTo>
                      <a:pt x="36" y="181"/>
                    </a:lnTo>
                    <a:lnTo>
                      <a:pt x="46" y="181"/>
                    </a:lnTo>
                    <a:lnTo>
                      <a:pt x="53" y="181"/>
                    </a:lnTo>
                    <a:lnTo>
                      <a:pt x="62" y="179"/>
                    </a:lnTo>
                    <a:lnTo>
                      <a:pt x="72" y="178"/>
                    </a:lnTo>
                    <a:lnTo>
                      <a:pt x="83" y="176"/>
                    </a:lnTo>
                    <a:lnTo>
                      <a:pt x="93" y="175"/>
                    </a:lnTo>
                    <a:lnTo>
                      <a:pt x="103" y="174"/>
                    </a:lnTo>
                    <a:lnTo>
                      <a:pt x="114" y="171"/>
                    </a:lnTo>
                    <a:lnTo>
                      <a:pt x="127" y="171"/>
                    </a:lnTo>
                    <a:lnTo>
                      <a:pt x="139" y="167"/>
                    </a:lnTo>
                    <a:lnTo>
                      <a:pt x="153" y="165"/>
                    </a:lnTo>
                    <a:lnTo>
                      <a:pt x="165" y="163"/>
                    </a:lnTo>
                    <a:lnTo>
                      <a:pt x="179" y="161"/>
                    </a:lnTo>
                    <a:lnTo>
                      <a:pt x="192" y="159"/>
                    </a:lnTo>
                    <a:lnTo>
                      <a:pt x="205" y="156"/>
                    </a:lnTo>
                    <a:lnTo>
                      <a:pt x="218" y="152"/>
                    </a:lnTo>
                    <a:lnTo>
                      <a:pt x="232" y="150"/>
                    </a:lnTo>
                    <a:lnTo>
                      <a:pt x="246" y="146"/>
                    </a:lnTo>
                    <a:lnTo>
                      <a:pt x="259" y="145"/>
                    </a:lnTo>
                    <a:lnTo>
                      <a:pt x="273" y="141"/>
                    </a:lnTo>
                    <a:lnTo>
                      <a:pt x="289" y="139"/>
                    </a:lnTo>
                    <a:lnTo>
                      <a:pt x="303" y="135"/>
                    </a:lnTo>
                    <a:lnTo>
                      <a:pt x="317" y="133"/>
                    </a:lnTo>
                    <a:lnTo>
                      <a:pt x="330" y="130"/>
                    </a:lnTo>
                    <a:lnTo>
                      <a:pt x="346" y="127"/>
                    </a:lnTo>
                    <a:lnTo>
                      <a:pt x="359" y="124"/>
                    </a:lnTo>
                    <a:lnTo>
                      <a:pt x="374" y="122"/>
                    </a:lnTo>
                    <a:lnTo>
                      <a:pt x="387" y="120"/>
                    </a:lnTo>
                    <a:lnTo>
                      <a:pt x="402" y="118"/>
                    </a:lnTo>
                    <a:lnTo>
                      <a:pt x="414" y="115"/>
                    </a:lnTo>
                    <a:lnTo>
                      <a:pt x="426" y="111"/>
                    </a:lnTo>
                    <a:lnTo>
                      <a:pt x="440" y="109"/>
                    </a:lnTo>
                    <a:lnTo>
                      <a:pt x="452" y="107"/>
                    </a:lnTo>
                    <a:lnTo>
                      <a:pt x="464" y="105"/>
                    </a:lnTo>
                    <a:lnTo>
                      <a:pt x="475" y="104"/>
                    </a:lnTo>
                    <a:lnTo>
                      <a:pt x="488" y="101"/>
                    </a:lnTo>
                    <a:lnTo>
                      <a:pt x="500" y="100"/>
                    </a:lnTo>
                    <a:lnTo>
                      <a:pt x="510" y="98"/>
                    </a:lnTo>
                    <a:lnTo>
                      <a:pt x="519" y="97"/>
                    </a:lnTo>
                    <a:lnTo>
                      <a:pt x="529" y="94"/>
                    </a:lnTo>
                    <a:lnTo>
                      <a:pt x="538" y="94"/>
                    </a:lnTo>
                    <a:lnTo>
                      <a:pt x="547" y="93"/>
                    </a:lnTo>
                    <a:lnTo>
                      <a:pt x="555" y="93"/>
                    </a:lnTo>
                    <a:lnTo>
                      <a:pt x="562" y="93"/>
                    </a:lnTo>
                    <a:lnTo>
                      <a:pt x="570" y="93"/>
                    </a:lnTo>
                    <a:lnTo>
                      <a:pt x="575" y="92"/>
                    </a:lnTo>
                    <a:lnTo>
                      <a:pt x="582" y="90"/>
                    </a:lnTo>
                    <a:lnTo>
                      <a:pt x="588" y="90"/>
                    </a:lnTo>
                    <a:lnTo>
                      <a:pt x="594" y="90"/>
                    </a:lnTo>
                    <a:lnTo>
                      <a:pt x="601" y="90"/>
                    </a:lnTo>
                    <a:lnTo>
                      <a:pt x="608" y="89"/>
                    </a:lnTo>
                    <a:lnTo>
                      <a:pt x="614" y="89"/>
                    </a:lnTo>
                    <a:lnTo>
                      <a:pt x="620" y="89"/>
                    </a:lnTo>
                    <a:lnTo>
                      <a:pt x="627" y="88"/>
                    </a:lnTo>
                    <a:lnTo>
                      <a:pt x="633" y="86"/>
                    </a:lnTo>
                    <a:lnTo>
                      <a:pt x="640" y="85"/>
                    </a:lnTo>
                    <a:lnTo>
                      <a:pt x="648" y="85"/>
                    </a:lnTo>
                    <a:lnTo>
                      <a:pt x="653" y="85"/>
                    </a:lnTo>
                    <a:lnTo>
                      <a:pt x="661" y="85"/>
                    </a:lnTo>
                    <a:lnTo>
                      <a:pt x="668" y="83"/>
                    </a:lnTo>
                    <a:lnTo>
                      <a:pt x="675" y="83"/>
                    </a:lnTo>
                    <a:lnTo>
                      <a:pt x="682" y="82"/>
                    </a:lnTo>
                    <a:lnTo>
                      <a:pt x="689" y="81"/>
                    </a:lnTo>
                    <a:lnTo>
                      <a:pt x="694" y="79"/>
                    </a:lnTo>
                    <a:lnTo>
                      <a:pt x="702" y="79"/>
                    </a:lnTo>
                    <a:lnTo>
                      <a:pt x="709" y="79"/>
                    </a:lnTo>
                    <a:lnTo>
                      <a:pt x="715" y="78"/>
                    </a:lnTo>
                    <a:lnTo>
                      <a:pt x="722" y="77"/>
                    </a:lnTo>
                    <a:lnTo>
                      <a:pt x="730" y="77"/>
                    </a:lnTo>
                    <a:lnTo>
                      <a:pt x="735" y="75"/>
                    </a:lnTo>
                    <a:lnTo>
                      <a:pt x="742" y="74"/>
                    </a:lnTo>
                    <a:lnTo>
                      <a:pt x="749" y="74"/>
                    </a:lnTo>
                    <a:lnTo>
                      <a:pt x="754" y="74"/>
                    </a:lnTo>
                    <a:lnTo>
                      <a:pt x="761" y="72"/>
                    </a:lnTo>
                    <a:lnTo>
                      <a:pt x="768" y="71"/>
                    </a:lnTo>
                    <a:lnTo>
                      <a:pt x="775" y="70"/>
                    </a:lnTo>
                    <a:lnTo>
                      <a:pt x="780" y="70"/>
                    </a:lnTo>
                    <a:lnTo>
                      <a:pt x="791" y="67"/>
                    </a:lnTo>
                    <a:lnTo>
                      <a:pt x="804" y="66"/>
                    </a:lnTo>
                    <a:lnTo>
                      <a:pt x="815" y="64"/>
                    </a:lnTo>
                    <a:lnTo>
                      <a:pt x="825" y="63"/>
                    </a:lnTo>
                    <a:lnTo>
                      <a:pt x="835" y="60"/>
                    </a:lnTo>
                    <a:lnTo>
                      <a:pt x="845" y="59"/>
                    </a:lnTo>
                    <a:lnTo>
                      <a:pt x="853" y="57"/>
                    </a:lnTo>
                    <a:lnTo>
                      <a:pt x="861" y="57"/>
                    </a:lnTo>
                    <a:lnTo>
                      <a:pt x="868" y="55"/>
                    </a:lnTo>
                    <a:lnTo>
                      <a:pt x="875" y="53"/>
                    </a:lnTo>
                    <a:lnTo>
                      <a:pt x="879" y="53"/>
                    </a:lnTo>
                    <a:lnTo>
                      <a:pt x="884" y="53"/>
                    </a:lnTo>
                    <a:lnTo>
                      <a:pt x="891" y="52"/>
                    </a:lnTo>
                    <a:lnTo>
                      <a:pt x="894" y="52"/>
                    </a:lnTo>
                    <a:lnTo>
                      <a:pt x="914" y="0"/>
                    </a:lnTo>
                    <a:close/>
                  </a:path>
                </a:pathLst>
              </a:custGeom>
              <a:solidFill>
                <a:schemeClr val="tx1"/>
              </a:solidFill>
              <a:ln w="9525">
                <a:noFill/>
                <a:round/>
                <a:headEnd/>
                <a:tailEnd/>
              </a:ln>
            </p:spPr>
            <p:txBody>
              <a:bodyPr>
                <a:prstTxWarp prst="textNoShape">
                  <a:avLst/>
                </a:prstTxWarp>
              </a:bodyPr>
              <a:lstStyle/>
              <a:p>
                <a:endParaRPr lang="en-US"/>
              </a:p>
            </p:txBody>
          </p:sp>
          <p:sp>
            <p:nvSpPr>
              <p:cNvPr id="94245" name="Freeform 34"/>
              <p:cNvSpPr>
                <a:spLocks/>
              </p:cNvSpPr>
              <p:nvPr/>
            </p:nvSpPr>
            <p:spPr bwMode="auto">
              <a:xfrm>
                <a:off x="4409" y="1412"/>
                <a:ext cx="121" cy="58"/>
              </a:xfrm>
              <a:custGeom>
                <a:avLst/>
                <a:gdLst>
                  <a:gd name="T0" fmla="*/ 0 w 244"/>
                  <a:gd name="T1" fmla="*/ 58 h 117"/>
                  <a:gd name="T2" fmla="*/ 33 w 244"/>
                  <a:gd name="T3" fmla="*/ 0 h 117"/>
                  <a:gd name="T4" fmla="*/ 121 w 244"/>
                  <a:gd name="T5" fmla="*/ 4 h 117"/>
                  <a:gd name="T6" fmla="*/ 97 w 244"/>
                  <a:gd name="T7" fmla="*/ 48 h 117"/>
                  <a:gd name="T8" fmla="*/ 0 w 244"/>
                  <a:gd name="T9" fmla="*/ 58 h 117"/>
                  <a:gd name="T10" fmla="*/ 0 w 244"/>
                  <a:gd name="T11" fmla="*/ 58 h 117"/>
                  <a:gd name="T12" fmla="*/ 0 60000 65536"/>
                  <a:gd name="T13" fmla="*/ 0 60000 65536"/>
                  <a:gd name="T14" fmla="*/ 0 60000 65536"/>
                  <a:gd name="T15" fmla="*/ 0 60000 65536"/>
                  <a:gd name="T16" fmla="*/ 0 60000 65536"/>
                  <a:gd name="T17" fmla="*/ 0 60000 65536"/>
                  <a:gd name="T18" fmla="*/ 0 w 244"/>
                  <a:gd name="T19" fmla="*/ 0 h 117"/>
                  <a:gd name="T20" fmla="*/ 244 w 24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244" h="117">
                    <a:moveTo>
                      <a:pt x="0" y="117"/>
                    </a:moveTo>
                    <a:lnTo>
                      <a:pt x="66" y="0"/>
                    </a:lnTo>
                    <a:lnTo>
                      <a:pt x="244" y="9"/>
                    </a:lnTo>
                    <a:lnTo>
                      <a:pt x="196" y="97"/>
                    </a:lnTo>
                    <a:lnTo>
                      <a:pt x="0" y="117"/>
                    </a:lnTo>
                    <a:close/>
                  </a:path>
                </a:pathLst>
              </a:custGeom>
              <a:solidFill>
                <a:schemeClr val="tx1"/>
              </a:solidFill>
              <a:ln w="9525">
                <a:noFill/>
                <a:round/>
                <a:headEnd/>
                <a:tailEnd/>
              </a:ln>
            </p:spPr>
            <p:txBody>
              <a:bodyPr>
                <a:prstTxWarp prst="textNoShape">
                  <a:avLst/>
                </a:prstTxWarp>
              </a:bodyPr>
              <a:lstStyle/>
              <a:p>
                <a:endParaRPr lang="en-US"/>
              </a:p>
            </p:txBody>
          </p:sp>
          <p:sp>
            <p:nvSpPr>
              <p:cNvPr id="94246" name="Freeform 35"/>
              <p:cNvSpPr>
                <a:spLocks/>
              </p:cNvSpPr>
              <p:nvPr/>
            </p:nvSpPr>
            <p:spPr bwMode="auto">
              <a:xfrm>
                <a:off x="3783" y="1823"/>
                <a:ext cx="127" cy="453"/>
              </a:xfrm>
              <a:custGeom>
                <a:avLst/>
                <a:gdLst>
                  <a:gd name="T0" fmla="*/ 20 w 255"/>
                  <a:gd name="T1" fmla="*/ 3 h 907"/>
                  <a:gd name="T2" fmla="*/ 22 w 255"/>
                  <a:gd name="T3" fmla="*/ 10 h 907"/>
                  <a:gd name="T4" fmla="*/ 26 w 255"/>
                  <a:gd name="T5" fmla="*/ 20 h 907"/>
                  <a:gd name="T6" fmla="*/ 31 w 255"/>
                  <a:gd name="T7" fmla="*/ 33 h 907"/>
                  <a:gd name="T8" fmla="*/ 37 w 255"/>
                  <a:gd name="T9" fmla="*/ 50 h 907"/>
                  <a:gd name="T10" fmla="*/ 42 w 255"/>
                  <a:gd name="T11" fmla="*/ 68 h 907"/>
                  <a:gd name="T12" fmla="*/ 50 w 255"/>
                  <a:gd name="T13" fmla="*/ 89 h 907"/>
                  <a:gd name="T14" fmla="*/ 57 w 255"/>
                  <a:gd name="T15" fmla="*/ 112 h 907"/>
                  <a:gd name="T16" fmla="*/ 65 w 255"/>
                  <a:gd name="T17" fmla="*/ 136 h 907"/>
                  <a:gd name="T18" fmla="*/ 72 w 255"/>
                  <a:gd name="T19" fmla="*/ 161 h 907"/>
                  <a:gd name="T20" fmla="*/ 81 w 255"/>
                  <a:gd name="T21" fmla="*/ 188 h 907"/>
                  <a:gd name="T22" fmla="*/ 87 w 255"/>
                  <a:gd name="T23" fmla="*/ 214 h 907"/>
                  <a:gd name="T24" fmla="*/ 96 w 255"/>
                  <a:gd name="T25" fmla="*/ 241 h 907"/>
                  <a:gd name="T26" fmla="*/ 102 w 255"/>
                  <a:gd name="T27" fmla="*/ 267 h 907"/>
                  <a:gd name="T28" fmla="*/ 109 w 255"/>
                  <a:gd name="T29" fmla="*/ 295 h 907"/>
                  <a:gd name="T30" fmla="*/ 114 w 255"/>
                  <a:gd name="T31" fmla="*/ 320 h 907"/>
                  <a:gd name="T32" fmla="*/ 119 w 255"/>
                  <a:gd name="T33" fmla="*/ 345 h 907"/>
                  <a:gd name="T34" fmla="*/ 123 w 255"/>
                  <a:gd name="T35" fmla="*/ 368 h 907"/>
                  <a:gd name="T36" fmla="*/ 125 w 255"/>
                  <a:gd name="T37" fmla="*/ 390 h 907"/>
                  <a:gd name="T38" fmla="*/ 126 w 255"/>
                  <a:gd name="T39" fmla="*/ 410 h 907"/>
                  <a:gd name="T40" fmla="*/ 127 w 255"/>
                  <a:gd name="T41" fmla="*/ 429 h 907"/>
                  <a:gd name="T42" fmla="*/ 125 w 255"/>
                  <a:gd name="T43" fmla="*/ 441 h 907"/>
                  <a:gd name="T44" fmla="*/ 122 w 255"/>
                  <a:gd name="T45" fmla="*/ 452 h 907"/>
                  <a:gd name="T46" fmla="*/ 116 w 255"/>
                  <a:gd name="T47" fmla="*/ 450 h 907"/>
                  <a:gd name="T48" fmla="*/ 112 w 255"/>
                  <a:gd name="T49" fmla="*/ 439 h 907"/>
                  <a:gd name="T50" fmla="*/ 108 w 255"/>
                  <a:gd name="T51" fmla="*/ 428 h 907"/>
                  <a:gd name="T52" fmla="*/ 104 w 255"/>
                  <a:gd name="T53" fmla="*/ 415 h 907"/>
                  <a:gd name="T54" fmla="*/ 99 w 255"/>
                  <a:gd name="T55" fmla="*/ 398 h 907"/>
                  <a:gd name="T56" fmla="*/ 96 w 255"/>
                  <a:gd name="T57" fmla="*/ 381 h 907"/>
                  <a:gd name="T58" fmla="*/ 91 w 255"/>
                  <a:gd name="T59" fmla="*/ 361 h 907"/>
                  <a:gd name="T60" fmla="*/ 86 w 255"/>
                  <a:gd name="T61" fmla="*/ 341 h 907"/>
                  <a:gd name="T62" fmla="*/ 81 w 255"/>
                  <a:gd name="T63" fmla="*/ 319 h 907"/>
                  <a:gd name="T64" fmla="*/ 76 w 255"/>
                  <a:gd name="T65" fmla="*/ 298 h 907"/>
                  <a:gd name="T66" fmla="*/ 72 w 255"/>
                  <a:gd name="T67" fmla="*/ 277 h 907"/>
                  <a:gd name="T68" fmla="*/ 68 w 255"/>
                  <a:gd name="T69" fmla="*/ 257 h 907"/>
                  <a:gd name="T70" fmla="*/ 63 w 255"/>
                  <a:gd name="T71" fmla="*/ 237 h 907"/>
                  <a:gd name="T72" fmla="*/ 58 w 255"/>
                  <a:gd name="T73" fmla="*/ 219 h 907"/>
                  <a:gd name="T74" fmla="*/ 54 w 255"/>
                  <a:gd name="T75" fmla="*/ 204 h 907"/>
                  <a:gd name="T76" fmla="*/ 50 w 255"/>
                  <a:gd name="T77" fmla="*/ 190 h 907"/>
                  <a:gd name="T78" fmla="*/ 46 w 255"/>
                  <a:gd name="T79" fmla="*/ 178 h 907"/>
                  <a:gd name="T80" fmla="*/ 43 w 255"/>
                  <a:gd name="T81" fmla="*/ 169 h 907"/>
                  <a:gd name="T82" fmla="*/ 39 w 255"/>
                  <a:gd name="T83" fmla="*/ 161 h 907"/>
                  <a:gd name="T84" fmla="*/ 37 w 255"/>
                  <a:gd name="T85" fmla="*/ 151 h 907"/>
                  <a:gd name="T86" fmla="*/ 33 w 255"/>
                  <a:gd name="T87" fmla="*/ 141 h 907"/>
                  <a:gd name="T88" fmla="*/ 30 w 255"/>
                  <a:gd name="T89" fmla="*/ 132 h 907"/>
                  <a:gd name="T90" fmla="*/ 27 w 255"/>
                  <a:gd name="T91" fmla="*/ 122 h 907"/>
                  <a:gd name="T92" fmla="*/ 24 w 255"/>
                  <a:gd name="T93" fmla="*/ 112 h 907"/>
                  <a:gd name="T94" fmla="*/ 20 w 255"/>
                  <a:gd name="T95" fmla="*/ 102 h 907"/>
                  <a:gd name="T96" fmla="*/ 18 w 255"/>
                  <a:gd name="T97" fmla="*/ 92 h 907"/>
                  <a:gd name="T98" fmla="*/ 16 w 255"/>
                  <a:gd name="T99" fmla="*/ 83 h 907"/>
                  <a:gd name="T100" fmla="*/ 14 w 255"/>
                  <a:gd name="T101" fmla="*/ 74 h 907"/>
                  <a:gd name="T102" fmla="*/ 11 w 255"/>
                  <a:gd name="T103" fmla="*/ 65 h 907"/>
                  <a:gd name="T104" fmla="*/ 7 w 255"/>
                  <a:gd name="T105" fmla="*/ 51 h 907"/>
                  <a:gd name="T106" fmla="*/ 4 w 255"/>
                  <a:gd name="T107" fmla="*/ 37 h 907"/>
                  <a:gd name="T108" fmla="*/ 1 w 255"/>
                  <a:gd name="T109" fmla="*/ 27 h 907"/>
                  <a:gd name="T110" fmla="*/ 0 w 255"/>
                  <a:gd name="T111" fmla="*/ 19 h 907"/>
                  <a:gd name="T112" fmla="*/ 19 w 255"/>
                  <a:gd name="T113" fmla="*/ 0 h 9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5"/>
                  <a:gd name="T172" fmla="*/ 0 h 907"/>
                  <a:gd name="T173" fmla="*/ 255 w 255"/>
                  <a:gd name="T174" fmla="*/ 907 h 9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5" h="907">
                    <a:moveTo>
                      <a:pt x="38" y="0"/>
                    </a:moveTo>
                    <a:lnTo>
                      <a:pt x="38" y="0"/>
                    </a:lnTo>
                    <a:lnTo>
                      <a:pt x="40" y="6"/>
                    </a:lnTo>
                    <a:lnTo>
                      <a:pt x="40" y="10"/>
                    </a:lnTo>
                    <a:lnTo>
                      <a:pt x="43" y="15"/>
                    </a:lnTo>
                    <a:lnTo>
                      <a:pt x="45" y="21"/>
                    </a:lnTo>
                    <a:lnTo>
                      <a:pt x="48" y="26"/>
                    </a:lnTo>
                    <a:lnTo>
                      <a:pt x="49" y="33"/>
                    </a:lnTo>
                    <a:lnTo>
                      <a:pt x="52" y="41"/>
                    </a:lnTo>
                    <a:lnTo>
                      <a:pt x="55" y="48"/>
                    </a:lnTo>
                    <a:lnTo>
                      <a:pt x="59" y="58"/>
                    </a:lnTo>
                    <a:lnTo>
                      <a:pt x="62" y="67"/>
                    </a:lnTo>
                    <a:lnTo>
                      <a:pt x="66" y="77"/>
                    </a:lnTo>
                    <a:lnTo>
                      <a:pt x="70" y="88"/>
                    </a:lnTo>
                    <a:lnTo>
                      <a:pt x="74" y="101"/>
                    </a:lnTo>
                    <a:lnTo>
                      <a:pt x="77" y="112"/>
                    </a:lnTo>
                    <a:lnTo>
                      <a:pt x="81" y="123"/>
                    </a:lnTo>
                    <a:lnTo>
                      <a:pt x="85" y="137"/>
                    </a:lnTo>
                    <a:lnTo>
                      <a:pt x="90" y="151"/>
                    </a:lnTo>
                    <a:lnTo>
                      <a:pt x="95" y="163"/>
                    </a:lnTo>
                    <a:lnTo>
                      <a:pt x="100" y="178"/>
                    </a:lnTo>
                    <a:lnTo>
                      <a:pt x="104" y="193"/>
                    </a:lnTo>
                    <a:lnTo>
                      <a:pt x="110" y="209"/>
                    </a:lnTo>
                    <a:lnTo>
                      <a:pt x="114" y="224"/>
                    </a:lnTo>
                    <a:lnTo>
                      <a:pt x="119" y="239"/>
                    </a:lnTo>
                    <a:lnTo>
                      <a:pt x="123" y="256"/>
                    </a:lnTo>
                    <a:lnTo>
                      <a:pt x="130" y="272"/>
                    </a:lnTo>
                    <a:lnTo>
                      <a:pt x="134" y="289"/>
                    </a:lnTo>
                    <a:lnTo>
                      <a:pt x="140" y="305"/>
                    </a:lnTo>
                    <a:lnTo>
                      <a:pt x="145" y="323"/>
                    </a:lnTo>
                    <a:lnTo>
                      <a:pt x="152" y="341"/>
                    </a:lnTo>
                    <a:lnTo>
                      <a:pt x="156" y="357"/>
                    </a:lnTo>
                    <a:lnTo>
                      <a:pt x="162" y="376"/>
                    </a:lnTo>
                    <a:lnTo>
                      <a:pt x="166" y="393"/>
                    </a:lnTo>
                    <a:lnTo>
                      <a:pt x="171" y="412"/>
                    </a:lnTo>
                    <a:lnTo>
                      <a:pt x="175" y="428"/>
                    </a:lnTo>
                    <a:lnTo>
                      <a:pt x="181" y="447"/>
                    </a:lnTo>
                    <a:lnTo>
                      <a:pt x="186" y="464"/>
                    </a:lnTo>
                    <a:lnTo>
                      <a:pt x="192" y="483"/>
                    </a:lnTo>
                    <a:lnTo>
                      <a:pt x="196" y="499"/>
                    </a:lnTo>
                    <a:lnTo>
                      <a:pt x="200" y="518"/>
                    </a:lnTo>
                    <a:lnTo>
                      <a:pt x="204" y="535"/>
                    </a:lnTo>
                    <a:lnTo>
                      <a:pt x="209" y="554"/>
                    </a:lnTo>
                    <a:lnTo>
                      <a:pt x="212" y="570"/>
                    </a:lnTo>
                    <a:lnTo>
                      <a:pt x="218" y="590"/>
                    </a:lnTo>
                    <a:lnTo>
                      <a:pt x="222" y="606"/>
                    </a:lnTo>
                    <a:lnTo>
                      <a:pt x="227" y="625"/>
                    </a:lnTo>
                    <a:lnTo>
                      <a:pt x="229" y="641"/>
                    </a:lnTo>
                    <a:lnTo>
                      <a:pt x="233" y="657"/>
                    </a:lnTo>
                    <a:lnTo>
                      <a:pt x="235" y="673"/>
                    </a:lnTo>
                    <a:lnTo>
                      <a:pt x="238" y="691"/>
                    </a:lnTo>
                    <a:lnTo>
                      <a:pt x="241" y="706"/>
                    </a:lnTo>
                    <a:lnTo>
                      <a:pt x="244" y="722"/>
                    </a:lnTo>
                    <a:lnTo>
                      <a:pt x="246" y="737"/>
                    </a:lnTo>
                    <a:lnTo>
                      <a:pt x="248" y="754"/>
                    </a:lnTo>
                    <a:lnTo>
                      <a:pt x="249" y="767"/>
                    </a:lnTo>
                    <a:lnTo>
                      <a:pt x="250" y="781"/>
                    </a:lnTo>
                    <a:lnTo>
                      <a:pt x="252" y="795"/>
                    </a:lnTo>
                    <a:lnTo>
                      <a:pt x="253" y="810"/>
                    </a:lnTo>
                    <a:lnTo>
                      <a:pt x="253" y="821"/>
                    </a:lnTo>
                    <a:lnTo>
                      <a:pt x="253" y="834"/>
                    </a:lnTo>
                    <a:lnTo>
                      <a:pt x="253" y="845"/>
                    </a:lnTo>
                    <a:lnTo>
                      <a:pt x="255" y="858"/>
                    </a:lnTo>
                    <a:lnTo>
                      <a:pt x="253" y="866"/>
                    </a:lnTo>
                    <a:lnTo>
                      <a:pt x="253" y="875"/>
                    </a:lnTo>
                    <a:lnTo>
                      <a:pt x="250" y="882"/>
                    </a:lnTo>
                    <a:lnTo>
                      <a:pt x="250" y="890"/>
                    </a:lnTo>
                    <a:lnTo>
                      <a:pt x="248" y="900"/>
                    </a:lnTo>
                    <a:lnTo>
                      <a:pt x="245" y="905"/>
                    </a:lnTo>
                    <a:lnTo>
                      <a:pt x="241" y="907"/>
                    </a:lnTo>
                    <a:lnTo>
                      <a:pt x="238" y="905"/>
                    </a:lnTo>
                    <a:lnTo>
                      <a:pt x="233" y="900"/>
                    </a:lnTo>
                    <a:lnTo>
                      <a:pt x="230" y="892"/>
                    </a:lnTo>
                    <a:lnTo>
                      <a:pt x="227" y="886"/>
                    </a:lnTo>
                    <a:lnTo>
                      <a:pt x="224" y="879"/>
                    </a:lnTo>
                    <a:lnTo>
                      <a:pt x="222" y="871"/>
                    </a:lnTo>
                    <a:lnTo>
                      <a:pt x="219" y="866"/>
                    </a:lnTo>
                    <a:lnTo>
                      <a:pt x="216" y="856"/>
                    </a:lnTo>
                    <a:lnTo>
                      <a:pt x="214" y="849"/>
                    </a:lnTo>
                    <a:lnTo>
                      <a:pt x="211" y="840"/>
                    </a:lnTo>
                    <a:lnTo>
                      <a:pt x="208" y="830"/>
                    </a:lnTo>
                    <a:lnTo>
                      <a:pt x="205" y="819"/>
                    </a:lnTo>
                    <a:lnTo>
                      <a:pt x="203" y="808"/>
                    </a:lnTo>
                    <a:lnTo>
                      <a:pt x="198" y="797"/>
                    </a:lnTo>
                    <a:lnTo>
                      <a:pt x="197" y="786"/>
                    </a:lnTo>
                    <a:lnTo>
                      <a:pt x="193" y="774"/>
                    </a:lnTo>
                    <a:lnTo>
                      <a:pt x="192" y="762"/>
                    </a:lnTo>
                    <a:lnTo>
                      <a:pt x="188" y="748"/>
                    </a:lnTo>
                    <a:lnTo>
                      <a:pt x="186" y="737"/>
                    </a:lnTo>
                    <a:lnTo>
                      <a:pt x="182" y="722"/>
                    </a:lnTo>
                    <a:lnTo>
                      <a:pt x="179" y="708"/>
                    </a:lnTo>
                    <a:lnTo>
                      <a:pt x="177" y="695"/>
                    </a:lnTo>
                    <a:lnTo>
                      <a:pt x="172" y="683"/>
                    </a:lnTo>
                    <a:lnTo>
                      <a:pt x="170" y="667"/>
                    </a:lnTo>
                    <a:lnTo>
                      <a:pt x="167" y="654"/>
                    </a:lnTo>
                    <a:lnTo>
                      <a:pt x="163" y="639"/>
                    </a:lnTo>
                    <a:lnTo>
                      <a:pt x="160" y="626"/>
                    </a:lnTo>
                    <a:lnTo>
                      <a:pt x="156" y="611"/>
                    </a:lnTo>
                    <a:lnTo>
                      <a:pt x="153" y="596"/>
                    </a:lnTo>
                    <a:lnTo>
                      <a:pt x="151" y="583"/>
                    </a:lnTo>
                    <a:lnTo>
                      <a:pt x="146" y="569"/>
                    </a:lnTo>
                    <a:lnTo>
                      <a:pt x="144" y="555"/>
                    </a:lnTo>
                    <a:lnTo>
                      <a:pt x="141" y="540"/>
                    </a:lnTo>
                    <a:lnTo>
                      <a:pt x="137" y="528"/>
                    </a:lnTo>
                    <a:lnTo>
                      <a:pt x="136" y="514"/>
                    </a:lnTo>
                    <a:lnTo>
                      <a:pt x="131" y="501"/>
                    </a:lnTo>
                    <a:lnTo>
                      <a:pt x="129" y="488"/>
                    </a:lnTo>
                    <a:lnTo>
                      <a:pt x="126" y="475"/>
                    </a:lnTo>
                    <a:lnTo>
                      <a:pt x="122" y="464"/>
                    </a:lnTo>
                    <a:lnTo>
                      <a:pt x="119" y="450"/>
                    </a:lnTo>
                    <a:lnTo>
                      <a:pt x="116" y="439"/>
                    </a:lnTo>
                    <a:lnTo>
                      <a:pt x="114" y="428"/>
                    </a:lnTo>
                    <a:lnTo>
                      <a:pt x="111" y="417"/>
                    </a:lnTo>
                    <a:lnTo>
                      <a:pt x="108" y="408"/>
                    </a:lnTo>
                    <a:lnTo>
                      <a:pt x="105" y="397"/>
                    </a:lnTo>
                    <a:lnTo>
                      <a:pt x="103" y="387"/>
                    </a:lnTo>
                    <a:lnTo>
                      <a:pt x="101" y="380"/>
                    </a:lnTo>
                    <a:lnTo>
                      <a:pt x="97" y="371"/>
                    </a:lnTo>
                    <a:lnTo>
                      <a:pt x="96" y="364"/>
                    </a:lnTo>
                    <a:lnTo>
                      <a:pt x="93" y="357"/>
                    </a:lnTo>
                    <a:lnTo>
                      <a:pt x="92" y="352"/>
                    </a:lnTo>
                    <a:lnTo>
                      <a:pt x="89" y="346"/>
                    </a:lnTo>
                    <a:lnTo>
                      <a:pt x="86" y="339"/>
                    </a:lnTo>
                    <a:lnTo>
                      <a:pt x="85" y="332"/>
                    </a:lnTo>
                    <a:lnTo>
                      <a:pt x="82" y="327"/>
                    </a:lnTo>
                    <a:lnTo>
                      <a:pt x="79" y="322"/>
                    </a:lnTo>
                    <a:lnTo>
                      <a:pt x="78" y="315"/>
                    </a:lnTo>
                    <a:lnTo>
                      <a:pt x="75" y="308"/>
                    </a:lnTo>
                    <a:lnTo>
                      <a:pt x="74" y="302"/>
                    </a:lnTo>
                    <a:lnTo>
                      <a:pt x="70" y="296"/>
                    </a:lnTo>
                    <a:lnTo>
                      <a:pt x="69" y="290"/>
                    </a:lnTo>
                    <a:lnTo>
                      <a:pt x="66" y="283"/>
                    </a:lnTo>
                    <a:lnTo>
                      <a:pt x="66" y="276"/>
                    </a:lnTo>
                    <a:lnTo>
                      <a:pt x="62" y="270"/>
                    </a:lnTo>
                    <a:lnTo>
                      <a:pt x="60" y="264"/>
                    </a:lnTo>
                    <a:lnTo>
                      <a:pt x="58" y="257"/>
                    </a:lnTo>
                    <a:lnTo>
                      <a:pt x="56" y="250"/>
                    </a:lnTo>
                    <a:lnTo>
                      <a:pt x="54" y="244"/>
                    </a:lnTo>
                    <a:lnTo>
                      <a:pt x="52" y="237"/>
                    </a:lnTo>
                    <a:lnTo>
                      <a:pt x="49" y="230"/>
                    </a:lnTo>
                    <a:lnTo>
                      <a:pt x="48" y="224"/>
                    </a:lnTo>
                    <a:lnTo>
                      <a:pt x="45" y="218"/>
                    </a:lnTo>
                    <a:lnTo>
                      <a:pt x="44" y="211"/>
                    </a:lnTo>
                    <a:lnTo>
                      <a:pt x="41" y="204"/>
                    </a:lnTo>
                    <a:lnTo>
                      <a:pt x="40" y="198"/>
                    </a:lnTo>
                    <a:lnTo>
                      <a:pt x="38" y="192"/>
                    </a:lnTo>
                    <a:lnTo>
                      <a:pt x="37" y="185"/>
                    </a:lnTo>
                    <a:lnTo>
                      <a:pt x="36" y="178"/>
                    </a:lnTo>
                    <a:lnTo>
                      <a:pt x="34" y="172"/>
                    </a:lnTo>
                    <a:lnTo>
                      <a:pt x="32" y="166"/>
                    </a:lnTo>
                    <a:lnTo>
                      <a:pt x="30" y="159"/>
                    </a:lnTo>
                    <a:lnTo>
                      <a:pt x="29" y="153"/>
                    </a:lnTo>
                    <a:lnTo>
                      <a:pt x="28" y="148"/>
                    </a:lnTo>
                    <a:lnTo>
                      <a:pt x="25" y="142"/>
                    </a:lnTo>
                    <a:lnTo>
                      <a:pt x="25" y="136"/>
                    </a:lnTo>
                    <a:lnTo>
                      <a:pt x="22" y="130"/>
                    </a:lnTo>
                    <a:lnTo>
                      <a:pt x="21" y="125"/>
                    </a:lnTo>
                    <a:lnTo>
                      <a:pt x="18" y="112"/>
                    </a:lnTo>
                    <a:lnTo>
                      <a:pt x="15" y="103"/>
                    </a:lnTo>
                    <a:lnTo>
                      <a:pt x="12" y="93"/>
                    </a:lnTo>
                    <a:lnTo>
                      <a:pt x="10" y="84"/>
                    </a:lnTo>
                    <a:lnTo>
                      <a:pt x="8" y="75"/>
                    </a:lnTo>
                    <a:lnTo>
                      <a:pt x="7" y="69"/>
                    </a:lnTo>
                    <a:lnTo>
                      <a:pt x="4" y="62"/>
                    </a:lnTo>
                    <a:lnTo>
                      <a:pt x="3" y="55"/>
                    </a:lnTo>
                    <a:lnTo>
                      <a:pt x="0" y="48"/>
                    </a:lnTo>
                    <a:lnTo>
                      <a:pt x="0" y="45"/>
                    </a:lnTo>
                    <a:lnTo>
                      <a:pt x="0" y="38"/>
                    </a:lnTo>
                    <a:lnTo>
                      <a:pt x="0" y="37"/>
                    </a:lnTo>
                    <a:lnTo>
                      <a:pt x="38" y="0"/>
                    </a:lnTo>
                    <a:close/>
                  </a:path>
                </a:pathLst>
              </a:custGeom>
              <a:solidFill>
                <a:schemeClr val="tx1"/>
              </a:solidFill>
              <a:ln w="9525">
                <a:noFill/>
                <a:round/>
                <a:headEnd/>
                <a:tailEnd/>
              </a:ln>
            </p:spPr>
            <p:txBody>
              <a:bodyPr>
                <a:prstTxWarp prst="textNoShape">
                  <a:avLst/>
                </a:prstTxWarp>
              </a:bodyPr>
              <a:lstStyle/>
              <a:p>
                <a:endParaRPr lang="en-US"/>
              </a:p>
            </p:txBody>
          </p:sp>
        </p:grpSp>
        <p:sp>
          <p:nvSpPr>
            <p:cNvPr id="94218" name="Rectangle 36"/>
            <p:cNvSpPr>
              <a:spLocks noChangeArrowheads="1"/>
            </p:cNvSpPr>
            <p:nvPr/>
          </p:nvSpPr>
          <p:spPr bwMode="auto">
            <a:xfrm>
              <a:off x="1089" y="867"/>
              <a:ext cx="4032" cy="96"/>
            </a:xfrm>
            <a:prstGeom prst="rect">
              <a:avLst/>
            </a:prstGeom>
            <a:gradFill rotWithShape="1">
              <a:gsLst>
                <a:gs pos="0">
                  <a:srgbClr val="33CCCC"/>
                </a:gs>
                <a:gs pos="100000">
                  <a:srgbClr val="CCCC00"/>
                </a:gs>
              </a:gsLst>
              <a:lin ang="5400000" scaled="1"/>
            </a:gradFill>
            <a:ln w="9525">
              <a:noFill/>
              <a:miter lim="800000"/>
              <a:headEnd/>
              <a:tailEnd/>
            </a:ln>
          </p:spPr>
          <p:txBody>
            <a:bodyPr wrap="none" anchor="ctr">
              <a:prstTxWarp prst="textNoShape">
                <a:avLst/>
              </a:prstTxWarp>
            </a:bodyPr>
            <a:lstStyle/>
            <a:p>
              <a:endParaRPr lang="en-US"/>
            </a:p>
          </p:txBody>
        </p:sp>
      </p:grpSp>
      <p:sp>
        <p:nvSpPr>
          <p:cNvPr id="94211" name="Rectangle 37"/>
          <p:cNvSpPr>
            <a:spLocks noGrp="1" noChangeArrowheads="1"/>
          </p:cNvSpPr>
          <p:nvPr>
            <p:ph type="title"/>
          </p:nvPr>
        </p:nvSpPr>
        <p:spPr>
          <a:xfrm>
            <a:off x="1447800" y="76200"/>
            <a:ext cx="7772400" cy="1143000"/>
          </a:xfrm>
        </p:spPr>
        <p:txBody>
          <a:bodyPr/>
          <a:lstStyle/>
          <a:p>
            <a:pPr eaLnBrk="1" hangingPunct="1"/>
            <a:r>
              <a:rPr lang="it-IT" sz="2800"/>
              <a:t>The </a:t>
            </a:r>
            <a:r>
              <a:rPr lang="it-IT" sz="2800" i="1"/>
              <a:t>Heterobasidion annosum</a:t>
            </a:r>
            <a:r>
              <a:rPr lang="it-IT" sz="2800"/>
              <a:t> (Fr.) Bref.</a:t>
            </a:r>
            <a:br>
              <a:rPr lang="it-IT" sz="2800"/>
            </a:br>
            <a:r>
              <a:rPr lang="it-IT" sz="2800"/>
              <a:t>species complex</a:t>
            </a:r>
          </a:p>
        </p:txBody>
      </p:sp>
      <p:pic>
        <p:nvPicPr>
          <p:cNvPr id="94212" name="Picture 39" descr="DSCN0016"/>
          <p:cNvPicPr>
            <a:picLocks noChangeAspect="1" noChangeArrowheads="1"/>
          </p:cNvPicPr>
          <p:nvPr/>
        </p:nvPicPr>
        <p:blipFill>
          <a:blip r:embed="rId3"/>
          <a:srcRect/>
          <a:stretch>
            <a:fillRect/>
          </a:stretch>
        </p:blipFill>
        <p:spPr bwMode="auto">
          <a:xfrm>
            <a:off x="3019425" y="1558925"/>
            <a:ext cx="3276600" cy="2457450"/>
          </a:xfrm>
          <a:prstGeom prst="rect">
            <a:avLst/>
          </a:prstGeom>
          <a:noFill/>
          <a:ln w="9525">
            <a:noFill/>
            <a:miter lim="800000"/>
            <a:headEnd/>
            <a:tailEnd/>
          </a:ln>
        </p:spPr>
      </p:pic>
      <p:pic>
        <p:nvPicPr>
          <p:cNvPr id="94213" name="Picture 42" descr="2151 a"/>
          <p:cNvPicPr>
            <a:picLocks noChangeAspect="1" noChangeArrowheads="1"/>
          </p:cNvPicPr>
          <p:nvPr/>
        </p:nvPicPr>
        <p:blipFill>
          <a:blip r:embed="rId4">
            <a:lum bright="12000"/>
          </a:blip>
          <a:srcRect/>
          <a:stretch>
            <a:fillRect/>
          </a:stretch>
        </p:blipFill>
        <p:spPr bwMode="auto">
          <a:xfrm>
            <a:off x="114300" y="3048000"/>
            <a:ext cx="2857500" cy="3810000"/>
          </a:xfrm>
          <a:prstGeom prst="rect">
            <a:avLst/>
          </a:prstGeom>
          <a:noFill/>
          <a:ln w="9525">
            <a:noFill/>
            <a:miter lim="800000"/>
            <a:headEnd/>
            <a:tailEnd/>
          </a:ln>
        </p:spPr>
      </p:pic>
      <p:pic>
        <p:nvPicPr>
          <p:cNvPr id="94214" name="Picture 43" descr="catasta"/>
          <p:cNvPicPr>
            <a:picLocks noChangeAspect="1" noChangeArrowheads="1"/>
          </p:cNvPicPr>
          <p:nvPr/>
        </p:nvPicPr>
        <p:blipFill>
          <a:blip r:embed="rId5"/>
          <a:srcRect/>
          <a:stretch>
            <a:fillRect/>
          </a:stretch>
        </p:blipFill>
        <p:spPr bwMode="auto">
          <a:xfrm>
            <a:off x="4876800" y="4054475"/>
            <a:ext cx="4267200" cy="2803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8129588" cy="1528763"/>
            <a:chOff x="0" y="0"/>
            <a:chExt cx="5121" cy="963"/>
          </a:xfrm>
        </p:grpSpPr>
        <p:sp>
          <p:nvSpPr>
            <p:cNvPr id="96263" name="Rectangle 3"/>
            <p:cNvSpPr>
              <a:spLocks noChangeArrowheads="1"/>
            </p:cNvSpPr>
            <p:nvPr/>
          </p:nvSpPr>
          <p:spPr bwMode="auto">
            <a:xfrm>
              <a:off x="0" y="0"/>
              <a:ext cx="1008" cy="960"/>
            </a:xfrm>
            <a:prstGeom prst="rect">
              <a:avLst/>
            </a:prstGeom>
            <a:solidFill>
              <a:srgbClr val="CCCC00"/>
            </a:solidFill>
            <a:ln w="9525">
              <a:noFill/>
              <a:miter lim="800000"/>
              <a:headEnd/>
              <a:tailEnd/>
            </a:ln>
          </p:spPr>
          <p:txBody>
            <a:bodyPr wrap="none" anchor="ctr">
              <a:prstTxWarp prst="textNoShape">
                <a:avLst/>
              </a:prstTxWarp>
            </a:bodyPr>
            <a:lstStyle/>
            <a:p>
              <a:endParaRPr lang="en-US"/>
            </a:p>
          </p:txBody>
        </p:sp>
        <p:sp>
          <p:nvSpPr>
            <p:cNvPr id="96264" name="AutoShape 4"/>
            <p:cNvSpPr>
              <a:spLocks noChangeAspect="1" noChangeArrowheads="1" noTextEdit="1"/>
            </p:cNvSpPr>
            <p:nvPr/>
          </p:nvSpPr>
          <p:spPr bwMode="auto">
            <a:xfrm>
              <a:off x="72" y="81"/>
              <a:ext cx="864" cy="816"/>
            </a:xfrm>
            <a:prstGeom prst="rect">
              <a:avLst/>
            </a:prstGeom>
            <a:solidFill>
              <a:srgbClr val="33CCCC"/>
            </a:solidFill>
            <a:ln w="9525">
              <a:noFill/>
              <a:miter lim="800000"/>
              <a:headEnd/>
              <a:tailEnd/>
            </a:ln>
          </p:spPr>
          <p:txBody>
            <a:bodyPr>
              <a:prstTxWarp prst="textNoShape">
                <a:avLst/>
              </a:prstTxWarp>
            </a:bodyPr>
            <a:lstStyle/>
            <a:p>
              <a:endParaRPr lang="en-US"/>
            </a:p>
          </p:txBody>
        </p:sp>
        <p:grpSp>
          <p:nvGrpSpPr>
            <p:cNvPr id="96265" name="Group 5"/>
            <p:cNvGrpSpPr>
              <a:grpSpLocks/>
            </p:cNvGrpSpPr>
            <p:nvPr/>
          </p:nvGrpSpPr>
          <p:grpSpPr bwMode="auto">
            <a:xfrm>
              <a:off x="130" y="140"/>
              <a:ext cx="699" cy="652"/>
              <a:chOff x="3086" y="1118"/>
              <a:chExt cx="1574" cy="1349"/>
            </a:xfrm>
          </p:grpSpPr>
          <p:sp>
            <p:nvSpPr>
              <p:cNvPr id="96267" name="Freeform 6"/>
              <p:cNvSpPr>
                <a:spLocks/>
              </p:cNvSpPr>
              <p:nvPr/>
            </p:nvSpPr>
            <p:spPr bwMode="auto">
              <a:xfrm>
                <a:off x="4301" y="1578"/>
                <a:ext cx="119" cy="171"/>
              </a:xfrm>
              <a:custGeom>
                <a:avLst/>
                <a:gdLst>
                  <a:gd name="T0" fmla="*/ 37 w 238"/>
                  <a:gd name="T1" fmla="*/ 16 h 341"/>
                  <a:gd name="T2" fmla="*/ 36 w 238"/>
                  <a:gd name="T3" fmla="*/ 22 h 341"/>
                  <a:gd name="T4" fmla="*/ 35 w 238"/>
                  <a:gd name="T5" fmla="*/ 28 h 341"/>
                  <a:gd name="T6" fmla="*/ 33 w 238"/>
                  <a:gd name="T7" fmla="*/ 36 h 341"/>
                  <a:gd name="T8" fmla="*/ 32 w 238"/>
                  <a:gd name="T9" fmla="*/ 45 h 341"/>
                  <a:gd name="T10" fmla="*/ 30 w 238"/>
                  <a:gd name="T11" fmla="*/ 54 h 341"/>
                  <a:gd name="T12" fmla="*/ 28 w 238"/>
                  <a:gd name="T13" fmla="*/ 64 h 341"/>
                  <a:gd name="T14" fmla="*/ 26 w 238"/>
                  <a:gd name="T15" fmla="*/ 75 h 341"/>
                  <a:gd name="T16" fmla="*/ 23 w 238"/>
                  <a:gd name="T17" fmla="*/ 87 h 341"/>
                  <a:gd name="T18" fmla="*/ 20 w 238"/>
                  <a:gd name="T19" fmla="*/ 98 h 341"/>
                  <a:gd name="T20" fmla="*/ 17 w 238"/>
                  <a:gd name="T21" fmla="*/ 109 h 341"/>
                  <a:gd name="T22" fmla="*/ 14 w 238"/>
                  <a:gd name="T23" fmla="*/ 120 h 341"/>
                  <a:gd name="T24" fmla="*/ 11 w 238"/>
                  <a:gd name="T25" fmla="*/ 129 h 341"/>
                  <a:gd name="T26" fmla="*/ 8 w 238"/>
                  <a:gd name="T27" fmla="*/ 138 h 341"/>
                  <a:gd name="T28" fmla="*/ 5 w 238"/>
                  <a:gd name="T29" fmla="*/ 146 h 341"/>
                  <a:gd name="T30" fmla="*/ 0 w 238"/>
                  <a:gd name="T31" fmla="*/ 154 h 341"/>
                  <a:gd name="T32" fmla="*/ 2 w 238"/>
                  <a:gd name="T33" fmla="*/ 162 h 341"/>
                  <a:gd name="T34" fmla="*/ 8 w 238"/>
                  <a:gd name="T35" fmla="*/ 167 h 341"/>
                  <a:gd name="T36" fmla="*/ 14 w 238"/>
                  <a:gd name="T37" fmla="*/ 168 h 341"/>
                  <a:gd name="T38" fmla="*/ 20 w 238"/>
                  <a:gd name="T39" fmla="*/ 170 h 341"/>
                  <a:gd name="T40" fmla="*/ 27 w 238"/>
                  <a:gd name="T41" fmla="*/ 171 h 341"/>
                  <a:gd name="T42" fmla="*/ 35 w 238"/>
                  <a:gd name="T43" fmla="*/ 171 h 341"/>
                  <a:gd name="T44" fmla="*/ 41 w 238"/>
                  <a:gd name="T45" fmla="*/ 170 h 341"/>
                  <a:gd name="T46" fmla="*/ 48 w 238"/>
                  <a:gd name="T47" fmla="*/ 168 h 341"/>
                  <a:gd name="T48" fmla="*/ 54 w 238"/>
                  <a:gd name="T49" fmla="*/ 168 h 341"/>
                  <a:gd name="T50" fmla="*/ 63 w 238"/>
                  <a:gd name="T51" fmla="*/ 164 h 341"/>
                  <a:gd name="T52" fmla="*/ 69 w 238"/>
                  <a:gd name="T53" fmla="*/ 159 h 341"/>
                  <a:gd name="T54" fmla="*/ 69 w 238"/>
                  <a:gd name="T55" fmla="*/ 153 h 341"/>
                  <a:gd name="T56" fmla="*/ 69 w 238"/>
                  <a:gd name="T57" fmla="*/ 144 h 341"/>
                  <a:gd name="T58" fmla="*/ 70 w 238"/>
                  <a:gd name="T59" fmla="*/ 138 h 341"/>
                  <a:gd name="T60" fmla="*/ 72 w 238"/>
                  <a:gd name="T61" fmla="*/ 131 h 341"/>
                  <a:gd name="T62" fmla="*/ 73 w 238"/>
                  <a:gd name="T63" fmla="*/ 122 h 341"/>
                  <a:gd name="T64" fmla="*/ 75 w 238"/>
                  <a:gd name="T65" fmla="*/ 113 h 341"/>
                  <a:gd name="T66" fmla="*/ 78 w 238"/>
                  <a:gd name="T67" fmla="*/ 104 h 341"/>
                  <a:gd name="T68" fmla="*/ 81 w 238"/>
                  <a:gd name="T69" fmla="*/ 94 h 341"/>
                  <a:gd name="T70" fmla="*/ 85 w 238"/>
                  <a:gd name="T71" fmla="*/ 84 h 341"/>
                  <a:gd name="T72" fmla="*/ 88 w 238"/>
                  <a:gd name="T73" fmla="*/ 75 h 341"/>
                  <a:gd name="T74" fmla="*/ 93 w 238"/>
                  <a:gd name="T75" fmla="*/ 64 h 341"/>
                  <a:gd name="T76" fmla="*/ 98 w 238"/>
                  <a:gd name="T77" fmla="*/ 55 h 341"/>
                  <a:gd name="T78" fmla="*/ 103 w 238"/>
                  <a:gd name="T79" fmla="*/ 46 h 341"/>
                  <a:gd name="T80" fmla="*/ 109 w 238"/>
                  <a:gd name="T81" fmla="*/ 36 h 341"/>
                  <a:gd name="T82" fmla="*/ 115 w 238"/>
                  <a:gd name="T83" fmla="*/ 28 h 341"/>
                  <a:gd name="T84" fmla="*/ 91 w 238"/>
                  <a:gd name="T85" fmla="*/ 0 h 341"/>
                  <a:gd name="T86" fmla="*/ 37 w 238"/>
                  <a:gd name="T87" fmla="*/ 16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8"/>
                  <a:gd name="T133" fmla="*/ 0 h 341"/>
                  <a:gd name="T134" fmla="*/ 238 w 238"/>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8" h="341">
                    <a:moveTo>
                      <a:pt x="74" y="31"/>
                    </a:moveTo>
                    <a:lnTo>
                      <a:pt x="73" y="32"/>
                    </a:lnTo>
                    <a:lnTo>
                      <a:pt x="73" y="39"/>
                    </a:lnTo>
                    <a:lnTo>
                      <a:pt x="71" y="43"/>
                    </a:lnTo>
                    <a:lnTo>
                      <a:pt x="70" y="50"/>
                    </a:lnTo>
                    <a:lnTo>
                      <a:pt x="69" y="56"/>
                    </a:lnTo>
                    <a:lnTo>
                      <a:pt x="69" y="64"/>
                    </a:lnTo>
                    <a:lnTo>
                      <a:pt x="66" y="71"/>
                    </a:lnTo>
                    <a:lnTo>
                      <a:pt x="65" y="79"/>
                    </a:lnTo>
                    <a:lnTo>
                      <a:pt x="63" y="89"/>
                    </a:lnTo>
                    <a:lnTo>
                      <a:pt x="62" y="98"/>
                    </a:lnTo>
                    <a:lnTo>
                      <a:pt x="59" y="108"/>
                    </a:lnTo>
                    <a:lnTo>
                      <a:pt x="58" y="117"/>
                    </a:lnTo>
                    <a:lnTo>
                      <a:pt x="55" y="128"/>
                    </a:lnTo>
                    <a:lnTo>
                      <a:pt x="54" y="140"/>
                    </a:lnTo>
                    <a:lnTo>
                      <a:pt x="51" y="150"/>
                    </a:lnTo>
                    <a:lnTo>
                      <a:pt x="48" y="162"/>
                    </a:lnTo>
                    <a:lnTo>
                      <a:pt x="45" y="173"/>
                    </a:lnTo>
                    <a:lnTo>
                      <a:pt x="43" y="184"/>
                    </a:lnTo>
                    <a:lnTo>
                      <a:pt x="40" y="195"/>
                    </a:lnTo>
                    <a:lnTo>
                      <a:pt x="37" y="206"/>
                    </a:lnTo>
                    <a:lnTo>
                      <a:pt x="33" y="217"/>
                    </a:lnTo>
                    <a:lnTo>
                      <a:pt x="32" y="229"/>
                    </a:lnTo>
                    <a:lnTo>
                      <a:pt x="28" y="239"/>
                    </a:lnTo>
                    <a:lnTo>
                      <a:pt x="25" y="248"/>
                    </a:lnTo>
                    <a:lnTo>
                      <a:pt x="22" y="258"/>
                    </a:lnTo>
                    <a:lnTo>
                      <a:pt x="18" y="268"/>
                    </a:lnTo>
                    <a:lnTo>
                      <a:pt x="15" y="276"/>
                    </a:lnTo>
                    <a:lnTo>
                      <a:pt x="13" y="284"/>
                    </a:lnTo>
                    <a:lnTo>
                      <a:pt x="9" y="291"/>
                    </a:lnTo>
                    <a:lnTo>
                      <a:pt x="6" y="298"/>
                    </a:lnTo>
                    <a:lnTo>
                      <a:pt x="0" y="307"/>
                    </a:lnTo>
                    <a:lnTo>
                      <a:pt x="0" y="317"/>
                    </a:lnTo>
                    <a:lnTo>
                      <a:pt x="3" y="324"/>
                    </a:lnTo>
                    <a:lnTo>
                      <a:pt x="13" y="332"/>
                    </a:lnTo>
                    <a:lnTo>
                      <a:pt x="15" y="333"/>
                    </a:lnTo>
                    <a:lnTo>
                      <a:pt x="21" y="336"/>
                    </a:lnTo>
                    <a:lnTo>
                      <a:pt x="28" y="336"/>
                    </a:lnTo>
                    <a:lnTo>
                      <a:pt x="33" y="339"/>
                    </a:lnTo>
                    <a:lnTo>
                      <a:pt x="40" y="340"/>
                    </a:lnTo>
                    <a:lnTo>
                      <a:pt x="47" y="341"/>
                    </a:lnTo>
                    <a:lnTo>
                      <a:pt x="54" y="341"/>
                    </a:lnTo>
                    <a:lnTo>
                      <a:pt x="62" y="341"/>
                    </a:lnTo>
                    <a:lnTo>
                      <a:pt x="69" y="341"/>
                    </a:lnTo>
                    <a:lnTo>
                      <a:pt x="76" y="341"/>
                    </a:lnTo>
                    <a:lnTo>
                      <a:pt x="82" y="340"/>
                    </a:lnTo>
                    <a:lnTo>
                      <a:pt x="89" y="339"/>
                    </a:lnTo>
                    <a:lnTo>
                      <a:pt x="96" y="336"/>
                    </a:lnTo>
                    <a:lnTo>
                      <a:pt x="103" y="336"/>
                    </a:lnTo>
                    <a:lnTo>
                      <a:pt x="108" y="335"/>
                    </a:lnTo>
                    <a:lnTo>
                      <a:pt x="115" y="333"/>
                    </a:lnTo>
                    <a:lnTo>
                      <a:pt x="125" y="328"/>
                    </a:lnTo>
                    <a:lnTo>
                      <a:pt x="134" y="324"/>
                    </a:lnTo>
                    <a:lnTo>
                      <a:pt x="138" y="318"/>
                    </a:lnTo>
                    <a:lnTo>
                      <a:pt x="140" y="313"/>
                    </a:lnTo>
                    <a:lnTo>
                      <a:pt x="138" y="305"/>
                    </a:lnTo>
                    <a:lnTo>
                      <a:pt x="138" y="295"/>
                    </a:lnTo>
                    <a:lnTo>
                      <a:pt x="138" y="288"/>
                    </a:lnTo>
                    <a:lnTo>
                      <a:pt x="138" y="281"/>
                    </a:lnTo>
                    <a:lnTo>
                      <a:pt x="140" y="276"/>
                    </a:lnTo>
                    <a:lnTo>
                      <a:pt x="143" y="269"/>
                    </a:lnTo>
                    <a:lnTo>
                      <a:pt x="143" y="261"/>
                    </a:lnTo>
                    <a:lnTo>
                      <a:pt x="144" y="251"/>
                    </a:lnTo>
                    <a:lnTo>
                      <a:pt x="145" y="243"/>
                    </a:lnTo>
                    <a:lnTo>
                      <a:pt x="149" y="235"/>
                    </a:lnTo>
                    <a:lnTo>
                      <a:pt x="149" y="225"/>
                    </a:lnTo>
                    <a:lnTo>
                      <a:pt x="154" y="217"/>
                    </a:lnTo>
                    <a:lnTo>
                      <a:pt x="156" y="207"/>
                    </a:lnTo>
                    <a:lnTo>
                      <a:pt x="159" y="199"/>
                    </a:lnTo>
                    <a:lnTo>
                      <a:pt x="162" y="188"/>
                    </a:lnTo>
                    <a:lnTo>
                      <a:pt x="164" y="179"/>
                    </a:lnTo>
                    <a:lnTo>
                      <a:pt x="169" y="168"/>
                    </a:lnTo>
                    <a:lnTo>
                      <a:pt x="173" y="158"/>
                    </a:lnTo>
                    <a:lnTo>
                      <a:pt x="175" y="149"/>
                    </a:lnTo>
                    <a:lnTo>
                      <a:pt x="181" y="138"/>
                    </a:lnTo>
                    <a:lnTo>
                      <a:pt x="185" y="128"/>
                    </a:lnTo>
                    <a:lnTo>
                      <a:pt x="190" y="119"/>
                    </a:lnTo>
                    <a:lnTo>
                      <a:pt x="195" y="109"/>
                    </a:lnTo>
                    <a:lnTo>
                      <a:pt x="200" y="99"/>
                    </a:lnTo>
                    <a:lnTo>
                      <a:pt x="205" y="91"/>
                    </a:lnTo>
                    <a:lnTo>
                      <a:pt x="212" y="82"/>
                    </a:lnTo>
                    <a:lnTo>
                      <a:pt x="218" y="72"/>
                    </a:lnTo>
                    <a:lnTo>
                      <a:pt x="225" y="65"/>
                    </a:lnTo>
                    <a:lnTo>
                      <a:pt x="230" y="56"/>
                    </a:lnTo>
                    <a:lnTo>
                      <a:pt x="238" y="50"/>
                    </a:lnTo>
                    <a:lnTo>
                      <a:pt x="181" y="0"/>
                    </a:lnTo>
                    <a:lnTo>
                      <a:pt x="74" y="31"/>
                    </a:lnTo>
                    <a:close/>
                  </a:path>
                </a:pathLst>
              </a:custGeom>
              <a:solidFill>
                <a:schemeClr val="tx1"/>
              </a:solidFill>
              <a:ln w="9525">
                <a:noFill/>
                <a:round/>
                <a:headEnd/>
                <a:tailEnd/>
              </a:ln>
            </p:spPr>
            <p:txBody>
              <a:bodyPr>
                <a:prstTxWarp prst="textNoShape">
                  <a:avLst/>
                </a:prstTxWarp>
              </a:bodyPr>
              <a:lstStyle/>
              <a:p>
                <a:endParaRPr lang="en-US"/>
              </a:p>
            </p:txBody>
          </p:sp>
          <p:sp>
            <p:nvSpPr>
              <p:cNvPr id="96268" name="Freeform 7"/>
              <p:cNvSpPr>
                <a:spLocks/>
              </p:cNvSpPr>
              <p:nvPr/>
            </p:nvSpPr>
            <p:spPr bwMode="auto">
              <a:xfrm>
                <a:off x="4168" y="1767"/>
                <a:ext cx="103" cy="91"/>
              </a:xfrm>
              <a:custGeom>
                <a:avLst/>
                <a:gdLst>
                  <a:gd name="T0" fmla="*/ 64 w 207"/>
                  <a:gd name="T1" fmla="*/ 5 h 182"/>
                  <a:gd name="T2" fmla="*/ 57 w 207"/>
                  <a:gd name="T3" fmla="*/ 9 h 182"/>
                  <a:gd name="T4" fmla="*/ 50 w 207"/>
                  <a:gd name="T5" fmla="*/ 15 h 182"/>
                  <a:gd name="T6" fmla="*/ 44 w 207"/>
                  <a:gd name="T7" fmla="*/ 20 h 182"/>
                  <a:gd name="T8" fmla="*/ 38 w 207"/>
                  <a:gd name="T9" fmla="*/ 25 h 182"/>
                  <a:gd name="T10" fmla="*/ 32 w 207"/>
                  <a:gd name="T11" fmla="*/ 32 h 182"/>
                  <a:gd name="T12" fmla="*/ 25 w 207"/>
                  <a:gd name="T13" fmla="*/ 38 h 182"/>
                  <a:gd name="T14" fmla="*/ 19 w 207"/>
                  <a:gd name="T15" fmla="*/ 44 h 182"/>
                  <a:gd name="T16" fmla="*/ 12 w 207"/>
                  <a:gd name="T17" fmla="*/ 50 h 182"/>
                  <a:gd name="T18" fmla="*/ 7 w 207"/>
                  <a:gd name="T19" fmla="*/ 57 h 182"/>
                  <a:gd name="T20" fmla="*/ 2 w 207"/>
                  <a:gd name="T21" fmla="*/ 65 h 182"/>
                  <a:gd name="T22" fmla="*/ 0 w 207"/>
                  <a:gd name="T23" fmla="*/ 76 h 182"/>
                  <a:gd name="T24" fmla="*/ 3 w 207"/>
                  <a:gd name="T25" fmla="*/ 82 h 182"/>
                  <a:gd name="T26" fmla="*/ 8 w 207"/>
                  <a:gd name="T27" fmla="*/ 86 h 182"/>
                  <a:gd name="T28" fmla="*/ 15 w 207"/>
                  <a:gd name="T29" fmla="*/ 87 h 182"/>
                  <a:gd name="T30" fmla="*/ 21 w 207"/>
                  <a:gd name="T31" fmla="*/ 88 h 182"/>
                  <a:gd name="T32" fmla="*/ 27 w 207"/>
                  <a:gd name="T33" fmla="*/ 87 h 182"/>
                  <a:gd name="T34" fmla="*/ 33 w 207"/>
                  <a:gd name="T35" fmla="*/ 86 h 182"/>
                  <a:gd name="T36" fmla="*/ 41 w 207"/>
                  <a:gd name="T37" fmla="*/ 86 h 182"/>
                  <a:gd name="T38" fmla="*/ 47 w 207"/>
                  <a:gd name="T39" fmla="*/ 88 h 182"/>
                  <a:gd name="T40" fmla="*/ 52 w 207"/>
                  <a:gd name="T41" fmla="*/ 89 h 182"/>
                  <a:gd name="T42" fmla="*/ 59 w 207"/>
                  <a:gd name="T43" fmla="*/ 91 h 182"/>
                  <a:gd name="T44" fmla="*/ 66 w 207"/>
                  <a:gd name="T45" fmla="*/ 91 h 182"/>
                  <a:gd name="T46" fmla="*/ 73 w 207"/>
                  <a:gd name="T47" fmla="*/ 91 h 182"/>
                  <a:gd name="T48" fmla="*/ 79 w 207"/>
                  <a:gd name="T49" fmla="*/ 89 h 182"/>
                  <a:gd name="T50" fmla="*/ 84 w 207"/>
                  <a:gd name="T51" fmla="*/ 87 h 182"/>
                  <a:gd name="T52" fmla="*/ 88 w 207"/>
                  <a:gd name="T53" fmla="*/ 81 h 182"/>
                  <a:gd name="T54" fmla="*/ 89 w 207"/>
                  <a:gd name="T55" fmla="*/ 74 h 182"/>
                  <a:gd name="T56" fmla="*/ 91 w 207"/>
                  <a:gd name="T57" fmla="*/ 66 h 182"/>
                  <a:gd name="T58" fmla="*/ 94 w 207"/>
                  <a:gd name="T59" fmla="*/ 58 h 182"/>
                  <a:gd name="T60" fmla="*/ 98 w 207"/>
                  <a:gd name="T61" fmla="*/ 48 h 182"/>
                  <a:gd name="T62" fmla="*/ 100 w 207"/>
                  <a:gd name="T63" fmla="*/ 39 h 182"/>
                  <a:gd name="T64" fmla="*/ 102 w 207"/>
                  <a:gd name="T65" fmla="*/ 30 h 182"/>
                  <a:gd name="T66" fmla="*/ 103 w 207"/>
                  <a:gd name="T67" fmla="*/ 22 h 182"/>
                  <a:gd name="T68" fmla="*/ 102 w 207"/>
                  <a:gd name="T69" fmla="*/ 15 h 182"/>
                  <a:gd name="T70" fmla="*/ 96 w 207"/>
                  <a:gd name="T71" fmla="*/ 9 h 182"/>
                  <a:gd name="T72" fmla="*/ 86 w 207"/>
                  <a:gd name="T73" fmla="*/ 3 h 182"/>
                  <a:gd name="T74" fmla="*/ 77 w 207"/>
                  <a:gd name="T75" fmla="*/ 0 h 182"/>
                  <a:gd name="T76" fmla="*/ 68 w 207"/>
                  <a:gd name="T77" fmla="*/ 2 h 182"/>
                  <a:gd name="T78" fmla="*/ 65 w 207"/>
                  <a:gd name="T79" fmla="*/ 5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82"/>
                  <a:gd name="T122" fmla="*/ 207 w 207"/>
                  <a:gd name="T123" fmla="*/ 182 h 1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82">
                    <a:moveTo>
                      <a:pt x="131" y="9"/>
                    </a:moveTo>
                    <a:lnTo>
                      <a:pt x="129" y="9"/>
                    </a:lnTo>
                    <a:lnTo>
                      <a:pt x="123" y="13"/>
                    </a:lnTo>
                    <a:lnTo>
                      <a:pt x="115" y="18"/>
                    </a:lnTo>
                    <a:lnTo>
                      <a:pt x="107" y="25"/>
                    </a:lnTo>
                    <a:lnTo>
                      <a:pt x="100" y="29"/>
                    </a:lnTo>
                    <a:lnTo>
                      <a:pt x="94" y="35"/>
                    </a:lnTo>
                    <a:lnTo>
                      <a:pt x="89" y="39"/>
                    </a:lnTo>
                    <a:lnTo>
                      <a:pt x="83" y="44"/>
                    </a:lnTo>
                    <a:lnTo>
                      <a:pt x="77" y="50"/>
                    </a:lnTo>
                    <a:lnTo>
                      <a:pt x="70" y="56"/>
                    </a:lnTo>
                    <a:lnTo>
                      <a:pt x="64" y="63"/>
                    </a:lnTo>
                    <a:lnTo>
                      <a:pt x="58" y="70"/>
                    </a:lnTo>
                    <a:lnTo>
                      <a:pt x="51" y="76"/>
                    </a:lnTo>
                    <a:lnTo>
                      <a:pt x="45" y="81"/>
                    </a:lnTo>
                    <a:lnTo>
                      <a:pt x="38" y="88"/>
                    </a:lnTo>
                    <a:lnTo>
                      <a:pt x="32" y="95"/>
                    </a:lnTo>
                    <a:lnTo>
                      <a:pt x="25" y="100"/>
                    </a:lnTo>
                    <a:lnTo>
                      <a:pt x="21" y="106"/>
                    </a:lnTo>
                    <a:lnTo>
                      <a:pt x="15" y="113"/>
                    </a:lnTo>
                    <a:lnTo>
                      <a:pt x="12" y="119"/>
                    </a:lnTo>
                    <a:lnTo>
                      <a:pt x="4" y="130"/>
                    </a:lnTo>
                    <a:lnTo>
                      <a:pt x="1" y="141"/>
                    </a:lnTo>
                    <a:lnTo>
                      <a:pt x="0" y="151"/>
                    </a:lnTo>
                    <a:lnTo>
                      <a:pt x="4" y="159"/>
                    </a:lnTo>
                    <a:lnTo>
                      <a:pt x="7" y="164"/>
                    </a:lnTo>
                    <a:lnTo>
                      <a:pt x="12" y="169"/>
                    </a:lnTo>
                    <a:lnTo>
                      <a:pt x="16" y="171"/>
                    </a:lnTo>
                    <a:lnTo>
                      <a:pt x="23" y="174"/>
                    </a:lnTo>
                    <a:lnTo>
                      <a:pt x="30" y="174"/>
                    </a:lnTo>
                    <a:lnTo>
                      <a:pt x="36" y="175"/>
                    </a:lnTo>
                    <a:lnTo>
                      <a:pt x="42" y="175"/>
                    </a:lnTo>
                    <a:lnTo>
                      <a:pt x="49" y="175"/>
                    </a:lnTo>
                    <a:lnTo>
                      <a:pt x="55" y="173"/>
                    </a:lnTo>
                    <a:lnTo>
                      <a:pt x="60" y="173"/>
                    </a:lnTo>
                    <a:lnTo>
                      <a:pt x="67" y="171"/>
                    </a:lnTo>
                    <a:lnTo>
                      <a:pt x="74" y="171"/>
                    </a:lnTo>
                    <a:lnTo>
                      <a:pt x="83" y="171"/>
                    </a:lnTo>
                    <a:lnTo>
                      <a:pt x="92" y="174"/>
                    </a:lnTo>
                    <a:lnTo>
                      <a:pt x="94" y="175"/>
                    </a:lnTo>
                    <a:lnTo>
                      <a:pt x="100" y="177"/>
                    </a:lnTo>
                    <a:lnTo>
                      <a:pt x="105" y="178"/>
                    </a:lnTo>
                    <a:lnTo>
                      <a:pt x="112" y="181"/>
                    </a:lnTo>
                    <a:lnTo>
                      <a:pt x="119" y="182"/>
                    </a:lnTo>
                    <a:lnTo>
                      <a:pt x="126" y="182"/>
                    </a:lnTo>
                    <a:lnTo>
                      <a:pt x="133" y="182"/>
                    </a:lnTo>
                    <a:lnTo>
                      <a:pt x="141" y="182"/>
                    </a:lnTo>
                    <a:lnTo>
                      <a:pt x="146" y="181"/>
                    </a:lnTo>
                    <a:lnTo>
                      <a:pt x="152" y="180"/>
                    </a:lnTo>
                    <a:lnTo>
                      <a:pt x="159" y="177"/>
                    </a:lnTo>
                    <a:lnTo>
                      <a:pt x="166" y="177"/>
                    </a:lnTo>
                    <a:lnTo>
                      <a:pt x="168" y="173"/>
                    </a:lnTo>
                    <a:lnTo>
                      <a:pt x="172" y="167"/>
                    </a:lnTo>
                    <a:lnTo>
                      <a:pt x="176" y="162"/>
                    </a:lnTo>
                    <a:lnTo>
                      <a:pt x="178" y="156"/>
                    </a:lnTo>
                    <a:lnTo>
                      <a:pt x="178" y="148"/>
                    </a:lnTo>
                    <a:lnTo>
                      <a:pt x="181" y="141"/>
                    </a:lnTo>
                    <a:lnTo>
                      <a:pt x="182" y="132"/>
                    </a:lnTo>
                    <a:lnTo>
                      <a:pt x="186" y="125"/>
                    </a:lnTo>
                    <a:lnTo>
                      <a:pt x="189" y="115"/>
                    </a:lnTo>
                    <a:lnTo>
                      <a:pt x="192" y="106"/>
                    </a:lnTo>
                    <a:lnTo>
                      <a:pt x="196" y="96"/>
                    </a:lnTo>
                    <a:lnTo>
                      <a:pt x="200" y="87"/>
                    </a:lnTo>
                    <a:lnTo>
                      <a:pt x="201" y="77"/>
                    </a:lnTo>
                    <a:lnTo>
                      <a:pt x="204" y="67"/>
                    </a:lnTo>
                    <a:lnTo>
                      <a:pt x="205" y="59"/>
                    </a:lnTo>
                    <a:lnTo>
                      <a:pt x="207" y="51"/>
                    </a:lnTo>
                    <a:lnTo>
                      <a:pt x="207" y="43"/>
                    </a:lnTo>
                    <a:lnTo>
                      <a:pt x="207" y="36"/>
                    </a:lnTo>
                    <a:lnTo>
                      <a:pt x="204" y="29"/>
                    </a:lnTo>
                    <a:lnTo>
                      <a:pt x="201" y="26"/>
                    </a:lnTo>
                    <a:lnTo>
                      <a:pt x="192" y="17"/>
                    </a:lnTo>
                    <a:lnTo>
                      <a:pt x="182" y="11"/>
                    </a:lnTo>
                    <a:lnTo>
                      <a:pt x="172" y="5"/>
                    </a:lnTo>
                    <a:lnTo>
                      <a:pt x="164" y="3"/>
                    </a:lnTo>
                    <a:lnTo>
                      <a:pt x="155" y="0"/>
                    </a:lnTo>
                    <a:lnTo>
                      <a:pt x="146" y="0"/>
                    </a:lnTo>
                    <a:lnTo>
                      <a:pt x="137" y="3"/>
                    </a:lnTo>
                    <a:lnTo>
                      <a:pt x="131" y="9"/>
                    </a:lnTo>
                    <a:close/>
                  </a:path>
                </a:pathLst>
              </a:custGeom>
              <a:solidFill>
                <a:schemeClr val="tx1"/>
              </a:solidFill>
              <a:ln w="9525">
                <a:noFill/>
                <a:round/>
                <a:headEnd/>
                <a:tailEnd/>
              </a:ln>
            </p:spPr>
            <p:txBody>
              <a:bodyPr>
                <a:prstTxWarp prst="textNoShape">
                  <a:avLst/>
                </a:prstTxWarp>
              </a:bodyPr>
              <a:lstStyle/>
              <a:p>
                <a:endParaRPr lang="en-US"/>
              </a:p>
            </p:txBody>
          </p:sp>
          <p:sp>
            <p:nvSpPr>
              <p:cNvPr id="96269" name="Freeform 8"/>
              <p:cNvSpPr>
                <a:spLocks/>
              </p:cNvSpPr>
              <p:nvPr/>
            </p:nvSpPr>
            <p:spPr bwMode="auto">
              <a:xfrm>
                <a:off x="4074" y="1876"/>
                <a:ext cx="187" cy="121"/>
              </a:xfrm>
              <a:custGeom>
                <a:avLst/>
                <a:gdLst>
                  <a:gd name="T0" fmla="*/ 0 w 373"/>
                  <a:gd name="T1" fmla="*/ 84 h 242"/>
                  <a:gd name="T2" fmla="*/ 6 w 373"/>
                  <a:gd name="T3" fmla="*/ 96 h 242"/>
                  <a:gd name="T4" fmla="*/ 17 w 373"/>
                  <a:gd name="T5" fmla="*/ 102 h 242"/>
                  <a:gd name="T6" fmla="*/ 30 w 373"/>
                  <a:gd name="T7" fmla="*/ 101 h 242"/>
                  <a:gd name="T8" fmla="*/ 40 w 373"/>
                  <a:gd name="T9" fmla="*/ 102 h 242"/>
                  <a:gd name="T10" fmla="*/ 48 w 373"/>
                  <a:gd name="T11" fmla="*/ 104 h 242"/>
                  <a:gd name="T12" fmla="*/ 56 w 373"/>
                  <a:gd name="T13" fmla="*/ 110 h 242"/>
                  <a:gd name="T14" fmla="*/ 64 w 373"/>
                  <a:gd name="T15" fmla="*/ 116 h 242"/>
                  <a:gd name="T16" fmla="*/ 74 w 373"/>
                  <a:gd name="T17" fmla="*/ 120 h 242"/>
                  <a:gd name="T18" fmla="*/ 83 w 373"/>
                  <a:gd name="T19" fmla="*/ 120 h 242"/>
                  <a:gd name="T20" fmla="*/ 93 w 373"/>
                  <a:gd name="T21" fmla="*/ 120 h 242"/>
                  <a:gd name="T22" fmla="*/ 101 w 373"/>
                  <a:gd name="T23" fmla="*/ 114 h 242"/>
                  <a:gd name="T24" fmla="*/ 110 w 373"/>
                  <a:gd name="T25" fmla="*/ 106 h 242"/>
                  <a:gd name="T26" fmla="*/ 119 w 373"/>
                  <a:gd name="T27" fmla="*/ 103 h 242"/>
                  <a:gd name="T28" fmla="*/ 131 w 373"/>
                  <a:gd name="T29" fmla="*/ 103 h 242"/>
                  <a:gd name="T30" fmla="*/ 141 w 373"/>
                  <a:gd name="T31" fmla="*/ 103 h 242"/>
                  <a:gd name="T32" fmla="*/ 152 w 373"/>
                  <a:gd name="T33" fmla="*/ 102 h 242"/>
                  <a:gd name="T34" fmla="*/ 161 w 373"/>
                  <a:gd name="T35" fmla="*/ 95 h 242"/>
                  <a:gd name="T36" fmla="*/ 168 w 373"/>
                  <a:gd name="T37" fmla="*/ 84 h 242"/>
                  <a:gd name="T38" fmla="*/ 174 w 373"/>
                  <a:gd name="T39" fmla="*/ 69 h 242"/>
                  <a:gd name="T40" fmla="*/ 177 w 373"/>
                  <a:gd name="T41" fmla="*/ 61 h 242"/>
                  <a:gd name="T42" fmla="*/ 179 w 373"/>
                  <a:gd name="T43" fmla="*/ 51 h 242"/>
                  <a:gd name="T44" fmla="*/ 182 w 373"/>
                  <a:gd name="T45" fmla="*/ 41 h 242"/>
                  <a:gd name="T46" fmla="*/ 183 w 373"/>
                  <a:gd name="T47" fmla="*/ 32 h 242"/>
                  <a:gd name="T48" fmla="*/ 185 w 373"/>
                  <a:gd name="T49" fmla="*/ 23 h 242"/>
                  <a:gd name="T50" fmla="*/ 182 w 373"/>
                  <a:gd name="T51" fmla="*/ 13 h 242"/>
                  <a:gd name="T52" fmla="*/ 168 w 373"/>
                  <a:gd name="T53" fmla="*/ 15 h 242"/>
                  <a:gd name="T54" fmla="*/ 153 w 373"/>
                  <a:gd name="T55" fmla="*/ 12 h 242"/>
                  <a:gd name="T56" fmla="*/ 140 w 373"/>
                  <a:gd name="T57" fmla="*/ 10 h 242"/>
                  <a:gd name="T58" fmla="*/ 131 w 373"/>
                  <a:gd name="T59" fmla="*/ 12 h 242"/>
                  <a:gd name="T60" fmla="*/ 122 w 373"/>
                  <a:gd name="T61" fmla="*/ 13 h 242"/>
                  <a:gd name="T62" fmla="*/ 112 w 373"/>
                  <a:gd name="T63" fmla="*/ 12 h 242"/>
                  <a:gd name="T64" fmla="*/ 104 w 373"/>
                  <a:gd name="T65" fmla="*/ 6 h 242"/>
                  <a:gd name="T66" fmla="*/ 94 w 373"/>
                  <a:gd name="T67" fmla="*/ 0 h 242"/>
                  <a:gd name="T68" fmla="*/ 86 w 373"/>
                  <a:gd name="T69" fmla="*/ 0 h 242"/>
                  <a:gd name="T70" fmla="*/ 75 w 373"/>
                  <a:gd name="T71" fmla="*/ 2 h 242"/>
                  <a:gd name="T72" fmla="*/ 65 w 373"/>
                  <a:gd name="T73" fmla="*/ 6 h 242"/>
                  <a:gd name="T74" fmla="*/ 53 w 373"/>
                  <a:gd name="T75" fmla="*/ 13 h 242"/>
                  <a:gd name="T76" fmla="*/ 41 w 373"/>
                  <a:gd name="T77" fmla="*/ 23 h 242"/>
                  <a:gd name="T78" fmla="*/ 29 w 373"/>
                  <a:gd name="T79" fmla="*/ 33 h 242"/>
                  <a:gd name="T80" fmla="*/ 18 w 373"/>
                  <a:gd name="T81" fmla="*/ 47 h 242"/>
                  <a:gd name="T82" fmla="*/ 8 w 373"/>
                  <a:gd name="T83" fmla="*/ 62 h 242"/>
                  <a:gd name="T84" fmla="*/ 2 w 373"/>
                  <a:gd name="T85" fmla="*/ 74 h 242"/>
                  <a:gd name="T86" fmla="*/ 0 w 373"/>
                  <a:gd name="T87" fmla="*/ 81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3"/>
                  <a:gd name="T133" fmla="*/ 0 h 242"/>
                  <a:gd name="T134" fmla="*/ 373 w 373"/>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3" h="242">
                    <a:moveTo>
                      <a:pt x="0" y="161"/>
                    </a:moveTo>
                    <a:lnTo>
                      <a:pt x="0" y="163"/>
                    </a:lnTo>
                    <a:lnTo>
                      <a:pt x="0" y="168"/>
                    </a:lnTo>
                    <a:lnTo>
                      <a:pt x="2" y="175"/>
                    </a:lnTo>
                    <a:lnTo>
                      <a:pt x="7" y="183"/>
                    </a:lnTo>
                    <a:lnTo>
                      <a:pt x="12" y="191"/>
                    </a:lnTo>
                    <a:lnTo>
                      <a:pt x="22" y="198"/>
                    </a:lnTo>
                    <a:lnTo>
                      <a:pt x="27" y="201"/>
                    </a:lnTo>
                    <a:lnTo>
                      <a:pt x="34" y="204"/>
                    </a:lnTo>
                    <a:lnTo>
                      <a:pt x="42" y="204"/>
                    </a:lnTo>
                    <a:lnTo>
                      <a:pt x="52" y="204"/>
                    </a:lnTo>
                    <a:lnTo>
                      <a:pt x="60" y="202"/>
                    </a:lnTo>
                    <a:lnTo>
                      <a:pt x="68" y="202"/>
                    </a:lnTo>
                    <a:lnTo>
                      <a:pt x="75" y="202"/>
                    </a:lnTo>
                    <a:lnTo>
                      <a:pt x="80" y="204"/>
                    </a:lnTo>
                    <a:lnTo>
                      <a:pt x="86" y="204"/>
                    </a:lnTo>
                    <a:lnTo>
                      <a:pt x="91" y="206"/>
                    </a:lnTo>
                    <a:lnTo>
                      <a:pt x="95" y="208"/>
                    </a:lnTo>
                    <a:lnTo>
                      <a:pt x="100" y="210"/>
                    </a:lnTo>
                    <a:lnTo>
                      <a:pt x="105" y="215"/>
                    </a:lnTo>
                    <a:lnTo>
                      <a:pt x="112" y="219"/>
                    </a:lnTo>
                    <a:lnTo>
                      <a:pt x="116" y="224"/>
                    </a:lnTo>
                    <a:lnTo>
                      <a:pt x="123" y="230"/>
                    </a:lnTo>
                    <a:lnTo>
                      <a:pt x="128" y="232"/>
                    </a:lnTo>
                    <a:lnTo>
                      <a:pt x="138" y="235"/>
                    </a:lnTo>
                    <a:lnTo>
                      <a:pt x="142" y="236"/>
                    </a:lnTo>
                    <a:lnTo>
                      <a:pt x="147" y="239"/>
                    </a:lnTo>
                    <a:lnTo>
                      <a:pt x="154" y="239"/>
                    </a:lnTo>
                    <a:lnTo>
                      <a:pt x="161" y="242"/>
                    </a:lnTo>
                    <a:lnTo>
                      <a:pt x="165" y="240"/>
                    </a:lnTo>
                    <a:lnTo>
                      <a:pt x="172" y="240"/>
                    </a:lnTo>
                    <a:lnTo>
                      <a:pt x="179" y="239"/>
                    </a:lnTo>
                    <a:lnTo>
                      <a:pt x="186" y="239"/>
                    </a:lnTo>
                    <a:lnTo>
                      <a:pt x="191" y="235"/>
                    </a:lnTo>
                    <a:lnTo>
                      <a:pt x="197" y="232"/>
                    </a:lnTo>
                    <a:lnTo>
                      <a:pt x="202" y="227"/>
                    </a:lnTo>
                    <a:lnTo>
                      <a:pt x="209" y="223"/>
                    </a:lnTo>
                    <a:lnTo>
                      <a:pt x="213" y="216"/>
                    </a:lnTo>
                    <a:lnTo>
                      <a:pt x="219" y="212"/>
                    </a:lnTo>
                    <a:lnTo>
                      <a:pt x="225" y="209"/>
                    </a:lnTo>
                    <a:lnTo>
                      <a:pt x="232" y="208"/>
                    </a:lnTo>
                    <a:lnTo>
                      <a:pt x="238" y="205"/>
                    </a:lnTo>
                    <a:lnTo>
                      <a:pt x="246" y="205"/>
                    </a:lnTo>
                    <a:lnTo>
                      <a:pt x="253" y="205"/>
                    </a:lnTo>
                    <a:lnTo>
                      <a:pt x="261" y="206"/>
                    </a:lnTo>
                    <a:lnTo>
                      <a:pt x="266" y="206"/>
                    </a:lnTo>
                    <a:lnTo>
                      <a:pt x="275" y="206"/>
                    </a:lnTo>
                    <a:lnTo>
                      <a:pt x="281" y="206"/>
                    </a:lnTo>
                    <a:lnTo>
                      <a:pt x="290" y="206"/>
                    </a:lnTo>
                    <a:lnTo>
                      <a:pt x="296" y="204"/>
                    </a:lnTo>
                    <a:lnTo>
                      <a:pt x="303" y="204"/>
                    </a:lnTo>
                    <a:lnTo>
                      <a:pt x="310" y="199"/>
                    </a:lnTo>
                    <a:lnTo>
                      <a:pt x="318" y="197"/>
                    </a:lnTo>
                    <a:lnTo>
                      <a:pt x="322" y="190"/>
                    </a:lnTo>
                    <a:lnTo>
                      <a:pt x="327" y="183"/>
                    </a:lnTo>
                    <a:lnTo>
                      <a:pt x="331" y="175"/>
                    </a:lnTo>
                    <a:lnTo>
                      <a:pt x="336" y="167"/>
                    </a:lnTo>
                    <a:lnTo>
                      <a:pt x="340" y="156"/>
                    </a:lnTo>
                    <a:lnTo>
                      <a:pt x="344" y="145"/>
                    </a:lnTo>
                    <a:lnTo>
                      <a:pt x="347" y="138"/>
                    </a:lnTo>
                    <a:lnTo>
                      <a:pt x="348" y="132"/>
                    </a:lnTo>
                    <a:lnTo>
                      <a:pt x="351" y="127"/>
                    </a:lnTo>
                    <a:lnTo>
                      <a:pt x="354" y="122"/>
                    </a:lnTo>
                    <a:lnTo>
                      <a:pt x="355" y="115"/>
                    </a:lnTo>
                    <a:lnTo>
                      <a:pt x="357" y="108"/>
                    </a:lnTo>
                    <a:lnTo>
                      <a:pt x="358" y="102"/>
                    </a:lnTo>
                    <a:lnTo>
                      <a:pt x="359" y="96"/>
                    </a:lnTo>
                    <a:lnTo>
                      <a:pt x="361" y="89"/>
                    </a:lnTo>
                    <a:lnTo>
                      <a:pt x="363" y="82"/>
                    </a:lnTo>
                    <a:lnTo>
                      <a:pt x="363" y="76"/>
                    </a:lnTo>
                    <a:lnTo>
                      <a:pt x="366" y="70"/>
                    </a:lnTo>
                    <a:lnTo>
                      <a:pt x="366" y="63"/>
                    </a:lnTo>
                    <a:lnTo>
                      <a:pt x="368" y="56"/>
                    </a:lnTo>
                    <a:lnTo>
                      <a:pt x="368" y="50"/>
                    </a:lnTo>
                    <a:lnTo>
                      <a:pt x="370" y="45"/>
                    </a:lnTo>
                    <a:lnTo>
                      <a:pt x="372" y="34"/>
                    </a:lnTo>
                    <a:lnTo>
                      <a:pt x="373" y="24"/>
                    </a:lnTo>
                    <a:lnTo>
                      <a:pt x="363" y="26"/>
                    </a:lnTo>
                    <a:lnTo>
                      <a:pt x="355" y="29"/>
                    </a:lnTo>
                    <a:lnTo>
                      <a:pt x="344" y="29"/>
                    </a:lnTo>
                    <a:lnTo>
                      <a:pt x="335" y="30"/>
                    </a:lnTo>
                    <a:lnTo>
                      <a:pt x="324" y="29"/>
                    </a:lnTo>
                    <a:lnTo>
                      <a:pt x="314" y="27"/>
                    </a:lnTo>
                    <a:lnTo>
                      <a:pt x="306" y="24"/>
                    </a:lnTo>
                    <a:lnTo>
                      <a:pt x="301" y="22"/>
                    </a:lnTo>
                    <a:lnTo>
                      <a:pt x="291" y="19"/>
                    </a:lnTo>
                    <a:lnTo>
                      <a:pt x="280" y="20"/>
                    </a:lnTo>
                    <a:lnTo>
                      <a:pt x="273" y="20"/>
                    </a:lnTo>
                    <a:lnTo>
                      <a:pt x="268" y="22"/>
                    </a:lnTo>
                    <a:lnTo>
                      <a:pt x="262" y="23"/>
                    </a:lnTo>
                    <a:lnTo>
                      <a:pt x="257" y="26"/>
                    </a:lnTo>
                    <a:lnTo>
                      <a:pt x="250" y="26"/>
                    </a:lnTo>
                    <a:lnTo>
                      <a:pt x="243" y="26"/>
                    </a:lnTo>
                    <a:lnTo>
                      <a:pt x="236" y="26"/>
                    </a:lnTo>
                    <a:lnTo>
                      <a:pt x="231" y="26"/>
                    </a:lnTo>
                    <a:lnTo>
                      <a:pt x="224" y="23"/>
                    </a:lnTo>
                    <a:lnTo>
                      <a:pt x="217" y="20"/>
                    </a:lnTo>
                    <a:lnTo>
                      <a:pt x="212" y="16"/>
                    </a:lnTo>
                    <a:lnTo>
                      <a:pt x="208" y="11"/>
                    </a:lnTo>
                    <a:lnTo>
                      <a:pt x="201" y="4"/>
                    </a:lnTo>
                    <a:lnTo>
                      <a:pt x="193" y="0"/>
                    </a:lnTo>
                    <a:lnTo>
                      <a:pt x="187" y="0"/>
                    </a:lnTo>
                    <a:lnTo>
                      <a:pt x="183" y="0"/>
                    </a:lnTo>
                    <a:lnTo>
                      <a:pt x="176" y="0"/>
                    </a:lnTo>
                    <a:lnTo>
                      <a:pt x="171" y="0"/>
                    </a:lnTo>
                    <a:lnTo>
                      <a:pt x="164" y="0"/>
                    </a:lnTo>
                    <a:lnTo>
                      <a:pt x="157" y="1"/>
                    </a:lnTo>
                    <a:lnTo>
                      <a:pt x="150" y="3"/>
                    </a:lnTo>
                    <a:lnTo>
                      <a:pt x="145" y="5"/>
                    </a:lnTo>
                    <a:lnTo>
                      <a:pt x="135" y="9"/>
                    </a:lnTo>
                    <a:lnTo>
                      <a:pt x="130" y="12"/>
                    </a:lnTo>
                    <a:lnTo>
                      <a:pt x="120" y="16"/>
                    </a:lnTo>
                    <a:lnTo>
                      <a:pt x="115" y="22"/>
                    </a:lnTo>
                    <a:lnTo>
                      <a:pt x="105" y="26"/>
                    </a:lnTo>
                    <a:lnTo>
                      <a:pt x="98" y="31"/>
                    </a:lnTo>
                    <a:lnTo>
                      <a:pt x="90" y="38"/>
                    </a:lnTo>
                    <a:lnTo>
                      <a:pt x="82" y="45"/>
                    </a:lnTo>
                    <a:lnTo>
                      <a:pt x="74" y="50"/>
                    </a:lnTo>
                    <a:lnTo>
                      <a:pt x="65" y="59"/>
                    </a:lnTo>
                    <a:lnTo>
                      <a:pt x="57" y="65"/>
                    </a:lnTo>
                    <a:lnTo>
                      <a:pt x="50" y="76"/>
                    </a:lnTo>
                    <a:lnTo>
                      <a:pt x="43" y="83"/>
                    </a:lnTo>
                    <a:lnTo>
                      <a:pt x="35" y="93"/>
                    </a:lnTo>
                    <a:lnTo>
                      <a:pt x="30" y="102"/>
                    </a:lnTo>
                    <a:lnTo>
                      <a:pt x="23" y="113"/>
                    </a:lnTo>
                    <a:lnTo>
                      <a:pt x="16" y="124"/>
                    </a:lnTo>
                    <a:lnTo>
                      <a:pt x="9" y="137"/>
                    </a:lnTo>
                    <a:lnTo>
                      <a:pt x="7" y="142"/>
                    </a:lnTo>
                    <a:lnTo>
                      <a:pt x="4" y="148"/>
                    </a:lnTo>
                    <a:lnTo>
                      <a:pt x="2" y="154"/>
                    </a:lnTo>
                    <a:lnTo>
                      <a:pt x="0" y="161"/>
                    </a:lnTo>
                    <a:close/>
                  </a:path>
                </a:pathLst>
              </a:custGeom>
              <a:solidFill>
                <a:schemeClr val="tx1"/>
              </a:solidFill>
              <a:ln w="9525">
                <a:noFill/>
                <a:round/>
                <a:headEnd/>
                <a:tailEnd/>
              </a:ln>
            </p:spPr>
            <p:txBody>
              <a:bodyPr>
                <a:prstTxWarp prst="textNoShape">
                  <a:avLst/>
                </a:prstTxWarp>
              </a:bodyPr>
              <a:lstStyle/>
              <a:p>
                <a:endParaRPr lang="en-US"/>
              </a:p>
            </p:txBody>
          </p:sp>
          <p:sp>
            <p:nvSpPr>
              <p:cNvPr id="96270" name="Freeform 9"/>
              <p:cNvSpPr>
                <a:spLocks/>
              </p:cNvSpPr>
              <p:nvPr/>
            </p:nvSpPr>
            <p:spPr bwMode="auto">
              <a:xfrm>
                <a:off x="4285" y="1775"/>
                <a:ext cx="112" cy="131"/>
              </a:xfrm>
              <a:custGeom>
                <a:avLst/>
                <a:gdLst>
                  <a:gd name="T0" fmla="*/ 11 w 224"/>
                  <a:gd name="T1" fmla="*/ 0 h 261"/>
                  <a:gd name="T2" fmla="*/ 8 w 224"/>
                  <a:gd name="T3" fmla="*/ 3 h 261"/>
                  <a:gd name="T4" fmla="*/ 5 w 224"/>
                  <a:gd name="T5" fmla="*/ 10 h 261"/>
                  <a:gd name="T6" fmla="*/ 4 w 224"/>
                  <a:gd name="T7" fmla="*/ 18 h 261"/>
                  <a:gd name="T8" fmla="*/ 2 w 224"/>
                  <a:gd name="T9" fmla="*/ 25 h 261"/>
                  <a:gd name="T10" fmla="*/ 2 w 224"/>
                  <a:gd name="T11" fmla="*/ 32 h 261"/>
                  <a:gd name="T12" fmla="*/ 1 w 224"/>
                  <a:gd name="T13" fmla="*/ 38 h 261"/>
                  <a:gd name="T14" fmla="*/ 0 w 224"/>
                  <a:gd name="T15" fmla="*/ 47 h 261"/>
                  <a:gd name="T16" fmla="*/ 0 w 224"/>
                  <a:gd name="T17" fmla="*/ 55 h 261"/>
                  <a:gd name="T18" fmla="*/ 1 w 224"/>
                  <a:gd name="T19" fmla="*/ 64 h 261"/>
                  <a:gd name="T20" fmla="*/ 1 w 224"/>
                  <a:gd name="T21" fmla="*/ 73 h 261"/>
                  <a:gd name="T22" fmla="*/ 2 w 224"/>
                  <a:gd name="T23" fmla="*/ 82 h 261"/>
                  <a:gd name="T24" fmla="*/ 3 w 224"/>
                  <a:gd name="T25" fmla="*/ 92 h 261"/>
                  <a:gd name="T26" fmla="*/ 5 w 224"/>
                  <a:gd name="T27" fmla="*/ 101 h 261"/>
                  <a:gd name="T28" fmla="*/ 7 w 224"/>
                  <a:gd name="T29" fmla="*/ 108 h 261"/>
                  <a:gd name="T30" fmla="*/ 10 w 224"/>
                  <a:gd name="T31" fmla="*/ 114 h 261"/>
                  <a:gd name="T32" fmla="*/ 13 w 224"/>
                  <a:gd name="T33" fmla="*/ 120 h 261"/>
                  <a:gd name="T34" fmla="*/ 18 w 224"/>
                  <a:gd name="T35" fmla="*/ 125 h 261"/>
                  <a:gd name="T36" fmla="*/ 27 w 224"/>
                  <a:gd name="T37" fmla="*/ 129 h 261"/>
                  <a:gd name="T38" fmla="*/ 36 w 224"/>
                  <a:gd name="T39" fmla="*/ 131 h 261"/>
                  <a:gd name="T40" fmla="*/ 46 w 224"/>
                  <a:gd name="T41" fmla="*/ 130 h 261"/>
                  <a:gd name="T42" fmla="*/ 55 w 224"/>
                  <a:gd name="T43" fmla="*/ 129 h 261"/>
                  <a:gd name="T44" fmla="*/ 64 w 224"/>
                  <a:gd name="T45" fmla="*/ 129 h 261"/>
                  <a:gd name="T46" fmla="*/ 72 w 224"/>
                  <a:gd name="T47" fmla="*/ 131 h 261"/>
                  <a:gd name="T48" fmla="*/ 80 w 224"/>
                  <a:gd name="T49" fmla="*/ 130 h 261"/>
                  <a:gd name="T50" fmla="*/ 88 w 224"/>
                  <a:gd name="T51" fmla="*/ 128 h 261"/>
                  <a:gd name="T52" fmla="*/ 95 w 224"/>
                  <a:gd name="T53" fmla="*/ 125 h 261"/>
                  <a:gd name="T54" fmla="*/ 102 w 224"/>
                  <a:gd name="T55" fmla="*/ 119 h 261"/>
                  <a:gd name="T56" fmla="*/ 107 w 224"/>
                  <a:gd name="T57" fmla="*/ 113 h 261"/>
                  <a:gd name="T58" fmla="*/ 110 w 224"/>
                  <a:gd name="T59" fmla="*/ 105 h 261"/>
                  <a:gd name="T60" fmla="*/ 112 w 224"/>
                  <a:gd name="T61" fmla="*/ 97 h 261"/>
                  <a:gd name="T62" fmla="*/ 112 w 224"/>
                  <a:gd name="T63" fmla="*/ 88 h 261"/>
                  <a:gd name="T64" fmla="*/ 110 w 224"/>
                  <a:gd name="T65" fmla="*/ 78 h 261"/>
                  <a:gd name="T66" fmla="*/ 110 w 224"/>
                  <a:gd name="T67" fmla="*/ 69 h 261"/>
                  <a:gd name="T68" fmla="*/ 109 w 224"/>
                  <a:gd name="T69" fmla="*/ 63 h 261"/>
                  <a:gd name="T70" fmla="*/ 108 w 224"/>
                  <a:gd name="T71" fmla="*/ 58 h 261"/>
                  <a:gd name="T72" fmla="*/ 108 w 224"/>
                  <a:gd name="T73" fmla="*/ 51 h 261"/>
                  <a:gd name="T74" fmla="*/ 106 w 224"/>
                  <a:gd name="T75" fmla="*/ 45 h 261"/>
                  <a:gd name="T76" fmla="*/ 105 w 224"/>
                  <a:gd name="T77" fmla="*/ 38 h 261"/>
                  <a:gd name="T78" fmla="*/ 103 w 224"/>
                  <a:gd name="T79" fmla="*/ 32 h 261"/>
                  <a:gd name="T80" fmla="*/ 101 w 224"/>
                  <a:gd name="T81" fmla="*/ 26 h 261"/>
                  <a:gd name="T82" fmla="*/ 97 w 224"/>
                  <a:gd name="T83" fmla="*/ 17 h 261"/>
                  <a:gd name="T84" fmla="*/ 90 w 224"/>
                  <a:gd name="T85" fmla="*/ 8 h 261"/>
                  <a:gd name="T86" fmla="*/ 83 w 224"/>
                  <a:gd name="T87" fmla="*/ 5 h 261"/>
                  <a:gd name="T88" fmla="*/ 76 w 224"/>
                  <a:gd name="T89" fmla="*/ 6 h 261"/>
                  <a:gd name="T90" fmla="*/ 67 w 224"/>
                  <a:gd name="T91" fmla="*/ 8 h 261"/>
                  <a:gd name="T92" fmla="*/ 57 w 224"/>
                  <a:gd name="T93" fmla="*/ 9 h 261"/>
                  <a:gd name="T94" fmla="*/ 46 w 224"/>
                  <a:gd name="T95" fmla="*/ 9 h 261"/>
                  <a:gd name="T96" fmla="*/ 35 w 224"/>
                  <a:gd name="T97" fmla="*/ 8 h 261"/>
                  <a:gd name="T98" fmla="*/ 26 w 224"/>
                  <a:gd name="T99" fmla="*/ 6 h 261"/>
                  <a:gd name="T100" fmla="*/ 16 w 224"/>
                  <a:gd name="T101" fmla="*/ 3 h 261"/>
                  <a:gd name="T102" fmla="*/ 13 w 224"/>
                  <a:gd name="T103" fmla="*/ 2 h 2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4"/>
                  <a:gd name="T157" fmla="*/ 0 h 261"/>
                  <a:gd name="T158" fmla="*/ 224 w 224"/>
                  <a:gd name="T159" fmla="*/ 261 h 2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4" h="261">
                    <a:moveTo>
                      <a:pt x="25" y="3"/>
                    </a:moveTo>
                    <a:lnTo>
                      <a:pt x="22" y="0"/>
                    </a:lnTo>
                    <a:lnTo>
                      <a:pt x="18" y="3"/>
                    </a:lnTo>
                    <a:lnTo>
                      <a:pt x="15" y="5"/>
                    </a:lnTo>
                    <a:lnTo>
                      <a:pt x="14" y="12"/>
                    </a:lnTo>
                    <a:lnTo>
                      <a:pt x="9" y="20"/>
                    </a:lnTo>
                    <a:lnTo>
                      <a:pt x="8" y="31"/>
                    </a:lnTo>
                    <a:lnTo>
                      <a:pt x="7" y="35"/>
                    </a:lnTo>
                    <a:lnTo>
                      <a:pt x="5" y="42"/>
                    </a:lnTo>
                    <a:lnTo>
                      <a:pt x="4" y="49"/>
                    </a:lnTo>
                    <a:lnTo>
                      <a:pt x="4" y="56"/>
                    </a:lnTo>
                    <a:lnTo>
                      <a:pt x="3" y="63"/>
                    </a:lnTo>
                    <a:lnTo>
                      <a:pt x="3" y="68"/>
                    </a:lnTo>
                    <a:lnTo>
                      <a:pt x="1" y="76"/>
                    </a:lnTo>
                    <a:lnTo>
                      <a:pt x="1" y="85"/>
                    </a:lnTo>
                    <a:lnTo>
                      <a:pt x="0" y="93"/>
                    </a:lnTo>
                    <a:lnTo>
                      <a:pt x="0" y="101"/>
                    </a:lnTo>
                    <a:lnTo>
                      <a:pt x="0" y="109"/>
                    </a:lnTo>
                    <a:lnTo>
                      <a:pt x="1" y="120"/>
                    </a:lnTo>
                    <a:lnTo>
                      <a:pt x="1" y="127"/>
                    </a:lnTo>
                    <a:lnTo>
                      <a:pt x="1" y="135"/>
                    </a:lnTo>
                    <a:lnTo>
                      <a:pt x="1" y="145"/>
                    </a:lnTo>
                    <a:lnTo>
                      <a:pt x="3" y="156"/>
                    </a:lnTo>
                    <a:lnTo>
                      <a:pt x="3" y="164"/>
                    </a:lnTo>
                    <a:lnTo>
                      <a:pt x="4" y="173"/>
                    </a:lnTo>
                    <a:lnTo>
                      <a:pt x="5" y="183"/>
                    </a:lnTo>
                    <a:lnTo>
                      <a:pt x="8" y="193"/>
                    </a:lnTo>
                    <a:lnTo>
                      <a:pt x="9" y="201"/>
                    </a:lnTo>
                    <a:lnTo>
                      <a:pt x="12" y="209"/>
                    </a:lnTo>
                    <a:lnTo>
                      <a:pt x="14" y="216"/>
                    </a:lnTo>
                    <a:lnTo>
                      <a:pt x="18" y="223"/>
                    </a:lnTo>
                    <a:lnTo>
                      <a:pt x="19" y="228"/>
                    </a:lnTo>
                    <a:lnTo>
                      <a:pt x="23" y="235"/>
                    </a:lnTo>
                    <a:lnTo>
                      <a:pt x="26" y="239"/>
                    </a:lnTo>
                    <a:lnTo>
                      <a:pt x="29" y="245"/>
                    </a:lnTo>
                    <a:lnTo>
                      <a:pt x="35" y="250"/>
                    </a:lnTo>
                    <a:lnTo>
                      <a:pt x="44" y="256"/>
                    </a:lnTo>
                    <a:lnTo>
                      <a:pt x="53" y="257"/>
                    </a:lnTo>
                    <a:lnTo>
                      <a:pt x="64" y="261"/>
                    </a:lnTo>
                    <a:lnTo>
                      <a:pt x="72" y="261"/>
                    </a:lnTo>
                    <a:lnTo>
                      <a:pt x="82" y="261"/>
                    </a:lnTo>
                    <a:lnTo>
                      <a:pt x="92" y="260"/>
                    </a:lnTo>
                    <a:lnTo>
                      <a:pt x="101" y="260"/>
                    </a:lnTo>
                    <a:lnTo>
                      <a:pt x="109" y="258"/>
                    </a:lnTo>
                    <a:lnTo>
                      <a:pt x="119" y="258"/>
                    </a:lnTo>
                    <a:lnTo>
                      <a:pt x="128" y="258"/>
                    </a:lnTo>
                    <a:lnTo>
                      <a:pt x="137" y="261"/>
                    </a:lnTo>
                    <a:lnTo>
                      <a:pt x="143" y="261"/>
                    </a:lnTo>
                    <a:lnTo>
                      <a:pt x="152" y="261"/>
                    </a:lnTo>
                    <a:lnTo>
                      <a:pt x="159" y="260"/>
                    </a:lnTo>
                    <a:lnTo>
                      <a:pt x="167" y="258"/>
                    </a:lnTo>
                    <a:lnTo>
                      <a:pt x="175" y="256"/>
                    </a:lnTo>
                    <a:lnTo>
                      <a:pt x="182" y="253"/>
                    </a:lnTo>
                    <a:lnTo>
                      <a:pt x="190" y="249"/>
                    </a:lnTo>
                    <a:lnTo>
                      <a:pt x="198" y="245"/>
                    </a:lnTo>
                    <a:lnTo>
                      <a:pt x="204" y="238"/>
                    </a:lnTo>
                    <a:lnTo>
                      <a:pt x="209" y="232"/>
                    </a:lnTo>
                    <a:lnTo>
                      <a:pt x="213" y="225"/>
                    </a:lnTo>
                    <a:lnTo>
                      <a:pt x="219" y="219"/>
                    </a:lnTo>
                    <a:lnTo>
                      <a:pt x="220" y="210"/>
                    </a:lnTo>
                    <a:lnTo>
                      <a:pt x="223" y="202"/>
                    </a:lnTo>
                    <a:lnTo>
                      <a:pt x="223" y="193"/>
                    </a:lnTo>
                    <a:lnTo>
                      <a:pt x="224" y="184"/>
                    </a:lnTo>
                    <a:lnTo>
                      <a:pt x="223" y="175"/>
                    </a:lnTo>
                    <a:lnTo>
                      <a:pt x="221" y="165"/>
                    </a:lnTo>
                    <a:lnTo>
                      <a:pt x="220" y="156"/>
                    </a:lnTo>
                    <a:lnTo>
                      <a:pt x="220" y="145"/>
                    </a:lnTo>
                    <a:lnTo>
                      <a:pt x="220" y="138"/>
                    </a:lnTo>
                    <a:lnTo>
                      <a:pt x="219" y="132"/>
                    </a:lnTo>
                    <a:lnTo>
                      <a:pt x="217" y="126"/>
                    </a:lnTo>
                    <a:lnTo>
                      <a:pt x="217" y="120"/>
                    </a:lnTo>
                    <a:lnTo>
                      <a:pt x="216" y="115"/>
                    </a:lnTo>
                    <a:lnTo>
                      <a:pt x="216" y="108"/>
                    </a:lnTo>
                    <a:lnTo>
                      <a:pt x="215" y="101"/>
                    </a:lnTo>
                    <a:lnTo>
                      <a:pt x="215" y="96"/>
                    </a:lnTo>
                    <a:lnTo>
                      <a:pt x="212" y="89"/>
                    </a:lnTo>
                    <a:lnTo>
                      <a:pt x="210" y="83"/>
                    </a:lnTo>
                    <a:lnTo>
                      <a:pt x="209" y="76"/>
                    </a:lnTo>
                    <a:lnTo>
                      <a:pt x="208" y="70"/>
                    </a:lnTo>
                    <a:lnTo>
                      <a:pt x="205" y="64"/>
                    </a:lnTo>
                    <a:lnTo>
                      <a:pt x="204" y="57"/>
                    </a:lnTo>
                    <a:lnTo>
                      <a:pt x="201" y="52"/>
                    </a:lnTo>
                    <a:lnTo>
                      <a:pt x="201" y="46"/>
                    </a:lnTo>
                    <a:lnTo>
                      <a:pt x="194" y="34"/>
                    </a:lnTo>
                    <a:lnTo>
                      <a:pt x="189" y="24"/>
                    </a:lnTo>
                    <a:lnTo>
                      <a:pt x="180" y="15"/>
                    </a:lnTo>
                    <a:lnTo>
                      <a:pt x="174" y="8"/>
                    </a:lnTo>
                    <a:lnTo>
                      <a:pt x="165" y="9"/>
                    </a:lnTo>
                    <a:lnTo>
                      <a:pt x="160" y="12"/>
                    </a:lnTo>
                    <a:lnTo>
                      <a:pt x="152" y="12"/>
                    </a:lnTo>
                    <a:lnTo>
                      <a:pt x="143" y="15"/>
                    </a:lnTo>
                    <a:lnTo>
                      <a:pt x="134" y="16"/>
                    </a:lnTo>
                    <a:lnTo>
                      <a:pt x="124" y="18"/>
                    </a:lnTo>
                    <a:lnTo>
                      <a:pt x="113" y="18"/>
                    </a:lnTo>
                    <a:lnTo>
                      <a:pt x="104" y="19"/>
                    </a:lnTo>
                    <a:lnTo>
                      <a:pt x="92" y="18"/>
                    </a:lnTo>
                    <a:lnTo>
                      <a:pt x="82" y="18"/>
                    </a:lnTo>
                    <a:lnTo>
                      <a:pt x="70" y="16"/>
                    </a:lnTo>
                    <a:lnTo>
                      <a:pt x="60" y="15"/>
                    </a:lnTo>
                    <a:lnTo>
                      <a:pt x="51" y="12"/>
                    </a:lnTo>
                    <a:lnTo>
                      <a:pt x="41" y="9"/>
                    </a:lnTo>
                    <a:lnTo>
                      <a:pt x="31" y="5"/>
                    </a:lnTo>
                    <a:lnTo>
                      <a:pt x="25" y="3"/>
                    </a:lnTo>
                    <a:close/>
                  </a:path>
                </a:pathLst>
              </a:custGeom>
              <a:solidFill>
                <a:schemeClr val="tx1"/>
              </a:solidFill>
              <a:ln w="9525">
                <a:noFill/>
                <a:round/>
                <a:headEnd/>
                <a:tailEnd/>
              </a:ln>
            </p:spPr>
            <p:txBody>
              <a:bodyPr>
                <a:prstTxWarp prst="textNoShape">
                  <a:avLst/>
                </a:prstTxWarp>
              </a:bodyPr>
              <a:lstStyle/>
              <a:p>
                <a:endParaRPr lang="en-US"/>
              </a:p>
            </p:txBody>
          </p:sp>
          <p:sp>
            <p:nvSpPr>
              <p:cNvPr id="96271" name="Freeform 10"/>
              <p:cNvSpPr>
                <a:spLocks/>
              </p:cNvSpPr>
              <p:nvPr/>
            </p:nvSpPr>
            <p:spPr bwMode="auto">
              <a:xfrm>
                <a:off x="4253" y="1918"/>
                <a:ext cx="189" cy="152"/>
              </a:xfrm>
              <a:custGeom>
                <a:avLst/>
                <a:gdLst>
                  <a:gd name="T0" fmla="*/ 9 w 378"/>
                  <a:gd name="T1" fmla="*/ 39 h 303"/>
                  <a:gd name="T2" fmla="*/ 3 w 378"/>
                  <a:gd name="T3" fmla="*/ 51 h 303"/>
                  <a:gd name="T4" fmla="*/ 1 w 378"/>
                  <a:gd name="T5" fmla="*/ 61 h 303"/>
                  <a:gd name="T6" fmla="*/ 0 w 378"/>
                  <a:gd name="T7" fmla="*/ 70 h 303"/>
                  <a:gd name="T8" fmla="*/ 1 w 378"/>
                  <a:gd name="T9" fmla="*/ 82 h 303"/>
                  <a:gd name="T10" fmla="*/ 3 w 378"/>
                  <a:gd name="T11" fmla="*/ 94 h 303"/>
                  <a:gd name="T12" fmla="*/ 9 w 378"/>
                  <a:gd name="T13" fmla="*/ 108 h 303"/>
                  <a:gd name="T14" fmla="*/ 17 w 378"/>
                  <a:gd name="T15" fmla="*/ 123 h 303"/>
                  <a:gd name="T16" fmla="*/ 26 w 378"/>
                  <a:gd name="T17" fmla="*/ 135 h 303"/>
                  <a:gd name="T18" fmla="*/ 36 w 378"/>
                  <a:gd name="T19" fmla="*/ 143 h 303"/>
                  <a:gd name="T20" fmla="*/ 45 w 378"/>
                  <a:gd name="T21" fmla="*/ 148 h 303"/>
                  <a:gd name="T22" fmla="*/ 55 w 378"/>
                  <a:gd name="T23" fmla="*/ 151 h 303"/>
                  <a:gd name="T24" fmla="*/ 66 w 378"/>
                  <a:gd name="T25" fmla="*/ 152 h 303"/>
                  <a:gd name="T26" fmla="*/ 75 w 378"/>
                  <a:gd name="T27" fmla="*/ 151 h 303"/>
                  <a:gd name="T28" fmla="*/ 85 w 378"/>
                  <a:gd name="T29" fmla="*/ 149 h 303"/>
                  <a:gd name="T30" fmla="*/ 94 w 378"/>
                  <a:gd name="T31" fmla="*/ 147 h 303"/>
                  <a:gd name="T32" fmla="*/ 103 w 378"/>
                  <a:gd name="T33" fmla="*/ 145 h 303"/>
                  <a:gd name="T34" fmla="*/ 120 w 378"/>
                  <a:gd name="T35" fmla="*/ 143 h 303"/>
                  <a:gd name="T36" fmla="*/ 136 w 378"/>
                  <a:gd name="T37" fmla="*/ 141 h 303"/>
                  <a:gd name="T38" fmla="*/ 153 w 378"/>
                  <a:gd name="T39" fmla="*/ 136 h 303"/>
                  <a:gd name="T40" fmla="*/ 168 w 378"/>
                  <a:gd name="T41" fmla="*/ 129 h 303"/>
                  <a:gd name="T42" fmla="*/ 178 w 378"/>
                  <a:gd name="T43" fmla="*/ 121 h 303"/>
                  <a:gd name="T44" fmla="*/ 183 w 378"/>
                  <a:gd name="T45" fmla="*/ 113 h 303"/>
                  <a:gd name="T46" fmla="*/ 183 w 378"/>
                  <a:gd name="T47" fmla="*/ 103 h 303"/>
                  <a:gd name="T48" fmla="*/ 184 w 378"/>
                  <a:gd name="T49" fmla="*/ 92 h 303"/>
                  <a:gd name="T50" fmla="*/ 185 w 378"/>
                  <a:gd name="T51" fmla="*/ 82 h 303"/>
                  <a:gd name="T52" fmla="*/ 185 w 378"/>
                  <a:gd name="T53" fmla="*/ 73 h 303"/>
                  <a:gd name="T54" fmla="*/ 189 w 378"/>
                  <a:gd name="T55" fmla="*/ 64 h 303"/>
                  <a:gd name="T56" fmla="*/ 187 w 378"/>
                  <a:gd name="T57" fmla="*/ 54 h 303"/>
                  <a:gd name="T58" fmla="*/ 179 w 378"/>
                  <a:gd name="T59" fmla="*/ 40 h 303"/>
                  <a:gd name="T60" fmla="*/ 168 w 378"/>
                  <a:gd name="T61" fmla="*/ 24 h 303"/>
                  <a:gd name="T62" fmla="*/ 155 w 378"/>
                  <a:gd name="T63" fmla="*/ 11 h 303"/>
                  <a:gd name="T64" fmla="*/ 143 w 378"/>
                  <a:gd name="T65" fmla="*/ 3 h 303"/>
                  <a:gd name="T66" fmla="*/ 130 w 378"/>
                  <a:gd name="T67" fmla="*/ 1 h 303"/>
                  <a:gd name="T68" fmla="*/ 118 w 378"/>
                  <a:gd name="T69" fmla="*/ 3 h 303"/>
                  <a:gd name="T70" fmla="*/ 106 w 378"/>
                  <a:gd name="T71" fmla="*/ 8 h 303"/>
                  <a:gd name="T72" fmla="*/ 94 w 378"/>
                  <a:gd name="T73" fmla="*/ 11 h 303"/>
                  <a:gd name="T74" fmla="*/ 84 w 378"/>
                  <a:gd name="T75" fmla="*/ 11 h 303"/>
                  <a:gd name="T76" fmla="*/ 74 w 378"/>
                  <a:gd name="T77" fmla="*/ 8 h 303"/>
                  <a:gd name="T78" fmla="*/ 63 w 378"/>
                  <a:gd name="T79" fmla="*/ 3 h 303"/>
                  <a:gd name="T80" fmla="*/ 48 w 378"/>
                  <a:gd name="T81" fmla="*/ 1 h 303"/>
                  <a:gd name="T82" fmla="*/ 34 w 378"/>
                  <a:gd name="T83" fmla="*/ 1 h 303"/>
                  <a:gd name="T84" fmla="*/ 26 w 378"/>
                  <a:gd name="T85" fmla="*/ 6 h 303"/>
                  <a:gd name="T86" fmla="*/ 21 w 378"/>
                  <a:gd name="T87" fmla="*/ 14 h 303"/>
                  <a:gd name="T88" fmla="*/ 16 w 378"/>
                  <a:gd name="T89" fmla="*/ 23 h 303"/>
                  <a:gd name="T90" fmla="*/ 13 w 378"/>
                  <a:gd name="T91" fmla="*/ 32 h 3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8"/>
                  <a:gd name="T139" fmla="*/ 0 h 303"/>
                  <a:gd name="T140" fmla="*/ 378 w 378"/>
                  <a:gd name="T141" fmla="*/ 303 h 3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8" h="303">
                    <a:moveTo>
                      <a:pt x="26" y="68"/>
                    </a:moveTo>
                    <a:lnTo>
                      <a:pt x="23" y="69"/>
                    </a:lnTo>
                    <a:lnTo>
                      <a:pt x="17" y="78"/>
                    </a:lnTo>
                    <a:lnTo>
                      <a:pt x="13" y="83"/>
                    </a:lnTo>
                    <a:lnTo>
                      <a:pt x="11" y="91"/>
                    </a:lnTo>
                    <a:lnTo>
                      <a:pt x="6" y="101"/>
                    </a:lnTo>
                    <a:lnTo>
                      <a:pt x="5" y="112"/>
                    </a:lnTo>
                    <a:lnTo>
                      <a:pt x="2" y="116"/>
                    </a:lnTo>
                    <a:lnTo>
                      <a:pt x="1" y="121"/>
                    </a:lnTo>
                    <a:lnTo>
                      <a:pt x="1" y="128"/>
                    </a:lnTo>
                    <a:lnTo>
                      <a:pt x="1" y="134"/>
                    </a:lnTo>
                    <a:lnTo>
                      <a:pt x="0" y="140"/>
                    </a:lnTo>
                    <a:lnTo>
                      <a:pt x="0" y="149"/>
                    </a:lnTo>
                    <a:lnTo>
                      <a:pt x="1" y="155"/>
                    </a:lnTo>
                    <a:lnTo>
                      <a:pt x="1" y="164"/>
                    </a:lnTo>
                    <a:lnTo>
                      <a:pt x="1" y="171"/>
                    </a:lnTo>
                    <a:lnTo>
                      <a:pt x="4" y="180"/>
                    </a:lnTo>
                    <a:lnTo>
                      <a:pt x="6" y="188"/>
                    </a:lnTo>
                    <a:lnTo>
                      <a:pt x="11" y="198"/>
                    </a:lnTo>
                    <a:lnTo>
                      <a:pt x="13" y="206"/>
                    </a:lnTo>
                    <a:lnTo>
                      <a:pt x="17" y="216"/>
                    </a:lnTo>
                    <a:lnTo>
                      <a:pt x="22" y="225"/>
                    </a:lnTo>
                    <a:lnTo>
                      <a:pt x="28" y="236"/>
                    </a:lnTo>
                    <a:lnTo>
                      <a:pt x="34" y="246"/>
                    </a:lnTo>
                    <a:lnTo>
                      <a:pt x="39" y="254"/>
                    </a:lnTo>
                    <a:lnTo>
                      <a:pt x="45" y="261"/>
                    </a:lnTo>
                    <a:lnTo>
                      <a:pt x="52" y="269"/>
                    </a:lnTo>
                    <a:lnTo>
                      <a:pt x="57" y="274"/>
                    </a:lnTo>
                    <a:lnTo>
                      <a:pt x="64" y="281"/>
                    </a:lnTo>
                    <a:lnTo>
                      <a:pt x="71" y="285"/>
                    </a:lnTo>
                    <a:lnTo>
                      <a:pt x="78" y="291"/>
                    </a:lnTo>
                    <a:lnTo>
                      <a:pt x="83" y="292"/>
                    </a:lnTo>
                    <a:lnTo>
                      <a:pt x="90" y="296"/>
                    </a:lnTo>
                    <a:lnTo>
                      <a:pt x="97" y="298"/>
                    </a:lnTo>
                    <a:lnTo>
                      <a:pt x="102" y="300"/>
                    </a:lnTo>
                    <a:lnTo>
                      <a:pt x="109" y="302"/>
                    </a:lnTo>
                    <a:lnTo>
                      <a:pt x="117" y="302"/>
                    </a:lnTo>
                    <a:lnTo>
                      <a:pt x="123" y="302"/>
                    </a:lnTo>
                    <a:lnTo>
                      <a:pt x="131" y="303"/>
                    </a:lnTo>
                    <a:lnTo>
                      <a:pt x="138" y="302"/>
                    </a:lnTo>
                    <a:lnTo>
                      <a:pt x="143" y="302"/>
                    </a:lnTo>
                    <a:lnTo>
                      <a:pt x="150" y="302"/>
                    </a:lnTo>
                    <a:lnTo>
                      <a:pt x="157" y="300"/>
                    </a:lnTo>
                    <a:lnTo>
                      <a:pt x="164" y="298"/>
                    </a:lnTo>
                    <a:lnTo>
                      <a:pt x="169" y="298"/>
                    </a:lnTo>
                    <a:lnTo>
                      <a:pt x="176" y="296"/>
                    </a:lnTo>
                    <a:lnTo>
                      <a:pt x="183" y="296"/>
                    </a:lnTo>
                    <a:lnTo>
                      <a:pt x="188" y="294"/>
                    </a:lnTo>
                    <a:lnTo>
                      <a:pt x="194" y="292"/>
                    </a:lnTo>
                    <a:lnTo>
                      <a:pt x="199" y="291"/>
                    </a:lnTo>
                    <a:lnTo>
                      <a:pt x="206" y="290"/>
                    </a:lnTo>
                    <a:lnTo>
                      <a:pt x="217" y="287"/>
                    </a:lnTo>
                    <a:lnTo>
                      <a:pt x="229" y="287"/>
                    </a:lnTo>
                    <a:lnTo>
                      <a:pt x="239" y="285"/>
                    </a:lnTo>
                    <a:lnTo>
                      <a:pt x="250" y="284"/>
                    </a:lnTo>
                    <a:lnTo>
                      <a:pt x="259" y="281"/>
                    </a:lnTo>
                    <a:lnTo>
                      <a:pt x="272" y="281"/>
                    </a:lnTo>
                    <a:lnTo>
                      <a:pt x="283" y="277"/>
                    </a:lnTo>
                    <a:lnTo>
                      <a:pt x="294" y="274"/>
                    </a:lnTo>
                    <a:lnTo>
                      <a:pt x="305" y="272"/>
                    </a:lnTo>
                    <a:lnTo>
                      <a:pt x="316" y="268"/>
                    </a:lnTo>
                    <a:lnTo>
                      <a:pt x="325" y="262"/>
                    </a:lnTo>
                    <a:lnTo>
                      <a:pt x="335" y="258"/>
                    </a:lnTo>
                    <a:lnTo>
                      <a:pt x="342" y="253"/>
                    </a:lnTo>
                    <a:lnTo>
                      <a:pt x="351" y="248"/>
                    </a:lnTo>
                    <a:lnTo>
                      <a:pt x="355" y="242"/>
                    </a:lnTo>
                    <a:lnTo>
                      <a:pt x="361" y="236"/>
                    </a:lnTo>
                    <a:lnTo>
                      <a:pt x="363" y="231"/>
                    </a:lnTo>
                    <a:lnTo>
                      <a:pt x="366" y="225"/>
                    </a:lnTo>
                    <a:lnTo>
                      <a:pt x="366" y="218"/>
                    </a:lnTo>
                    <a:lnTo>
                      <a:pt x="366" y="212"/>
                    </a:lnTo>
                    <a:lnTo>
                      <a:pt x="366" y="205"/>
                    </a:lnTo>
                    <a:lnTo>
                      <a:pt x="367" y="198"/>
                    </a:lnTo>
                    <a:lnTo>
                      <a:pt x="367" y="190"/>
                    </a:lnTo>
                    <a:lnTo>
                      <a:pt x="367" y="184"/>
                    </a:lnTo>
                    <a:lnTo>
                      <a:pt x="367" y="177"/>
                    </a:lnTo>
                    <a:lnTo>
                      <a:pt x="369" y="171"/>
                    </a:lnTo>
                    <a:lnTo>
                      <a:pt x="369" y="164"/>
                    </a:lnTo>
                    <a:lnTo>
                      <a:pt x="369" y="157"/>
                    </a:lnTo>
                    <a:lnTo>
                      <a:pt x="369" y="150"/>
                    </a:lnTo>
                    <a:lnTo>
                      <a:pt x="370" y="146"/>
                    </a:lnTo>
                    <a:lnTo>
                      <a:pt x="372" y="138"/>
                    </a:lnTo>
                    <a:lnTo>
                      <a:pt x="377" y="132"/>
                    </a:lnTo>
                    <a:lnTo>
                      <a:pt x="377" y="128"/>
                    </a:lnTo>
                    <a:lnTo>
                      <a:pt x="378" y="124"/>
                    </a:lnTo>
                    <a:lnTo>
                      <a:pt x="376" y="116"/>
                    </a:lnTo>
                    <a:lnTo>
                      <a:pt x="374" y="108"/>
                    </a:lnTo>
                    <a:lnTo>
                      <a:pt x="370" y="98"/>
                    </a:lnTo>
                    <a:lnTo>
                      <a:pt x="365" y="90"/>
                    </a:lnTo>
                    <a:lnTo>
                      <a:pt x="358" y="79"/>
                    </a:lnTo>
                    <a:lnTo>
                      <a:pt x="352" y="69"/>
                    </a:lnTo>
                    <a:lnTo>
                      <a:pt x="344" y="58"/>
                    </a:lnTo>
                    <a:lnTo>
                      <a:pt x="336" y="47"/>
                    </a:lnTo>
                    <a:lnTo>
                      <a:pt x="328" y="38"/>
                    </a:lnTo>
                    <a:lnTo>
                      <a:pt x="320" y="30"/>
                    </a:lnTo>
                    <a:lnTo>
                      <a:pt x="310" y="21"/>
                    </a:lnTo>
                    <a:lnTo>
                      <a:pt x="300" y="15"/>
                    </a:lnTo>
                    <a:lnTo>
                      <a:pt x="292" y="9"/>
                    </a:lnTo>
                    <a:lnTo>
                      <a:pt x="285" y="6"/>
                    </a:lnTo>
                    <a:lnTo>
                      <a:pt x="276" y="4"/>
                    </a:lnTo>
                    <a:lnTo>
                      <a:pt x="269" y="2"/>
                    </a:lnTo>
                    <a:lnTo>
                      <a:pt x="259" y="2"/>
                    </a:lnTo>
                    <a:lnTo>
                      <a:pt x="253" y="4"/>
                    </a:lnTo>
                    <a:lnTo>
                      <a:pt x="244" y="5"/>
                    </a:lnTo>
                    <a:lnTo>
                      <a:pt x="236" y="6"/>
                    </a:lnTo>
                    <a:lnTo>
                      <a:pt x="228" y="9"/>
                    </a:lnTo>
                    <a:lnTo>
                      <a:pt x="220" y="12"/>
                    </a:lnTo>
                    <a:lnTo>
                      <a:pt x="212" y="15"/>
                    </a:lnTo>
                    <a:lnTo>
                      <a:pt x="203" y="17"/>
                    </a:lnTo>
                    <a:lnTo>
                      <a:pt x="197" y="19"/>
                    </a:lnTo>
                    <a:lnTo>
                      <a:pt x="188" y="21"/>
                    </a:lnTo>
                    <a:lnTo>
                      <a:pt x="182" y="21"/>
                    </a:lnTo>
                    <a:lnTo>
                      <a:pt x="173" y="21"/>
                    </a:lnTo>
                    <a:lnTo>
                      <a:pt x="168" y="21"/>
                    </a:lnTo>
                    <a:lnTo>
                      <a:pt x="161" y="21"/>
                    </a:lnTo>
                    <a:lnTo>
                      <a:pt x="153" y="17"/>
                    </a:lnTo>
                    <a:lnTo>
                      <a:pt x="147" y="16"/>
                    </a:lnTo>
                    <a:lnTo>
                      <a:pt x="140" y="13"/>
                    </a:lnTo>
                    <a:lnTo>
                      <a:pt x="135" y="12"/>
                    </a:lnTo>
                    <a:lnTo>
                      <a:pt x="125" y="6"/>
                    </a:lnTo>
                    <a:lnTo>
                      <a:pt x="116" y="5"/>
                    </a:lnTo>
                    <a:lnTo>
                      <a:pt x="105" y="2"/>
                    </a:lnTo>
                    <a:lnTo>
                      <a:pt x="95" y="1"/>
                    </a:lnTo>
                    <a:lnTo>
                      <a:pt x="84" y="0"/>
                    </a:lnTo>
                    <a:lnTo>
                      <a:pt x="73" y="1"/>
                    </a:lnTo>
                    <a:lnTo>
                      <a:pt x="67" y="1"/>
                    </a:lnTo>
                    <a:lnTo>
                      <a:pt x="63" y="2"/>
                    </a:lnTo>
                    <a:lnTo>
                      <a:pt x="57" y="5"/>
                    </a:lnTo>
                    <a:lnTo>
                      <a:pt x="52" y="11"/>
                    </a:lnTo>
                    <a:lnTo>
                      <a:pt x="47" y="15"/>
                    </a:lnTo>
                    <a:lnTo>
                      <a:pt x="43" y="21"/>
                    </a:lnTo>
                    <a:lnTo>
                      <a:pt x="41" y="27"/>
                    </a:lnTo>
                    <a:lnTo>
                      <a:pt x="38" y="34"/>
                    </a:lnTo>
                    <a:lnTo>
                      <a:pt x="35" y="39"/>
                    </a:lnTo>
                    <a:lnTo>
                      <a:pt x="31" y="45"/>
                    </a:lnTo>
                    <a:lnTo>
                      <a:pt x="30" y="50"/>
                    </a:lnTo>
                    <a:lnTo>
                      <a:pt x="28" y="57"/>
                    </a:lnTo>
                    <a:lnTo>
                      <a:pt x="26" y="64"/>
                    </a:lnTo>
                    <a:lnTo>
                      <a:pt x="26" y="68"/>
                    </a:lnTo>
                    <a:close/>
                  </a:path>
                </a:pathLst>
              </a:custGeom>
              <a:solidFill>
                <a:schemeClr val="tx1"/>
              </a:solidFill>
              <a:ln w="9525">
                <a:noFill/>
                <a:round/>
                <a:headEnd/>
                <a:tailEnd/>
              </a:ln>
            </p:spPr>
            <p:txBody>
              <a:bodyPr>
                <a:prstTxWarp prst="textNoShape">
                  <a:avLst/>
                </a:prstTxWarp>
              </a:bodyPr>
              <a:lstStyle/>
              <a:p>
                <a:endParaRPr lang="en-US"/>
              </a:p>
            </p:txBody>
          </p:sp>
          <p:sp>
            <p:nvSpPr>
              <p:cNvPr id="96272" name="Freeform 11"/>
              <p:cNvSpPr>
                <a:spLocks/>
              </p:cNvSpPr>
              <p:nvPr/>
            </p:nvSpPr>
            <p:spPr bwMode="auto">
              <a:xfrm>
                <a:off x="4398" y="1782"/>
                <a:ext cx="104" cy="94"/>
              </a:xfrm>
              <a:custGeom>
                <a:avLst/>
                <a:gdLst>
                  <a:gd name="T0" fmla="*/ 1 w 207"/>
                  <a:gd name="T1" fmla="*/ 12 h 189"/>
                  <a:gd name="T2" fmla="*/ 3 w 207"/>
                  <a:gd name="T3" fmla="*/ 18 h 189"/>
                  <a:gd name="T4" fmla="*/ 5 w 207"/>
                  <a:gd name="T5" fmla="*/ 26 h 189"/>
                  <a:gd name="T6" fmla="*/ 7 w 207"/>
                  <a:gd name="T7" fmla="*/ 32 h 189"/>
                  <a:gd name="T8" fmla="*/ 10 w 207"/>
                  <a:gd name="T9" fmla="*/ 38 h 189"/>
                  <a:gd name="T10" fmla="*/ 12 w 207"/>
                  <a:gd name="T11" fmla="*/ 46 h 189"/>
                  <a:gd name="T12" fmla="*/ 15 w 207"/>
                  <a:gd name="T13" fmla="*/ 54 h 189"/>
                  <a:gd name="T14" fmla="*/ 18 w 207"/>
                  <a:gd name="T15" fmla="*/ 61 h 189"/>
                  <a:gd name="T16" fmla="*/ 22 w 207"/>
                  <a:gd name="T17" fmla="*/ 68 h 189"/>
                  <a:gd name="T18" fmla="*/ 25 w 207"/>
                  <a:gd name="T19" fmla="*/ 74 h 189"/>
                  <a:gd name="T20" fmla="*/ 31 w 207"/>
                  <a:gd name="T21" fmla="*/ 84 h 189"/>
                  <a:gd name="T22" fmla="*/ 38 w 207"/>
                  <a:gd name="T23" fmla="*/ 91 h 189"/>
                  <a:gd name="T24" fmla="*/ 47 w 207"/>
                  <a:gd name="T25" fmla="*/ 94 h 189"/>
                  <a:gd name="T26" fmla="*/ 57 w 207"/>
                  <a:gd name="T27" fmla="*/ 89 h 189"/>
                  <a:gd name="T28" fmla="*/ 67 w 207"/>
                  <a:gd name="T29" fmla="*/ 80 h 189"/>
                  <a:gd name="T30" fmla="*/ 76 w 207"/>
                  <a:gd name="T31" fmla="*/ 74 h 189"/>
                  <a:gd name="T32" fmla="*/ 85 w 207"/>
                  <a:gd name="T33" fmla="*/ 75 h 189"/>
                  <a:gd name="T34" fmla="*/ 94 w 207"/>
                  <a:gd name="T35" fmla="*/ 70 h 189"/>
                  <a:gd name="T36" fmla="*/ 101 w 207"/>
                  <a:gd name="T37" fmla="*/ 63 h 189"/>
                  <a:gd name="T38" fmla="*/ 103 w 207"/>
                  <a:gd name="T39" fmla="*/ 57 h 189"/>
                  <a:gd name="T40" fmla="*/ 103 w 207"/>
                  <a:gd name="T41" fmla="*/ 48 h 189"/>
                  <a:gd name="T42" fmla="*/ 98 w 207"/>
                  <a:gd name="T43" fmla="*/ 41 h 189"/>
                  <a:gd name="T44" fmla="*/ 93 w 207"/>
                  <a:gd name="T45" fmla="*/ 37 h 189"/>
                  <a:gd name="T46" fmla="*/ 87 w 207"/>
                  <a:gd name="T47" fmla="*/ 33 h 189"/>
                  <a:gd name="T48" fmla="*/ 80 w 207"/>
                  <a:gd name="T49" fmla="*/ 29 h 189"/>
                  <a:gd name="T50" fmla="*/ 72 w 207"/>
                  <a:gd name="T51" fmla="*/ 24 h 189"/>
                  <a:gd name="T52" fmla="*/ 63 w 207"/>
                  <a:gd name="T53" fmla="*/ 19 h 189"/>
                  <a:gd name="T54" fmla="*/ 53 w 207"/>
                  <a:gd name="T55" fmla="*/ 14 h 189"/>
                  <a:gd name="T56" fmla="*/ 45 w 207"/>
                  <a:gd name="T57" fmla="*/ 10 h 189"/>
                  <a:gd name="T58" fmla="*/ 36 w 207"/>
                  <a:gd name="T59" fmla="*/ 7 h 189"/>
                  <a:gd name="T60" fmla="*/ 27 w 207"/>
                  <a:gd name="T61" fmla="*/ 3 h 189"/>
                  <a:gd name="T62" fmla="*/ 18 w 207"/>
                  <a:gd name="T63" fmla="*/ 0 h 189"/>
                  <a:gd name="T64" fmla="*/ 12 w 207"/>
                  <a:gd name="T65" fmla="*/ 0 h 189"/>
                  <a:gd name="T66" fmla="*/ 4 w 207"/>
                  <a:gd name="T67" fmla="*/ 0 h 189"/>
                  <a:gd name="T68" fmla="*/ 0 w 207"/>
                  <a:gd name="T69" fmla="*/ 3 h 189"/>
                  <a:gd name="T70" fmla="*/ 0 w 207"/>
                  <a:gd name="T71" fmla="*/ 8 h 189"/>
                  <a:gd name="T72" fmla="*/ 1 w 207"/>
                  <a:gd name="T73" fmla="*/ 11 h 1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89"/>
                  <a:gd name="T113" fmla="*/ 207 w 207"/>
                  <a:gd name="T114" fmla="*/ 189 h 1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89">
                    <a:moveTo>
                      <a:pt x="1" y="23"/>
                    </a:moveTo>
                    <a:lnTo>
                      <a:pt x="1" y="25"/>
                    </a:lnTo>
                    <a:lnTo>
                      <a:pt x="2" y="29"/>
                    </a:lnTo>
                    <a:lnTo>
                      <a:pt x="5" y="37"/>
                    </a:lnTo>
                    <a:lnTo>
                      <a:pt x="9" y="47"/>
                    </a:lnTo>
                    <a:lnTo>
                      <a:pt x="9" y="52"/>
                    </a:lnTo>
                    <a:lnTo>
                      <a:pt x="12" y="58"/>
                    </a:lnTo>
                    <a:lnTo>
                      <a:pt x="13" y="64"/>
                    </a:lnTo>
                    <a:lnTo>
                      <a:pt x="16" y="71"/>
                    </a:lnTo>
                    <a:lnTo>
                      <a:pt x="19" y="77"/>
                    </a:lnTo>
                    <a:lnTo>
                      <a:pt x="21" y="85"/>
                    </a:lnTo>
                    <a:lnTo>
                      <a:pt x="24" y="93"/>
                    </a:lnTo>
                    <a:lnTo>
                      <a:pt x="28" y="101"/>
                    </a:lnTo>
                    <a:lnTo>
                      <a:pt x="30" y="108"/>
                    </a:lnTo>
                    <a:lnTo>
                      <a:pt x="34" y="115"/>
                    </a:lnTo>
                    <a:lnTo>
                      <a:pt x="36" y="123"/>
                    </a:lnTo>
                    <a:lnTo>
                      <a:pt x="41" y="130"/>
                    </a:lnTo>
                    <a:lnTo>
                      <a:pt x="43" y="137"/>
                    </a:lnTo>
                    <a:lnTo>
                      <a:pt x="46" y="144"/>
                    </a:lnTo>
                    <a:lnTo>
                      <a:pt x="50" y="149"/>
                    </a:lnTo>
                    <a:lnTo>
                      <a:pt x="54" y="157"/>
                    </a:lnTo>
                    <a:lnTo>
                      <a:pt x="61" y="168"/>
                    </a:lnTo>
                    <a:lnTo>
                      <a:pt x="68" y="178"/>
                    </a:lnTo>
                    <a:lnTo>
                      <a:pt x="75" y="183"/>
                    </a:lnTo>
                    <a:lnTo>
                      <a:pt x="82" y="189"/>
                    </a:lnTo>
                    <a:lnTo>
                      <a:pt x="93" y="189"/>
                    </a:lnTo>
                    <a:lnTo>
                      <a:pt x="103" y="185"/>
                    </a:lnTo>
                    <a:lnTo>
                      <a:pt x="113" y="178"/>
                    </a:lnTo>
                    <a:lnTo>
                      <a:pt x="124" y="170"/>
                    </a:lnTo>
                    <a:lnTo>
                      <a:pt x="134" y="161"/>
                    </a:lnTo>
                    <a:lnTo>
                      <a:pt x="143" y="155"/>
                    </a:lnTo>
                    <a:lnTo>
                      <a:pt x="151" y="149"/>
                    </a:lnTo>
                    <a:lnTo>
                      <a:pt x="161" y="151"/>
                    </a:lnTo>
                    <a:lnTo>
                      <a:pt x="169" y="151"/>
                    </a:lnTo>
                    <a:lnTo>
                      <a:pt x="179" y="148"/>
                    </a:lnTo>
                    <a:lnTo>
                      <a:pt x="188" y="140"/>
                    </a:lnTo>
                    <a:lnTo>
                      <a:pt x="198" y="131"/>
                    </a:lnTo>
                    <a:lnTo>
                      <a:pt x="202" y="126"/>
                    </a:lnTo>
                    <a:lnTo>
                      <a:pt x="205" y="120"/>
                    </a:lnTo>
                    <a:lnTo>
                      <a:pt x="206" y="114"/>
                    </a:lnTo>
                    <a:lnTo>
                      <a:pt x="207" y="108"/>
                    </a:lnTo>
                    <a:lnTo>
                      <a:pt x="206" y="97"/>
                    </a:lnTo>
                    <a:lnTo>
                      <a:pt x="199" y="88"/>
                    </a:lnTo>
                    <a:lnTo>
                      <a:pt x="195" y="82"/>
                    </a:lnTo>
                    <a:lnTo>
                      <a:pt x="191" y="79"/>
                    </a:lnTo>
                    <a:lnTo>
                      <a:pt x="186" y="75"/>
                    </a:lnTo>
                    <a:lnTo>
                      <a:pt x="180" y="71"/>
                    </a:lnTo>
                    <a:lnTo>
                      <a:pt x="173" y="67"/>
                    </a:lnTo>
                    <a:lnTo>
                      <a:pt x="166" y="62"/>
                    </a:lnTo>
                    <a:lnTo>
                      <a:pt x="160" y="58"/>
                    </a:lnTo>
                    <a:lnTo>
                      <a:pt x="151" y="53"/>
                    </a:lnTo>
                    <a:lnTo>
                      <a:pt x="143" y="48"/>
                    </a:lnTo>
                    <a:lnTo>
                      <a:pt x="135" y="44"/>
                    </a:lnTo>
                    <a:lnTo>
                      <a:pt x="125" y="38"/>
                    </a:lnTo>
                    <a:lnTo>
                      <a:pt x="116" y="34"/>
                    </a:lnTo>
                    <a:lnTo>
                      <a:pt x="106" y="29"/>
                    </a:lnTo>
                    <a:lnTo>
                      <a:pt x="98" y="26"/>
                    </a:lnTo>
                    <a:lnTo>
                      <a:pt x="90" y="21"/>
                    </a:lnTo>
                    <a:lnTo>
                      <a:pt x="80" y="18"/>
                    </a:lnTo>
                    <a:lnTo>
                      <a:pt x="71" y="14"/>
                    </a:lnTo>
                    <a:lnTo>
                      <a:pt x="61" y="10"/>
                    </a:lnTo>
                    <a:lnTo>
                      <a:pt x="53" y="6"/>
                    </a:lnTo>
                    <a:lnTo>
                      <a:pt x="45" y="4"/>
                    </a:lnTo>
                    <a:lnTo>
                      <a:pt x="36" y="0"/>
                    </a:lnTo>
                    <a:lnTo>
                      <a:pt x="30" y="0"/>
                    </a:lnTo>
                    <a:lnTo>
                      <a:pt x="24" y="0"/>
                    </a:lnTo>
                    <a:lnTo>
                      <a:pt x="19" y="0"/>
                    </a:lnTo>
                    <a:lnTo>
                      <a:pt x="8" y="0"/>
                    </a:lnTo>
                    <a:lnTo>
                      <a:pt x="1" y="4"/>
                    </a:lnTo>
                    <a:lnTo>
                      <a:pt x="0" y="7"/>
                    </a:lnTo>
                    <a:lnTo>
                      <a:pt x="0" y="11"/>
                    </a:lnTo>
                    <a:lnTo>
                      <a:pt x="0" y="17"/>
                    </a:lnTo>
                    <a:lnTo>
                      <a:pt x="1" y="23"/>
                    </a:lnTo>
                    <a:close/>
                  </a:path>
                </a:pathLst>
              </a:custGeom>
              <a:solidFill>
                <a:schemeClr val="tx1"/>
              </a:solidFill>
              <a:ln w="9525">
                <a:noFill/>
                <a:round/>
                <a:headEnd/>
                <a:tailEnd/>
              </a:ln>
            </p:spPr>
            <p:txBody>
              <a:bodyPr>
                <a:prstTxWarp prst="textNoShape">
                  <a:avLst/>
                </a:prstTxWarp>
              </a:bodyPr>
              <a:lstStyle/>
              <a:p>
                <a:endParaRPr lang="en-US"/>
              </a:p>
            </p:txBody>
          </p:sp>
          <p:sp>
            <p:nvSpPr>
              <p:cNvPr id="96273" name="Freeform 12"/>
              <p:cNvSpPr>
                <a:spLocks/>
              </p:cNvSpPr>
              <p:nvPr/>
            </p:nvSpPr>
            <p:spPr bwMode="auto">
              <a:xfrm>
                <a:off x="4433" y="1877"/>
                <a:ext cx="174" cy="121"/>
              </a:xfrm>
              <a:custGeom>
                <a:avLst/>
                <a:gdLst>
                  <a:gd name="T0" fmla="*/ 2 w 349"/>
                  <a:gd name="T1" fmla="*/ 49 h 242"/>
                  <a:gd name="T2" fmla="*/ 5 w 349"/>
                  <a:gd name="T3" fmla="*/ 57 h 242"/>
                  <a:gd name="T4" fmla="*/ 8 w 349"/>
                  <a:gd name="T5" fmla="*/ 65 h 242"/>
                  <a:gd name="T6" fmla="*/ 13 w 349"/>
                  <a:gd name="T7" fmla="*/ 73 h 242"/>
                  <a:gd name="T8" fmla="*/ 20 w 349"/>
                  <a:gd name="T9" fmla="*/ 81 h 242"/>
                  <a:gd name="T10" fmla="*/ 29 w 349"/>
                  <a:gd name="T11" fmla="*/ 88 h 242"/>
                  <a:gd name="T12" fmla="*/ 37 w 349"/>
                  <a:gd name="T13" fmla="*/ 93 h 242"/>
                  <a:gd name="T14" fmla="*/ 44 w 349"/>
                  <a:gd name="T15" fmla="*/ 95 h 242"/>
                  <a:gd name="T16" fmla="*/ 50 w 349"/>
                  <a:gd name="T17" fmla="*/ 96 h 242"/>
                  <a:gd name="T18" fmla="*/ 56 w 349"/>
                  <a:gd name="T19" fmla="*/ 97 h 242"/>
                  <a:gd name="T20" fmla="*/ 64 w 349"/>
                  <a:gd name="T21" fmla="*/ 99 h 242"/>
                  <a:gd name="T22" fmla="*/ 74 w 349"/>
                  <a:gd name="T23" fmla="*/ 103 h 242"/>
                  <a:gd name="T24" fmla="*/ 82 w 349"/>
                  <a:gd name="T25" fmla="*/ 107 h 242"/>
                  <a:gd name="T26" fmla="*/ 89 w 349"/>
                  <a:gd name="T27" fmla="*/ 111 h 242"/>
                  <a:gd name="T28" fmla="*/ 96 w 349"/>
                  <a:gd name="T29" fmla="*/ 114 h 242"/>
                  <a:gd name="T30" fmla="*/ 102 w 349"/>
                  <a:gd name="T31" fmla="*/ 118 h 242"/>
                  <a:gd name="T32" fmla="*/ 108 w 349"/>
                  <a:gd name="T33" fmla="*/ 120 h 242"/>
                  <a:gd name="T34" fmla="*/ 114 w 349"/>
                  <a:gd name="T35" fmla="*/ 121 h 242"/>
                  <a:gd name="T36" fmla="*/ 123 w 349"/>
                  <a:gd name="T37" fmla="*/ 120 h 242"/>
                  <a:gd name="T38" fmla="*/ 133 w 349"/>
                  <a:gd name="T39" fmla="*/ 118 h 242"/>
                  <a:gd name="T40" fmla="*/ 143 w 349"/>
                  <a:gd name="T41" fmla="*/ 116 h 242"/>
                  <a:gd name="T42" fmla="*/ 153 w 349"/>
                  <a:gd name="T43" fmla="*/ 112 h 242"/>
                  <a:gd name="T44" fmla="*/ 163 w 349"/>
                  <a:gd name="T45" fmla="*/ 108 h 242"/>
                  <a:gd name="T46" fmla="*/ 169 w 349"/>
                  <a:gd name="T47" fmla="*/ 104 h 242"/>
                  <a:gd name="T48" fmla="*/ 173 w 349"/>
                  <a:gd name="T49" fmla="*/ 101 h 242"/>
                  <a:gd name="T50" fmla="*/ 173 w 349"/>
                  <a:gd name="T51" fmla="*/ 96 h 242"/>
                  <a:gd name="T52" fmla="*/ 170 w 349"/>
                  <a:gd name="T53" fmla="*/ 89 h 242"/>
                  <a:gd name="T54" fmla="*/ 163 w 349"/>
                  <a:gd name="T55" fmla="*/ 80 h 242"/>
                  <a:gd name="T56" fmla="*/ 155 w 349"/>
                  <a:gd name="T57" fmla="*/ 70 h 242"/>
                  <a:gd name="T58" fmla="*/ 148 w 349"/>
                  <a:gd name="T59" fmla="*/ 61 h 242"/>
                  <a:gd name="T60" fmla="*/ 142 w 349"/>
                  <a:gd name="T61" fmla="*/ 55 h 242"/>
                  <a:gd name="T62" fmla="*/ 134 w 349"/>
                  <a:gd name="T63" fmla="*/ 46 h 242"/>
                  <a:gd name="T64" fmla="*/ 124 w 349"/>
                  <a:gd name="T65" fmla="*/ 34 h 242"/>
                  <a:gd name="T66" fmla="*/ 114 w 349"/>
                  <a:gd name="T67" fmla="*/ 25 h 242"/>
                  <a:gd name="T68" fmla="*/ 107 w 349"/>
                  <a:gd name="T69" fmla="*/ 16 h 242"/>
                  <a:gd name="T70" fmla="*/ 99 w 349"/>
                  <a:gd name="T71" fmla="*/ 10 h 242"/>
                  <a:gd name="T72" fmla="*/ 92 w 349"/>
                  <a:gd name="T73" fmla="*/ 5 h 242"/>
                  <a:gd name="T74" fmla="*/ 83 w 349"/>
                  <a:gd name="T75" fmla="*/ 1 h 242"/>
                  <a:gd name="T76" fmla="*/ 74 w 349"/>
                  <a:gd name="T77" fmla="*/ 0 h 242"/>
                  <a:gd name="T78" fmla="*/ 66 w 349"/>
                  <a:gd name="T79" fmla="*/ 0 h 242"/>
                  <a:gd name="T80" fmla="*/ 57 w 349"/>
                  <a:gd name="T81" fmla="*/ 3 h 242"/>
                  <a:gd name="T82" fmla="*/ 48 w 349"/>
                  <a:gd name="T83" fmla="*/ 8 h 242"/>
                  <a:gd name="T84" fmla="*/ 40 w 349"/>
                  <a:gd name="T85" fmla="*/ 14 h 242"/>
                  <a:gd name="T86" fmla="*/ 32 w 349"/>
                  <a:gd name="T87" fmla="*/ 18 h 242"/>
                  <a:gd name="T88" fmla="*/ 25 w 349"/>
                  <a:gd name="T89" fmla="*/ 21 h 242"/>
                  <a:gd name="T90" fmla="*/ 18 w 349"/>
                  <a:gd name="T91" fmla="*/ 22 h 242"/>
                  <a:gd name="T92" fmla="*/ 13 w 349"/>
                  <a:gd name="T93" fmla="*/ 23 h 242"/>
                  <a:gd name="T94" fmla="*/ 8 w 349"/>
                  <a:gd name="T95" fmla="*/ 23 h 242"/>
                  <a:gd name="T96" fmla="*/ 3 w 349"/>
                  <a:gd name="T97" fmla="*/ 27 h 242"/>
                  <a:gd name="T98" fmla="*/ 0 w 349"/>
                  <a:gd name="T99" fmla="*/ 36 h 242"/>
                  <a:gd name="T100" fmla="*/ 0 w 349"/>
                  <a:gd name="T101" fmla="*/ 42 h 242"/>
                  <a:gd name="T102" fmla="*/ 2 w 349"/>
                  <a:gd name="T103" fmla="*/ 47 h 242"/>
                  <a:gd name="T104" fmla="*/ 2 w 349"/>
                  <a:gd name="T105" fmla="*/ 47 h 2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242"/>
                  <a:gd name="T161" fmla="*/ 349 w 349"/>
                  <a:gd name="T162" fmla="*/ 242 h 2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242">
                    <a:moveTo>
                      <a:pt x="4" y="94"/>
                    </a:moveTo>
                    <a:lnTo>
                      <a:pt x="4" y="97"/>
                    </a:lnTo>
                    <a:lnTo>
                      <a:pt x="7" y="106"/>
                    </a:lnTo>
                    <a:lnTo>
                      <a:pt x="10" y="113"/>
                    </a:lnTo>
                    <a:lnTo>
                      <a:pt x="13" y="120"/>
                    </a:lnTo>
                    <a:lnTo>
                      <a:pt x="17" y="129"/>
                    </a:lnTo>
                    <a:lnTo>
                      <a:pt x="22" y="139"/>
                    </a:lnTo>
                    <a:lnTo>
                      <a:pt x="26" y="146"/>
                    </a:lnTo>
                    <a:lnTo>
                      <a:pt x="34" y="155"/>
                    </a:lnTo>
                    <a:lnTo>
                      <a:pt x="41" y="162"/>
                    </a:lnTo>
                    <a:lnTo>
                      <a:pt x="51" y="170"/>
                    </a:lnTo>
                    <a:lnTo>
                      <a:pt x="59" y="176"/>
                    </a:lnTo>
                    <a:lnTo>
                      <a:pt x="70" y="183"/>
                    </a:lnTo>
                    <a:lnTo>
                      <a:pt x="75" y="186"/>
                    </a:lnTo>
                    <a:lnTo>
                      <a:pt x="82" y="187"/>
                    </a:lnTo>
                    <a:lnTo>
                      <a:pt x="88" y="190"/>
                    </a:lnTo>
                    <a:lnTo>
                      <a:pt x="96" y="191"/>
                    </a:lnTo>
                    <a:lnTo>
                      <a:pt x="101" y="191"/>
                    </a:lnTo>
                    <a:lnTo>
                      <a:pt x="108" y="192"/>
                    </a:lnTo>
                    <a:lnTo>
                      <a:pt x="112" y="194"/>
                    </a:lnTo>
                    <a:lnTo>
                      <a:pt x="119" y="195"/>
                    </a:lnTo>
                    <a:lnTo>
                      <a:pt x="129" y="198"/>
                    </a:lnTo>
                    <a:lnTo>
                      <a:pt x="140" y="202"/>
                    </a:lnTo>
                    <a:lnTo>
                      <a:pt x="148" y="206"/>
                    </a:lnTo>
                    <a:lnTo>
                      <a:pt x="158" y="210"/>
                    </a:lnTo>
                    <a:lnTo>
                      <a:pt x="164" y="213"/>
                    </a:lnTo>
                    <a:lnTo>
                      <a:pt x="174" y="218"/>
                    </a:lnTo>
                    <a:lnTo>
                      <a:pt x="179" y="221"/>
                    </a:lnTo>
                    <a:lnTo>
                      <a:pt x="185" y="225"/>
                    </a:lnTo>
                    <a:lnTo>
                      <a:pt x="192" y="228"/>
                    </a:lnTo>
                    <a:lnTo>
                      <a:pt x="199" y="232"/>
                    </a:lnTo>
                    <a:lnTo>
                      <a:pt x="204" y="235"/>
                    </a:lnTo>
                    <a:lnTo>
                      <a:pt x="210" y="237"/>
                    </a:lnTo>
                    <a:lnTo>
                      <a:pt x="216" y="240"/>
                    </a:lnTo>
                    <a:lnTo>
                      <a:pt x="223" y="242"/>
                    </a:lnTo>
                    <a:lnTo>
                      <a:pt x="229" y="242"/>
                    </a:lnTo>
                    <a:lnTo>
                      <a:pt x="238" y="242"/>
                    </a:lnTo>
                    <a:lnTo>
                      <a:pt x="246" y="240"/>
                    </a:lnTo>
                    <a:lnTo>
                      <a:pt x="256" y="239"/>
                    </a:lnTo>
                    <a:lnTo>
                      <a:pt x="266" y="236"/>
                    </a:lnTo>
                    <a:lnTo>
                      <a:pt x="277" y="233"/>
                    </a:lnTo>
                    <a:lnTo>
                      <a:pt x="287" y="231"/>
                    </a:lnTo>
                    <a:lnTo>
                      <a:pt x="298" y="228"/>
                    </a:lnTo>
                    <a:lnTo>
                      <a:pt x="307" y="224"/>
                    </a:lnTo>
                    <a:lnTo>
                      <a:pt x="316" y="220"/>
                    </a:lnTo>
                    <a:lnTo>
                      <a:pt x="326" y="216"/>
                    </a:lnTo>
                    <a:lnTo>
                      <a:pt x="333" y="212"/>
                    </a:lnTo>
                    <a:lnTo>
                      <a:pt x="338" y="207"/>
                    </a:lnTo>
                    <a:lnTo>
                      <a:pt x="344" y="203"/>
                    </a:lnTo>
                    <a:lnTo>
                      <a:pt x="346" y="201"/>
                    </a:lnTo>
                    <a:lnTo>
                      <a:pt x="349" y="196"/>
                    </a:lnTo>
                    <a:lnTo>
                      <a:pt x="346" y="191"/>
                    </a:lnTo>
                    <a:lnTo>
                      <a:pt x="345" y="186"/>
                    </a:lnTo>
                    <a:lnTo>
                      <a:pt x="341" y="177"/>
                    </a:lnTo>
                    <a:lnTo>
                      <a:pt x="335" y="170"/>
                    </a:lnTo>
                    <a:lnTo>
                      <a:pt x="327" y="160"/>
                    </a:lnTo>
                    <a:lnTo>
                      <a:pt x="320" y="150"/>
                    </a:lnTo>
                    <a:lnTo>
                      <a:pt x="311" y="139"/>
                    </a:lnTo>
                    <a:lnTo>
                      <a:pt x="301" y="128"/>
                    </a:lnTo>
                    <a:lnTo>
                      <a:pt x="296" y="121"/>
                    </a:lnTo>
                    <a:lnTo>
                      <a:pt x="290" y="114"/>
                    </a:lnTo>
                    <a:lnTo>
                      <a:pt x="285" y="109"/>
                    </a:lnTo>
                    <a:lnTo>
                      <a:pt x="281" y="103"/>
                    </a:lnTo>
                    <a:lnTo>
                      <a:pt x="268" y="91"/>
                    </a:lnTo>
                    <a:lnTo>
                      <a:pt x="259" y="80"/>
                    </a:lnTo>
                    <a:lnTo>
                      <a:pt x="249" y="68"/>
                    </a:lnTo>
                    <a:lnTo>
                      <a:pt x="240" y="58"/>
                    </a:lnTo>
                    <a:lnTo>
                      <a:pt x="229" y="49"/>
                    </a:lnTo>
                    <a:lnTo>
                      <a:pt x="223" y="42"/>
                    </a:lnTo>
                    <a:lnTo>
                      <a:pt x="214" y="32"/>
                    </a:lnTo>
                    <a:lnTo>
                      <a:pt x="207" y="27"/>
                    </a:lnTo>
                    <a:lnTo>
                      <a:pt x="199" y="20"/>
                    </a:lnTo>
                    <a:lnTo>
                      <a:pt x="192" y="15"/>
                    </a:lnTo>
                    <a:lnTo>
                      <a:pt x="184" y="9"/>
                    </a:lnTo>
                    <a:lnTo>
                      <a:pt x="174" y="6"/>
                    </a:lnTo>
                    <a:lnTo>
                      <a:pt x="166" y="2"/>
                    </a:lnTo>
                    <a:lnTo>
                      <a:pt x="159" y="2"/>
                    </a:lnTo>
                    <a:lnTo>
                      <a:pt x="148" y="0"/>
                    </a:lnTo>
                    <a:lnTo>
                      <a:pt x="140" y="0"/>
                    </a:lnTo>
                    <a:lnTo>
                      <a:pt x="132" y="0"/>
                    </a:lnTo>
                    <a:lnTo>
                      <a:pt x="123" y="2"/>
                    </a:lnTo>
                    <a:lnTo>
                      <a:pt x="114" y="5"/>
                    </a:lnTo>
                    <a:lnTo>
                      <a:pt x="107" y="9"/>
                    </a:lnTo>
                    <a:lnTo>
                      <a:pt x="97" y="15"/>
                    </a:lnTo>
                    <a:lnTo>
                      <a:pt x="91" y="23"/>
                    </a:lnTo>
                    <a:lnTo>
                      <a:pt x="81" y="28"/>
                    </a:lnTo>
                    <a:lnTo>
                      <a:pt x="73" y="32"/>
                    </a:lnTo>
                    <a:lnTo>
                      <a:pt x="65" y="35"/>
                    </a:lnTo>
                    <a:lnTo>
                      <a:pt x="58" y="39"/>
                    </a:lnTo>
                    <a:lnTo>
                      <a:pt x="51" y="41"/>
                    </a:lnTo>
                    <a:lnTo>
                      <a:pt x="44" y="43"/>
                    </a:lnTo>
                    <a:lnTo>
                      <a:pt x="37" y="43"/>
                    </a:lnTo>
                    <a:lnTo>
                      <a:pt x="32" y="45"/>
                    </a:lnTo>
                    <a:lnTo>
                      <a:pt x="26" y="45"/>
                    </a:lnTo>
                    <a:lnTo>
                      <a:pt x="21" y="46"/>
                    </a:lnTo>
                    <a:lnTo>
                      <a:pt x="17" y="46"/>
                    </a:lnTo>
                    <a:lnTo>
                      <a:pt x="13" y="47"/>
                    </a:lnTo>
                    <a:lnTo>
                      <a:pt x="7" y="53"/>
                    </a:lnTo>
                    <a:lnTo>
                      <a:pt x="3" y="62"/>
                    </a:lnTo>
                    <a:lnTo>
                      <a:pt x="0" y="71"/>
                    </a:lnTo>
                    <a:lnTo>
                      <a:pt x="0" y="79"/>
                    </a:lnTo>
                    <a:lnTo>
                      <a:pt x="0" y="84"/>
                    </a:lnTo>
                    <a:lnTo>
                      <a:pt x="2" y="88"/>
                    </a:lnTo>
                    <a:lnTo>
                      <a:pt x="4" y="94"/>
                    </a:lnTo>
                    <a:close/>
                  </a:path>
                </a:pathLst>
              </a:custGeom>
              <a:solidFill>
                <a:schemeClr val="tx1"/>
              </a:solidFill>
              <a:ln w="9525">
                <a:noFill/>
                <a:round/>
                <a:headEnd/>
                <a:tailEnd/>
              </a:ln>
            </p:spPr>
            <p:txBody>
              <a:bodyPr>
                <a:prstTxWarp prst="textNoShape">
                  <a:avLst/>
                </a:prstTxWarp>
              </a:bodyPr>
              <a:lstStyle/>
              <a:p>
                <a:endParaRPr lang="en-US"/>
              </a:p>
            </p:txBody>
          </p:sp>
          <p:sp>
            <p:nvSpPr>
              <p:cNvPr id="96274" name="Freeform 13"/>
              <p:cNvSpPr>
                <a:spLocks/>
              </p:cNvSpPr>
              <p:nvPr/>
            </p:nvSpPr>
            <p:spPr bwMode="auto">
              <a:xfrm>
                <a:off x="4057" y="2004"/>
                <a:ext cx="143" cy="114"/>
              </a:xfrm>
              <a:custGeom>
                <a:avLst/>
                <a:gdLst>
                  <a:gd name="T0" fmla="*/ 142 w 285"/>
                  <a:gd name="T1" fmla="*/ 0 h 228"/>
                  <a:gd name="T2" fmla="*/ 137 w 285"/>
                  <a:gd name="T3" fmla="*/ 0 h 228"/>
                  <a:gd name="T4" fmla="*/ 132 w 285"/>
                  <a:gd name="T5" fmla="*/ 1 h 228"/>
                  <a:gd name="T6" fmla="*/ 125 w 285"/>
                  <a:gd name="T7" fmla="*/ 3 h 228"/>
                  <a:gd name="T8" fmla="*/ 117 w 285"/>
                  <a:gd name="T9" fmla="*/ 5 h 228"/>
                  <a:gd name="T10" fmla="*/ 107 w 285"/>
                  <a:gd name="T11" fmla="*/ 8 h 228"/>
                  <a:gd name="T12" fmla="*/ 96 w 285"/>
                  <a:gd name="T13" fmla="*/ 12 h 228"/>
                  <a:gd name="T14" fmla="*/ 87 w 285"/>
                  <a:gd name="T15" fmla="*/ 14 h 228"/>
                  <a:gd name="T16" fmla="*/ 80 w 285"/>
                  <a:gd name="T17" fmla="*/ 14 h 228"/>
                  <a:gd name="T18" fmla="*/ 72 w 285"/>
                  <a:gd name="T19" fmla="*/ 13 h 228"/>
                  <a:gd name="T20" fmla="*/ 65 w 285"/>
                  <a:gd name="T21" fmla="*/ 13 h 228"/>
                  <a:gd name="T22" fmla="*/ 57 w 285"/>
                  <a:gd name="T23" fmla="*/ 12 h 228"/>
                  <a:gd name="T24" fmla="*/ 49 w 285"/>
                  <a:gd name="T25" fmla="*/ 11 h 228"/>
                  <a:gd name="T26" fmla="*/ 42 w 285"/>
                  <a:gd name="T27" fmla="*/ 10 h 228"/>
                  <a:gd name="T28" fmla="*/ 33 w 285"/>
                  <a:gd name="T29" fmla="*/ 8 h 228"/>
                  <a:gd name="T30" fmla="*/ 28 w 285"/>
                  <a:gd name="T31" fmla="*/ 7 h 228"/>
                  <a:gd name="T32" fmla="*/ 24 w 285"/>
                  <a:gd name="T33" fmla="*/ 12 h 228"/>
                  <a:gd name="T34" fmla="*/ 19 w 285"/>
                  <a:gd name="T35" fmla="*/ 20 h 228"/>
                  <a:gd name="T36" fmla="*/ 16 w 285"/>
                  <a:gd name="T37" fmla="*/ 26 h 228"/>
                  <a:gd name="T38" fmla="*/ 12 w 285"/>
                  <a:gd name="T39" fmla="*/ 33 h 228"/>
                  <a:gd name="T40" fmla="*/ 9 w 285"/>
                  <a:gd name="T41" fmla="*/ 41 h 228"/>
                  <a:gd name="T42" fmla="*/ 6 w 285"/>
                  <a:gd name="T43" fmla="*/ 49 h 228"/>
                  <a:gd name="T44" fmla="*/ 3 w 285"/>
                  <a:gd name="T45" fmla="*/ 57 h 228"/>
                  <a:gd name="T46" fmla="*/ 1 w 285"/>
                  <a:gd name="T47" fmla="*/ 65 h 228"/>
                  <a:gd name="T48" fmla="*/ 0 w 285"/>
                  <a:gd name="T49" fmla="*/ 73 h 228"/>
                  <a:gd name="T50" fmla="*/ 0 w 285"/>
                  <a:gd name="T51" fmla="*/ 81 h 228"/>
                  <a:gd name="T52" fmla="*/ 1 w 285"/>
                  <a:gd name="T53" fmla="*/ 88 h 228"/>
                  <a:gd name="T54" fmla="*/ 5 w 285"/>
                  <a:gd name="T55" fmla="*/ 94 h 228"/>
                  <a:gd name="T56" fmla="*/ 10 w 285"/>
                  <a:gd name="T57" fmla="*/ 101 h 228"/>
                  <a:gd name="T58" fmla="*/ 17 w 285"/>
                  <a:gd name="T59" fmla="*/ 105 h 228"/>
                  <a:gd name="T60" fmla="*/ 24 w 285"/>
                  <a:gd name="T61" fmla="*/ 109 h 228"/>
                  <a:gd name="T62" fmla="*/ 30 w 285"/>
                  <a:gd name="T63" fmla="*/ 111 h 228"/>
                  <a:gd name="T64" fmla="*/ 37 w 285"/>
                  <a:gd name="T65" fmla="*/ 113 h 228"/>
                  <a:gd name="T66" fmla="*/ 42 w 285"/>
                  <a:gd name="T67" fmla="*/ 114 h 228"/>
                  <a:gd name="T68" fmla="*/ 49 w 285"/>
                  <a:gd name="T69" fmla="*/ 114 h 228"/>
                  <a:gd name="T70" fmla="*/ 55 w 285"/>
                  <a:gd name="T71" fmla="*/ 114 h 228"/>
                  <a:gd name="T72" fmla="*/ 62 w 285"/>
                  <a:gd name="T73" fmla="*/ 114 h 228"/>
                  <a:gd name="T74" fmla="*/ 68 w 285"/>
                  <a:gd name="T75" fmla="*/ 112 h 228"/>
                  <a:gd name="T76" fmla="*/ 74 w 285"/>
                  <a:gd name="T77" fmla="*/ 111 h 228"/>
                  <a:gd name="T78" fmla="*/ 80 w 285"/>
                  <a:gd name="T79" fmla="*/ 111 h 228"/>
                  <a:gd name="T80" fmla="*/ 86 w 285"/>
                  <a:gd name="T81" fmla="*/ 110 h 228"/>
                  <a:gd name="T82" fmla="*/ 95 w 285"/>
                  <a:gd name="T83" fmla="*/ 109 h 228"/>
                  <a:gd name="T84" fmla="*/ 103 w 285"/>
                  <a:gd name="T85" fmla="*/ 111 h 228"/>
                  <a:gd name="T86" fmla="*/ 109 w 285"/>
                  <a:gd name="T87" fmla="*/ 112 h 228"/>
                  <a:gd name="T88" fmla="*/ 117 w 285"/>
                  <a:gd name="T89" fmla="*/ 114 h 228"/>
                  <a:gd name="T90" fmla="*/ 124 w 285"/>
                  <a:gd name="T91" fmla="*/ 109 h 228"/>
                  <a:gd name="T92" fmla="*/ 128 w 285"/>
                  <a:gd name="T93" fmla="*/ 101 h 228"/>
                  <a:gd name="T94" fmla="*/ 131 w 285"/>
                  <a:gd name="T95" fmla="*/ 93 h 228"/>
                  <a:gd name="T96" fmla="*/ 131 w 285"/>
                  <a:gd name="T97" fmla="*/ 84 h 228"/>
                  <a:gd name="T98" fmla="*/ 133 w 285"/>
                  <a:gd name="T99" fmla="*/ 75 h 228"/>
                  <a:gd name="T100" fmla="*/ 133 w 285"/>
                  <a:gd name="T101" fmla="*/ 65 h 228"/>
                  <a:gd name="T102" fmla="*/ 134 w 285"/>
                  <a:gd name="T103" fmla="*/ 54 h 228"/>
                  <a:gd name="T104" fmla="*/ 135 w 285"/>
                  <a:gd name="T105" fmla="*/ 44 h 228"/>
                  <a:gd name="T106" fmla="*/ 135 w 285"/>
                  <a:gd name="T107" fmla="*/ 34 h 228"/>
                  <a:gd name="T108" fmla="*/ 136 w 285"/>
                  <a:gd name="T109" fmla="*/ 25 h 228"/>
                  <a:gd name="T110" fmla="*/ 138 w 285"/>
                  <a:gd name="T111" fmla="*/ 15 h 228"/>
                  <a:gd name="T112" fmla="*/ 140 w 285"/>
                  <a:gd name="T113" fmla="*/ 8 h 228"/>
                  <a:gd name="T114" fmla="*/ 142 w 285"/>
                  <a:gd name="T115" fmla="*/ 2 h 228"/>
                  <a:gd name="T116" fmla="*/ 143 w 285"/>
                  <a:gd name="T117" fmla="*/ 0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5"/>
                  <a:gd name="T178" fmla="*/ 0 h 228"/>
                  <a:gd name="T179" fmla="*/ 285 w 285"/>
                  <a:gd name="T180" fmla="*/ 228 h 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5" h="228">
                    <a:moveTo>
                      <a:pt x="285" y="0"/>
                    </a:moveTo>
                    <a:lnTo>
                      <a:pt x="284" y="0"/>
                    </a:lnTo>
                    <a:lnTo>
                      <a:pt x="279" y="0"/>
                    </a:lnTo>
                    <a:lnTo>
                      <a:pt x="274" y="0"/>
                    </a:lnTo>
                    <a:lnTo>
                      <a:pt x="270" y="1"/>
                    </a:lnTo>
                    <a:lnTo>
                      <a:pt x="263" y="2"/>
                    </a:lnTo>
                    <a:lnTo>
                      <a:pt x="258" y="4"/>
                    </a:lnTo>
                    <a:lnTo>
                      <a:pt x="250" y="5"/>
                    </a:lnTo>
                    <a:lnTo>
                      <a:pt x="242" y="8"/>
                    </a:lnTo>
                    <a:lnTo>
                      <a:pt x="233" y="9"/>
                    </a:lnTo>
                    <a:lnTo>
                      <a:pt x="225" y="13"/>
                    </a:lnTo>
                    <a:lnTo>
                      <a:pt x="214" y="16"/>
                    </a:lnTo>
                    <a:lnTo>
                      <a:pt x="203" y="19"/>
                    </a:lnTo>
                    <a:lnTo>
                      <a:pt x="191" y="23"/>
                    </a:lnTo>
                    <a:lnTo>
                      <a:pt x="180" y="28"/>
                    </a:lnTo>
                    <a:lnTo>
                      <a:pt x="173" y="27"/>
                    </a:lnTo>
                    <a:lnTo>
                      <a:pt x="166" y="27"/>
                    </a:lnTo>
                    <a:lnTo>
                      <a:pt x="160" y="27"/>
                    </a:lnTo>
                    <a:lnTo>
                      <a:pt x="153" y="27"/>
                    </a:lnTo>
                    <a:lnTo>
                      <a:pt x="144" y="26"/>
                    </a:lnTo>
                    <a:lnTo>
                      <a:pt x="138" y="26"/>
                    </a:lnTo>
                    <a:lnTo>
                      <a:pt x="129" y="26"/>
                    </a:lnTo>
                    <a:lnTo>
                      <a:pt x="124" y="26"/>
                    </a:lnTo>
                    <a:lnTo>
                      <a:pt x="114" y="24"/>
                    </a:lnTo>
                    <a:lnTo>
                      <a:pt x="108" y="23"/>
                    </a:lnTo>
                    <a:lnTo>
                      <a:pt x="98" y="21"/>
                    </a:lnTo>
                    <a:lnTo>
                      <a:pt x="91" y="20"/>
                    </a:lnTo>
                    <a:lnTo>
                      <a:pt x="83" y="19"/>
                    </a:lnTo>
                    <a:lnTo>
                      <a:pt x="73" y="16"/>
                    </a:lnTo>
                    <a:lnTo>
                      <a:pt x="65" y="15"/>
                    </a:lnTo>
                    <a:lnTo>
                      <a:pt x="58" y="12"/>
                    </a:lnTo>
                    <a:lnTo>
                      <a:pt x="56" y="13"/>
                    </a:lnTo>
                    <a:lnTo>
                      <a:pt x="53" y="17"/>
                    </a:lnTo>
                    <a:lnTo>
                      <a:pt x="47" y="24"/>
                    </a:lnTo>
                    <a:lnTo>
                      <a:pt x="42" y="34"/>
                    </a:lnTo>
                    <a:lnTo>
                      <a:pt x="38" y="39"/>
                    </a:lnTo>
                    <a:lnTo>
                      <a:pt x="34" y="45"/>
                    </a:lnTo>
                    <a:lnTo>
                      <a:pt x="31" y="51"/>
                    </a:lnTo>
                    <a:lnTo>
                      <a:pt x="27" y="60"/>
                    </a:lnTo>
                    <a:lnTo>
                      <a:pt x="23" y="65"/>
                    </a:lnTo>
                    <a:lnTo>
                      <a:pt x="20" y="75"/>
                    </a:lnTo>
                    <a:lnTo>
                      <a:pt x="17" y="82"/>
                    </a:lnTo>
                    <a:lnTo>
                      <a:pt x="15" y="90"/>
                    </a:lnTo>
                    <a:lnTo>
                      <a:pt x="12" y="97"/>
                    </a:lnTo>
                    <a:lnTo>
                      <a:pt x="8" y="105"/>
                    </a:lnTo>
                    <a:lnTo>
                      <a:pt x="5" y="113"/>
                    </a:lnTo>
                    <a:lnTo>
                      <a:pt x="4" y="121"/>
                    </a:lnTo>
                    <a:lnTo>
                      <a:pt x="1" y="129"/>
                    </a:lnTo>
                    <a:lnTo>
                      <a:pt x="0" y="138"/>
                    </a:lnTo>
                    <a:lnTo>
                      <a:pt x="0" y="146"/>
                    </a:lnTo>
                    <a:lnTo>
                      <a:pt x="0" y="155"/>
                    </a:lnTo>
                    <a:lnTo>
                      <a:pt x="0" y="161"/>
                    </a:lnTo>
                    <a:lnTo>
                      <a:pt x="1" y="169"/>
                    </a:lnTo>
                    <a:lnTo>
                      <a:pt x="2" y="176"/>
                    </a:lnTo>
                    <a:lnTo>
                      <a:pt x="6" y="183"/>
                    </a:lnTo>
                    <a:lnTo>
                      <a:pt x="9" y="188"/>
                    </a:lnTo>
                    <a:lnTo>
                      <a:pt x="15" y="195"/>
                    </a:lnTo>
                    <a:lnTo>
                      <a:pt x="20" y="201"/>
                    </a:lnTo>
                    <a:lnTo>
                      <a:pt x="27" y="207"/>
                    </a:lnTo>
                    <a:lnTo>
                      <a:pt x="34" y="210"/>
                    </a:lnTo>
                    <a:lnTo>
                      <a:pt x="41" y="213"/>
                    </a:lnTo>
                    <a:lnTo>
                      <a:pt x="47" y="217"/>
                    </a:lnTo>
                    <a:lnTo>
                      <a:pt x="53" y="220"/>
                    </a:lnTo>
                    <a:lnTo>
                      <a:pt x="60" y="222"/>
                    </a:lnTo>
                    <a:lnTo>
                      <a:pt x="67" y="224"/>
                    </a:lnTo>
                    <a:lnTo>
                      <a:pt x="73" y="225"/>
                    </a:lnTo>
                    <a:lnTo>
                      <a:pt x="79" y="228"/>
                    </a:lnTo>
                    <a:lnTo>
                      <a:pt x="84" y="228"/>
                    </a:lnTo>
                    <a:lnTo>
                      <a:pt x="91" y="228"/>
                    </a:lnTo>
                    <a:lnTo>
                      <a:pt x="98" y="228"/>
                    </a:lnTo>
                    <a:lnTo>
                      <a:pt x="103" y="228"/>
                    </a:lnTo>
                    <a:lnTo>
                      <a:pt x="110" y="228"/>
                    </a:lnTo>
                    <a:lnTo>
                      <a:pt x="117" y="228"/>
                    </a:lnTo>
                    <a:lnTo>
                      <a:pt x="124" y="227"/>
                    </a:lnTo>
                    <a:lnTo>
                      <a:pt x="129" y="227"/>
                    </a:lnTo>
                    <a:lnTo>
                      <a:pt x="135" y="224"/>
                    </a:lnTo>
                    <a:lnTo>
                      <a:pt x="142" y="224"/>
                    </a:lnTo>
                    <a:lnTo>
                      <a:pt x="147" y="222"/>
                    </a:lnTo>
                    <a:lnTo>
                      <a:pt x="154" y="222"/>
                    </a:lnTo>
                    <a:lnTo>
                      <a:pt x="160" y="221"/>
                    </a:lnTo>
                    <a:lnTo>
                      <a:pt x="165" y="220"/>
                    </a:lnTo>
                    <a:lnTo>
                      <a:pt x="172" y="220"/>
                    </a:lnTo>
                    <a:lnTo>
                      <a:pt x="179" y="220"/>
                    </a:lnTo>
                    <a:lnTo>
                      <a:pt x="190" y="218"/>
                    </a:lnTo>
                    <a:lnTo>
                      <a:pt x="201" y="220"/>
                    </a:lnTo>
                    <a:lnTo>
                      <a:pt x="206" y="221"/>
                    </a:lnTo>
                    <a:lnTo>
                      <a:pt x="213" y="222"/>
                    </a:lnTo>
                    <a:lnTo>
                      <a:pt x="218" y="224"/>
                    </a:lnTo>
                    <a:lnTo>
                      <a:pt x="225" y="228"/>
                    </a:lnTo>
                    <a:lnTo>
                      <a:pt x="233" y="228"/>
                    </a:lnTo>
                    <a:lnTo>
                      <a:pt x="242" y="225"/>
                    </a:lnTo>
                    <a:lnTo>
                      <a:pt x="248" y="217"/>
                    </a:lnTo>
                    <a:lnTo>
                      <a:pt x="255" y="207"/>
                    </a:lnTo>
                    <a:lnTo>
                      <a:pt x="255" y="201"/>
                    </a:lnTo>
                    <a:lnTo>
                      <a:pt x="258" y="194"/>
                    </a:lnTo>
                    <a:lnTo>
                      <a:pt x="261" y="186"/>
                    </a:lnTo>
                    <a:lnTo>
                      <a:pt x="262" y="177"/>
                    </a:lnTo>
                    <a:lnTo>
                      <a:pt x="262" y="168"/>
                    </a:lnTo>
                    <a:lnTo>
                      <a:pt x="265" y="158"/>
                    </a:lnTo>
                    <a:lnTo>
                      <a:pt x="265" y="149"/>
                    </a:lnTo>
                    <a:lnTo>
                      <a:pt x="266" y="140"/>
                    </a:lnTo>
                    <a:lnTo>
                      <a:pt x="266" y="129"/>
                    </a:lnTo>
                    <a:lnTo>
                      <a:pt x="268" y="119"/>
                    </a:lnTo>
                    <a:lnTo>
                      <a:pt x="268" y="108"/>
                    </a:lnTo>
                    <a:lnTo>
                      <a:pt x="269" y="98"/>
                    </a:lnTo>
                    <a:lnTo>
                      <a:pt x="269" y="87"/>
                    </a:lnTo>
                    <a:lnTo>
                      <a:pt x="270" y="77"/>
                    </a:lnTo>
                    <a:lnTo>
                      <a:pt x="270" y="68"/>
                    </a:lnTo>
                    <a:lnTo>
                      <a:pt x="272" y="58"/>
                    </a:lnTo>
                    <a:lnTo>
                      <a:pt x="272" y="49"/>
                    </a:lnTo>
                    <a:lnTo>
                      <a:pt x="274" y="39"/>
                    </a:lnTo>
                    <a:lnTo>
                      <a:pt x="276" y="30"/>
                    </a:lnTo>
                    <a:lnTo>
                      <a:pt x="277" y="24"/>
                    </a:lnTo>
                    <a:lnTo>
                      <a:pt x="279" y="16"/>
                    </a:lnTo>
                    <a:lnTo>
                      <a:pt x="281" y="9"/>
                    </a:lnTo>
                    <a:lnTo>
                      <a:pt x="283" y="4"/>
                    </a:lnTo>
                    <a:lnTo>
                      <a:pt x="285" y="0"/>
                    </a:lnTo>
                    <a:close/>
                  </a:path>
                </a:pathLst>
              </a:custGeom>
              <a:solidFill>
                <a:schemeClr val="tx1"/>
              </a:solidFill>
              <a:ln w="9525">
                <a:noFill/>
                <a:round/>
                <a:headEnd/>
                <a:tailEnd/>
              </a:ln>
            </p:spPr>
            <p:txBody>
              <a:bodyPr>
                <a:prstTxWarp prst="textNoShape">
                  <a:avLst/>
                </a:prstTxWarp>
              </a:bodyPr>
              <a:lstStyle/>
              <a:p>
                <a:endParaRPr lang="en-US"/>
              </a:p>
            </p:txBody>
          </p:sp>
          <p:sp>
            <p:nvSpPr>
              <p:cNvPr id="96275" name="Freeform 14"/>
              <p:cNvSpPr>
                <a:spLocks/>
              </p:cNvSpPr>
              <p:nvPr/>
            </p:nvSpPr>
            <p:spPr bwMode="auto">
              <a:xfrm>
                <a:off x="4422" y="1985"/>
                <a:ext cx="130" cy="191"/>
              </a:xfrm>
              <a:custGeom>
                <a:avLst/>
                <a:gdLst>
                  <a:gd name="T0" fmla="*/ 44 w 260"/>
                  <a:gd name="T1" fmla="*/ 0 h 383"/>
                  <a:gd name="T2" fmla="*/ 44 w 260"/>
                  <a:gd name="T3" fmla="*/ 5 h 383"/>
                  <a:gd name="T4" fmla="*/ 43 w 260"/>
                  <a:gd name="T5" fmla="*/ 11 h 383"/>
                  <a:gd name="T6" fmla="*/ 43 w 260"/>
                  <a:gd name="T7" fmla="*/ 16 h 383"/>
                  <a:gd name="T8" fmla="*/ 42 w 260"/>
                  <a:gd name="T9" fmla="*/ 22 h 383"/>
                  <a:gd name="T10" fmla="*/ 41 w 260"/>
                  <a:gd name="T11" fmla="*/ 29 h 383"/>
                  <a:gd name="T12" fmla="*/ 40 w 260"/>
                  <a:gd name="T13" fmla="*/ 36 h 383"/>
                  <a:gd name="T14" fmla="*/ 38 w 260"/>
                  <a:gd name="T15" fmla="*/ 44 h 383"/>
                  <a:gd name="T16" fmla="*/ 35 w 260"/>
                  <a:gd name="T17" fmla="*/ 50 h 383"/>
                  <a:gd name="T18" fmla="*/ 32 w 260"/>
                  <a:gd name="T19" fmla="*/ 58 h 383"/>
                  <a:gd name="T20" fmla="*/ 29 w 260"/>
                  <a:gd name="T21" fmla="*/ 66 h 383"/>
                  <a:gd name="T22" fmla="*/ 25 w 260"/>
                  <a:gd name="T23" fmla="*/ 72 h 383"/>
                  <a:gd name="T24" fmla="*/ 20 w 260"/>
                  <a:gd name="T25" fmla="*/ 80 h 383"/>
                  <a:gd name="T26" fmla="*/ 14 w 260"/>
                  <a:gd name="T27" fmla="*/ 86 h 383"/>
                  <a:gd name="T28" fmla="*/ 8 w 260"/>
                  <a:gd name="T29" fmla="*/ 91 h 383"/>
                  <a:gd name="T30" fmla="*/ 4 w 260"/>
                  <a:gd name="T31" fmla="*/ 98 h 383"/>
                  <a:gd name="T32" fmla="*/ 1 w 260"/>
                  <a:gd name="T33" fmla="*/ 105 h 383"/>
                  <a:gd name="T34" fmla="*/ 0 w 260"/>
                  <a:gd name="T35" fmla="*/ 113 h 383"/>
                  <a:gd name="T36" fmla="*/ 2 w 260"/>
                  <a:gd name="T37" fmla="*/ 121 h 383"/>
                  <a:gd name="T38" fmla="*/ 5 w 260"/>
                  <a:gd name="T39" fmla="*/ 129 h 383"/>
                  <a:gd name="T40" fmla="*/ 9 w 260"/>
                  <a:gd name="T41" fmla="*/ 138 h 383"/>
                  <a:gd name="T42" fmla="*/ 15 w 260"/>
                  <a:gd name="T43" fmla="*/ 146 h 383"/>
                  <a:gd name="T44" fmla="*/ 21 w 260"/>
                  <a:gd name="T45" fmla="*/ 155 h 383"/>
                  <a:gd name="T46" fmla="*/ 29 w 260"/>
                  <a:gd name="T47" fmla="*/ 163 h 383"/>
                  <a:gd name="T48" fmla="*/ 36 w 260"/>
                  <a:gd name="T49" fmla="*/ 169 h 383"/>
                  <a:gd name="T50" fmla="*/ 44 w 260"/>
                  <a:gd name="T51" fmla="*/ 176 h 383"/>
                  <a:gd name="T52" fmla="*/ 52 w 260"/>
                  <a:gd name="T53" fmla="*/ 182 h 383"/>
                  <a:gd name="T54" fmla="*/ 60 w 260"/>
                  <a:gd name="T55" fmla="*/ 186 h 383"/>
                  <a:gd name="T56" fmla="*/ 68 w 260"/>
                  <a:gd name="T57" fmla="*/ 189 h 383"/>
                  <a:gd name="T58" fmla="*/ 75 w 260"/>
                  <a:gd name="T59" fmla="*/ 191 h 383"/>
                  <a:gd name="T60" fmla="*/ 81 w 260"/>
                  <a:gd name="T61" fmla="*/ 191 h 383"/>
                  <a:gd name="T62" fmla="*/ 87 w 260"/>
                  <a:gd name="T63" fmla="*/ 190 h 383"/>
                  <a:gd name="T64" fmla="*/ 94 w 260"/>
                  <a:gd name="T65" fmla="*/ 187 h 383"/>
                  <a:gd name="T66" fmla="*/ 101 w 260"/>
                  <a:gd name="T67" fmla="*/ 182 h 383"/>
                  <a:gd name="T68" fmla="*/ 105 w 260"/>
                  <a:gd name="T69" fmla="*/ 176 h 383"/>
                  <a:gd name="T70" fmla="*/ 109 w 260"/>
                  <a:gd name="T71" fmla="*/ 167 h 383"/>
                  <a:gd name="T72" fmla="*/ 111 w 260"/>
                  <a:gd name="T73" fmla="*/ 158 h 383"/>
                  <a:gd name="T74" fmla="*/ 114 w 260"/>
                  <a:gd name="T75" fmla="*/ 150 h 383"/>
                  <a:gd name="T76" fmla="*/ 116 w 260"/>
                  <a:gd name="T77" fmla="*/ 143 h 383"/>
                  <a:gd name="T78" fmla="*/ 119 w 260"/>
                  <a:gd name="T79" fmla="*/ 138 h 383"/>
                  <a:gd name="T80" fmla="*/ 123 w 260"/>
                  <a:gd name="T81" fmla="*/ 130 h 383"/>
                  <a:gd name="T82" fmla="*/ 125 w 260"/>
                  <a:gd name="T83" fmla="*/ 122 h 383"/>
                  <a:gd name="T84" fmla="*/ 128 w 260"/>
                  <a:gd name="T85" fmla="*/ 111 h 383"/>
                  <a:gd name="T86" fmla="*/ 129 w 260"/>
                  <a:gd name="T87" fmla="*/ 103 h 383"/>
                  <a:gd name="T88" fmla="*/ 129 w 260"/>
                  <a:gd name="T89" fmla="*/ 97 h 383"/>
                  <a:gd name="T90" fmla="*/ 129 w 260"/>
                  <a:gd name="T91" fmla="*/ 90 h 383"/>
                  <a:gd name="T92" fmla="*/ 129 w 260"/>
                  <a:gd name="T93" fmla="*/ 84 h 383"/>
                  <a:gd name="T94" fmla="*/ 127 w 260"/>
                  <a:gd name="T95" fmla="*/ 77 h 383"/>
                  <a:gd name="T96" fmla="*/ 125 w 260"/>
                  <a:gd name="T97" fmla="*/ 70 h 383"/>
                  <a:gd name="T98" fmla="*/ 123 w 260"/>
                  <a:gd name="T99" fmla="*/ 63 h 383"/>
                  <a:gd name="T100" fmla="*/ 120 w 260"/>
                  <a:gd name="T101" fmla="*/ 57 h 383"/>
                  <a:gd name="T102" fmla="*/ 116 w 260"/>
                  <a:gd name="T103" fmla="*/ 50 h 383"/>
                  <a:gd name="T104" fmla="*/ 110 w 260"/>
                  <a:gd name="T105" fmla="*/ 43 h 383"/>
                  <a:gd name="T106" fmla="*/ 102 w 260"/>
                  <a:gd name="T107" fmla="*/ 34 h 383"/>
                  <a:gd name="T108" fmla="*/ 94 w 260"/>
                  <a:gd name="T109" fmla="*/ 26 h 383"/>
                  <a:gd name="T110" fmla="*/ 87 w 260"/>
                  <a:gd name="T111" fmla="*/ 21 h 383"/>
                  <a:gd name="T112" fmla="*/ 81 w 260"/>
                  <a:gd name="T113" fmla="*/ 17 h 383"/>
                  <a:gd name="T114" fmla="*/ 75 w 260"/>
                  <a:gd name="T115" fmla="*/ 14 h 383"/>
                  <a:gd name="T116" fmla="*/ 69 w 260"/>
                  <a:gd name="T117" fmla="*/ 11 h 383"/>
                  <a:gd name="T118" fmla="*/ 64 w 260"/>
                  <a:gd name="T119" fmla="*/ 7 h 383"/>
                  <a:gd name="T120" fmla="*/ 56 w 260"/>
                  <a:gd name="T121" fmla="*/ 4 h 383"/>
                  <a:gd name="T122" fmla="*/ 49 w 260"/>
                  <a:gd name="T123" fmla="*/ 1 h 383"/>
                  <a:gd name="T124" fmla="*/ 44 w 260"/>
                  <a:gd name="T125" fmla="*/ 0 h 3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0"/>
                  <a:gd name="T190" fmla="*/ 0 h 383"/>
                  <a:gd name="T191" fmla="*/ 260 w 260"/>
                  <a:gd name="T192" fmla="*/ 383 h 3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0" h="383">
                    <a:moveTo>
                      <a:pt x="87" y="0"/>
                    </a:moveTo>
                    <a:lnTo>
                      <a:pt x="87" y="0"/>
                    </a:lnTo>
                    <a:lnTo>
                      <a:pt x="87" y="4"/>
                    </a:lnTo>
                    <a:lnTo>
                      <a:pt x="87" y="10"/>
                    </a:lnTo>
                    <a:lnTo>
                      <a:pt x="87" y="18"/>
                    </a:lnTo>
                    <a:lnTo>
                      <a:pt x="86" y="22"/>
                    </a:lnTo>
                    <a:lnTo>
                      <a:pt x="86" y="28"/>
                    </a:lnTo>
                    <a:lnTo>
                      <a:pt x="85" y="33"/>
                    </a:lnTo>
                    <a:lnTo>
                      <a:pt x="85" y="40"/>
                    </a:lnTo>
                    <a:lnTo>
                      <a:pt x="83" y="45"/>
                    </a:lnTo>
                    <a:lnTo>
                      <a:pt x="82" y="52"/>
                    </a:lnTo>
                    <a:lnTo>
                      <a:pt x="82" y="59"/>
                    </a:lnTo>
                    <a:lnTo>
                      <a:pt x="82" y="67"/>
                    </a:lnTo>
                    <a:lnTo>
                      <a:pt x="79" y="73"/>
                    </a:lnTo>
                    <a:lnTo>
                      <a:pt x="78" y="80"/>
                    </a:lnTo>
                    <a:lnTo>
                      <a:pt x="75" y="88"/>
                    </a:lnTo>
                    <a:lnTo>
                      <a:pt x="72" y="95"/>
                    </a:lnTo>
                    <a:lnTo>
                      <a:pt x="70" y="101"/>
                    </a:lnTo>
                    <a:lnTo>
                      <a:pt x="67" y="110"/>
                    </a:lnTo>
                    <a:lnTo>
                      <a:pt x="64" y="116"/>
                    </a:lnTo>
                    <a:lnTo>
                      <a:pt x="61" y="125"/>
                    </a:lnTo>
                    <a:lnTo>
                      <a:pt x="57" y="132"/>
                    </a:lnTo>
                    <a:lnTo>
                      <a:pt x="53" y="140"/>
                    </a:lnTo>
                    <a:lnTo>
                      <a:pt x="49" y="145"/>
                    </a:lnTo>
                    <a:lnTo>
                      <a:pt x="45" y="153"/>
                    </a:lnTo>
                    <a:lnTo>
                      <a:pt x="39" y="160"/>
                    </a:lnTo>
                    <a:lnTo>
                      <a:pt x="34" y="166"/>
                    </a:lnTo>
                    <a:lnTo>
                      <a:pt x="27" y="173"/>
                    </a:lnTo>
                    <a:lnTo>
                      <a:pt x="22" y="179"/>
                    </a:lnTo>
                    <a:lnTo>
                      <a:pt x="15" y="183"/>
                    </a:lnTo>
                    <a:lnTo>
                      <a:pt x="11" y="190"/>
                    </a:lnTo>
                    <a:lnTo>
                      <a:pt x="7" y="196"/>
                    </a:lnTo>
                    <a:lnTo>
                      <a:pt x="4" y="204"/>
                    </a:lnTo>
                    <a:lnTo>
                      <a:pt x="1" y="211"/>
                    </a:lnTo>
                    <a:lnTo>
                      <a:pt x="1" y="219"/>
                    </a:lnTo>
                    <a:lnTo>
                      <a:pt x="0" y="226"/>
                    </a:lnTo>
                    <a:lnTo>
                      <a:pt x="1" y="235"/>
                    </a:lnTo>
                    <a:lnTo>
                      <a:pt x="3" y="242"/>
                    </a:lnTo>
                    <a:lnTo>
                      <a:pt x="7" y="252"/>
                    </a:lnTo>
                    <a:lnTo>
                      <a:pt x="9" y="259"/>
                    </a:lnTo>
                    <a:lnTo>
                      <a:pt x="13" y="268"/>
                    </a:lnTo>
                    <a:lnTo>
                      <a:pt x="18" y="276"/>
                    </a:lnTo>
                    <a:lnTo>
                      <a:pt x="23" y="285"/>
                    </a:lnTo>
                    <a:lnTo>
                      <a:pt x="30" y="293"/>
                    </a:lnTo>
                    <a:lnTo>
                      <a:pt x="37" y="302"/>
                    </a:lnTo>
                    <a:lnTo>
                      <a:pt x="42" y="311"/>
                    </a:lnTo>
                    <a:lnTo>
                      <a:pt x="49" y="317"/>
                    </a:lnTo>
                    <a:lnTo>
                      <a:pt x="57" y="326"/>
                    </a:lnTo>
                    <a:lnTo>
                      <a:pt x="64" y="333"/>
                    </a:lnTo>
                    <a:lnTo>
                      <a:pt x="72" y="339"/>
                    </a:lnTo>
                    <a:lnTo>
                      <a:pt x="80" y="346"/>
                    </a:lnTo>
                    <a:lnTo>
                      <a:pt x="87" y="353"/>
                    </a:lnTo>
                    <a:lnTo>
                      <a:pt x="97" y="359"/>
                    </a:lnTo>
                    <a:lnTo>
                      <a:pt x="104" y="364"/>
                    </a:lnTo>
                    <a:lnTo>
                      <a:pt x="112" y="368"/>
                    </a:lnTo>
                    <a:lnTo>
                      <a:pt x="119" y="372"/>
                    </a:lnTo>
                    <a:lnTo>
                      <a:pt x="128" y="376"/>
                    </a:lnTo>
                    <a:lnTo>
                      <a:pt x="135" y="379"/>
                    </a:lnTo>
                    <a:lnTo>
                      <a:pt x="143" y="380"/>
                    </a:lnTo>
                    <a:lnTo>
                      <a:pt x="149" y="382"/>
                    </a:lnTo>
                    <a:lnTo>
                      <a:pt x="157" y="383"/>
                    </a:lnTo>
                    <a:lnTo>
                      <a:pt x="162" y="383"/>
                    </a:lnTo>
                    <a:lnTo>
                      <a:pt x="168" y="382"/>
                    </a:lnTo>
                    <a:lnTo>
                      <a:pt x="173" y="380"/>
                    </a:lnTo>
                    <a:lnTo>
                      <a:pt x="179" y="379"/>
                    </a:lnTo>
                    <a:lnTo>
                      <a:pt x="187" y="375"/>
                    </a:lnTo>
                    <a:lnTo>
                      <a:pt x="195" y="372"/>
                    </a:lnTo>
                    <a:lnTo>
                      <a:pt x="201" y="365"/>
                    </a:lnTo>
                    <a:lnTo>
                      <a:pt x="206" y="359"/>
                    </a:lnTo>
                    <a:lnTo>
                      <a:pt x="210" y="352"/>
                    </a:lnTo>
                    <a:lnTo>
                      <a:pt x="214" y="343"/>
                    </a:lnTo>
                    <a:lnTo>
                      <a:pt x="217" y="335"/>
                    </a:lnTo>
                    <a:lnTo>
                      <a:pt x="219" y="327"/>
                    </a:lnTo>
                    <a:lnTo>
                      <a:pt x="221" y="317"/>
                    </a:lnTo>
                    <a:lnTo>
                      <a:pt x="224" y="309"/>
                    </a:lnTo>
                    <a:lnTo>
                      <a:pt x="227" y="301"/>
                    </a:lnTo>
                    <a:lnTo>
                      <a:pt x="230" y="294"/>
                    </a:lnTo>
                    <a:lnTo>
                      <a:pt x="232" y="287"/>
                    </a:lnTo>
                    <a:lnTo>
                      <a:pt x="235" y="282"/>
                    </a:lnTo>
                    <a:lnTo>
                      <a:pt x="238" y="276"/>
                    </a:lnTo>
                    <a:lnTo>
                      <a:pt x="240" y="270"/>
                    </a:lnTo>
                    <a:lnTo>
                      <a:pt x="245" y="261"/>
                    </a:lnTo>
                    <a:lnTo>
                      <a:pt x="249" y="253"/>
                    </a:lnTo>
                    <a:lnTo>
                      <a:pt x="250" y="244"/>
                    </a:lnTo>
                    <a:lnTo>
                      <a:pt x="254" y="234"/>
                    </a:lnTo>
                    <a:lnTo>
                      <a:pt x="255" y="223"/>
                    </a:lnTo>
                    <a:lnTo>
                      <a:pt x="258" y="214"/>
                    </a:lnTo>
                    <a:lnTo>
                      <a:pt x="258" y="207"/>
                    </a:lnTo>
                    <a:lnTo>
                      <a:pt x="258" y="200"/>
                    </a:lnTo>
                    <a:lnTo>
                      <a:pt x="258" y="194"/>
                    </a:lnTo>
                    <a:lnTo>
                      <a:pt x="260" y="188"/>
                    </a:lnTo>
                    <a:lnTo>
                      <a:pt x="258" y="181"/>
                    </a:lnTo>
                    <a:lnTo>
                      <a:pt x="258" y="175"/>
                    </a:lnTo>
                    <a:lnTo>
                      <a:pt x="257" y="168"/>
                    </a:lnTo>
                    <a:lnTo>
                      <a:pt x="257" y="163"/>
                    </a:lnTo>
                    <a:lnTo>
                      <a:pt x="254" y="155"/>
                    </a:lnTo>
                    <a:lnTo>
                      <a:pt x="253" y="149"/>
                    </a:lnTo>
                    <a:lnTo>
                      <a:pt x="250" y="141"/>
                    </a:lnTo>
                    <a:lnTo>
                      <a:pt x="249" y="134"/>
                    </a:lnTo>
                    <a:lnTo>
                      <a:pt x="246" y="127"/>
                    </a:lnTo>
                    <a:lnTo>
                      <a:pt x="243" y="121"/>
                    </a:lnTo>
                    <a:lnTo>
                      <a:pt x="239" y="114"/>
                    </a:lnTo>
                    <a:lnTo>
                      <a:pt x="236" y="108"/>
                    </a:lnTo>
                    <a:lnTo>
                      <a:pt x="231" y="100"/>
                    </a:lnTo>
                    <a:lnTo>
                      <a:pt x="225" y="93"/>
                    </a:lnTo>
                    <a:lnTo>
                      <a:pt x="220" y="86"/>
                    </a:lnTo>
                    <a:lnTo>
                      <a:pt x="216" y="80"/>
                    </a:lnTo>
                    <a:lnTo>
                      <a:pt x="204" y="69"/>
                    </a:lnTo>
                    <a:lnTo>
                      <a:pt x="194" y="58"/>
                    </a:lnTo>
                    <a:lnTo>
                      <a:pt x="187" y="52"/>
                    </a:lnTo>
                    <a:lnTo>
                      <a:pt x="180" y="48"/>
                    </a:lnTo>
                    <a:lnTo>
                      <a:pt x="173" y="43"/>
                    </a:lnTo>
                    <a:lnTo>
                      <a:pt x="168" y="39"/>
                    </a:lnTo>
                    <a:lnTo>
                      <a:pt x="162" y="34"/>
                    </a:lnTo>
                    <a:lnTo>
                      <a:pt x="157" y="32"/>
                    </a:lnTo>
                    <a:lnTo>
                      <a:pt x="150" y="28"/>
                    </a:lnTo>
                    <a:lnTo>
                      <a:pt x="145" y="25"/>
                    </a:lnTo>
                    <a:lnTo>
                      <a:pt x="138" y="22"/>
                    </a:lnTo>
                    <a:lnTo>
                      <a:pt x="132" y="18"/>
                    </a:lnTo>
                    <a:lnTo>
                      <a:pt x="127" y="15"/>
                    </a:lnTo>
                    <a:lnTo>
                      <a:pt x="123" y="13"/>
                    </a:lnTo>
                    <a:lnTo>
                      <a:pt x="112" y="8"/>
                    </a:lnTo>
                    <a:lnTo>
                      <a:pt x="104" y="6"/>
                    </a:lnTo>
                    <a:lnTo>
                      <a:pt x="97" y="2"/>
                    </a:lnTo>
                    <a:lnTo>
                      <a:pt x="93" y="2"/>
                    </a:lnTo>
                    <a:lnTo>
                      <a:pt x="87" y="0"/>
                    </a:lnTo>
                    <a:close/>
                  </a:path>
                </a:pathLst>
              </a:custGeom>
              <a:solidFill>
                <a:schemeClr val="tx1"/>
              </a:solidFill>
              <a:ln w="9525">
                <a:noFill/>
                <a:round/>
                <a:headEnd/>
                <a:tailEnd/>
              </a:ln>
            </p:spPr>
            <p:txBody>
              <a:bodyPr>
                <a:prstTxWarp prst="textNoShape">
                  <a:avLst/>
                </a:prstTxWarp>
              </a:bodyPr>
              <a:lstStyle/>
              <a:p>
                <a:endParaRPr lang="en-US"/>
              </a:p>
            </p:txBody>
          </p:sp>
          <p:sp>
            <p:nvSpPr>
              <p:cNvPr id="96276" name="Freeform 15"/>
              <p:cNvSpPr>
                <a:spLocks/>
              </p:cNvSpPr>
              <p:nvPr/>
            </p:nvSpPr>
            <p:spPr bwMode="auto">
              <a:xfrm>
                <a:off x="4210" y="2043"/>
                <a:ext cx="178" cy="190"/>
              </a:xfrm>
              <a:custGeom>
                <a:avLst/>
                <a:gdLst>
                  <a:gd name="T0" fmla="*/ 5 w 357"/>
                  <a:gd name="T1" fmla="*/ 40 h 381"/>
                  <a:gd name="T2" fmla="*/ 4 w 357"/>
                  <a:gd name="T3" fmla="*/ 46 h 381"/>
                  <a:gd name="T4" fmla="*/ 3 w 357"/>
                  <a:gd name="T5" fmla="*/ 56 h 381"/>
                  <a:gd name="T6" fmla="*/ 1 w 357"/>
                  <a:gd name="T7" fmla="*/ 68 h 381"/>
                  <a:gd name="T8" fmla="*/ 1 w 357"/>
                  <a:gd name="T9" fmla="*/ 83 h 381"/>
                  <a:gd name="T10" fmla="*/ 0 w 357"/>
                  <a:gd name="T11" fmla="*/ 97 h 381"/>
                  <a:gd name="T12" fmla="*/ 0 w 357"/>
                  <a:gd name="T13" fmla="*/ 113 h 381"/>
                  <a:gd name="T14" fmla="*/ 2 w 357"/>
                  <a:gd name="T15" fmla="*/ 129 h 381"/>
                  <a:gd name="T16" fmla="*/ 5 w 357"/>
                  <a:gd name="T17" fmla="*/ 144 h 381"/>
                  <a:gd name="T18" fmla="*/ 11 w 357"/>
                  <a:gd name="T19" fmla="*/ 157 h 381"/>
                  <a:gd name="T20" fmla="*/ 19 w 357"/>
                  <a:gd name="T21" fmla="*/ 169 h 381"/>
                  <a:gd name="T22" fmla="*/ 29 w 357"/>
                  <a:gd name="T23" fmla="*/ 177 h 381"/>
                  <a:gd name="T24" fmla="*/ 39 w 357"/>
                  <a:gd name="T25" fmla="*/ 185 h 381"/>
                  <a:gd name="T26" fmla="*/ 49 w 357"/>
                  <a:gd name="T27" fmla="*/ 187 h 381"/>
                  <a:gd name="T28" fmla="*/ 62 w 357"/>
                  <a:gd name="T29" fmla="*/ 189 h 381"/>
                  <a:gd name="T30" fmla="*/ 75 w 357"/>
                  <a:gd name="T31" fmla="*/ 189 h 381"/>
                  <a:gd name="T32" fmla="*/ 87 w 357"/>
                  <a:gd name="T33" fmla="*/ 188 h 381"/>
                  <a:gd name="T34" fmla="*/ 99 w 357"/>
                  <a:gd name="T35" fmla="*/ 185 h 381"/>
                  <a:gd name="T36" fmla="*/ 111 w 357"/>
                  <a:gd name="T37" fmla="*/ 182 h 381"/>
                  <a:gd name="T38" fmla="*/ 123 w 357"/>
                  <a:gd name="T39" fmla="*/ 177 h 381"/>
                  <a:gd name="T40" fmla="*/ 135 w 357"/>
                  <a:gd name="T41" fmla="*/ 174 h 381"/>
                  <a:gd name="T42" fmla="*/ 144 w 357"/>
                  <a:gd name="T43" fmla="*/ 169 h 381"/>
                  <a:gd name="T44" fmla="*/ 155 w 357"/>
                  <a:gd name="T45" fmla="*/ 161 h 381"/>
                  <a:gd name="T46" fmla="*/ 161 w 357"/>
                  <a:gd name="T47" fmla="*/ 152 h 381"/>
                  <a:gd name="T48" fmla="*/ 163 w 357"/>
                  <a:gd name="T49" fmla="*/ 142 h 381"/>
                  <a:gd name="T50" fmla="*/ 165 w 357"/>
                  <a:gd name="T51" fmla="*/ 131 h 381"/>
                  <a:gd name="T52" fmla="*/ 169 w 357"/>
                  <a:gd name="T53" fmla="*/ 120 h 381"/>
                  <a:gd name="T54" fmla="*/ 174 w 357"/>
                  <a:gd name="T55" fmla="*/ 105 h 381"/>
                  <a:gd name="T56" fmla="*/ 178 w 357"/>
                  <a:gd name="T57" fmla="*/ 90 h 381"/>
                  <a:gd name="T58" fmla="*/ 178 w 357"/>
                  <a:gd name="T59" fmla="*/ 76 h 381"/>
                  <a:gd name="T60" fmla="*/ 174 w 357"/>
                  <a:gd name="T61" fmla="*/ 62 h 381"/>
                  <a:gd name="T62" fmla="*/ 163 w 357"/>
                  <a:gd name="T63" fmla="*/ 52 h 381"/>
                  <a:gd name="T64" fmla="*/ 152 w 357"/>
                  <a:gd name="T65" fmla="*/ 46 h 381"/>
                  <a:gd name="T66" fmla="*/ 142 w 357"/>
                  <a:gd name="T67" fmla="*/ 44 h 381"/>
                  <a:gd name="T68" fmla="*/ 133 w 357"/>
                  <a:gd name="T69" fmla="*/ 44 h 381"/>
                  <a:gd name="T70" fmla="*/ 121 w 357"/>
                  <a:gd name="T71" fmla="*/ 44 h 381"/>
                  <a:gd name="T72" fmla="*/ 110 w 357"/>
                  <a:gd name="T73" fmla="*/ 44 h 381"/>
                  <a:gd name="T74" fmla="*/ 99 w 357"/>
                  <a:gd name="T75" fmla="*/ 45 h 381"/>
                  <a:gd name="T76" fmla="*/ 88 w 357"/>
                  <a:gd name="T77" fmla="*/ 46 h 381"/>
                  <a:gd name="T78" fmla="*/ 77 w 357"/>
                  <a:gd name="T79" fmla="*/ 45 h 381"/>
                  <a:gd name="T80" fmla="*/ 67 w 357"/>
                  <a:gd name="T81" fmla="*/ 44 h 381"/>
                  <a:gd name="T82" fmla="*/ 57 w 357"/>
                  <a:gd name="T83" fmla="*/ 40 h 381"/>
                  <a:gd name="T84" fmla="*/ 49 w 357"/>
                  <a:gd name="T85" fmla="*/ 36 h 381"/>
                  <a:gd name="T86" fmla="*/ 36 w 357"/>
                  <a:gd name="T87" fmla="*/ 21 h 381"/>
                  <a:gd name="T88" fmla="*/ 26 w 357"/>
                  <a:gd name="T89" fmla="*/ 7 h 381"/>
                  <a:gd name="T90" fmla="*/ 21 w 357"/>
                  <a:gd name="T91" fmla="*/ 0 h 381"/>
                  <a:gd name="T92" fmla="*/ 16 w 357"/>
                  <a:gd name="T93" fmla="*/ 4 h 381"/>
                  <a:gd name="T94" fmla="*/ 12 w 357"/>
                  <a:gd name="T95" fmla="*/ 12 h 381"/>
                  <a:gd name="T96" fmla="*/ 9 w 357"/>
                  <a:gd name="T97" fmla="*/ 25 h 381"/>
                  <a:gd name="T98" fmla="*/ 7 w 357"/>
                  <a:gd name="T99" fmla="*/ 33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381"/>
                  <a:gd name="T152" fmla="*/ 357 w 357"/>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381">
                    <a:moveTo>
                      <a:pt x="14" y="74"/>
                    </a:moveTo>
                    <a:lnTo>
                      <a:pt x="13" y="74"/>
                    </a:lnTo>
                    <a:lnTo>
                      <a:pt x="11" y="80"/>
                    </a:lnTo>
                    <a:lnTo>
                      <a:pt x="11" y="84"/>
                    </a:lnTo>
                    <a:lnTo>
                      <a:pt x="10" y="88"/>
                    </a:lnTo>
                    <a:lnTo>
                      <a:pt x="9" y="93"/>
                    </a:lnTo>
                    <a:lnTo>
                      <a:pt x="9" y="99"/>
                    </a:lnTo>
                    <a:lnTo>
                      <a:pt x="7" y="104"/>
                    </a:lnTo>
                    <a:lnTo>
                      <a:pt x="6" y="113"/>
                    </a:lnTo>
                    <a:lnTo>
                      <a:pt x="5" y="119"/>
                    </a:lnTo>
                    <a:lnTo>
                      <a:pt x="3" y="129"/>
                    </a:lnTo>
                    <a:lnTo>
                      <a:pt x="2" y="136"/>
                    </a:lnTo>
                    <a:lnTo>
                      <a:pt x="2" y="145"/>
                    </a:lnTo>
                    <a:lnTo>
                      <a:pt x="2" y="155"/>
                    </a:lnTo>
                    <a:lnTo>
                      <a:pt x="2" y="166"/>
                    </a:lnTo>
                    <a:lnTo>
                      <a:pt x="0" y="176"/>
                    </a:lnTo>
                    <a:lnTo>
                      <a:pt x="0" y="185"/>
                    </a:lnTo>
                    <a:lnTo>
                      <a:pt x="0" y="195"/>
                    </a:lnTo>
                    <a:lnTo>
                      <a:pt x="0" y="206"/>
                    </a:lnTo>
                    <a:lnTo>
                      <a:pt x="0" y="215"/>
                    </a:lnTo>
                    <a:lnTo>
                      <a:pt x="0" y="226"/>
                    </a:lnTo>
                    <a:lnTo>
                      <a:pt x="2" y="237"/>
                    </a:lnTo>
                    <a:lnTo>
                      <a:pt x="3" y="248"/>
                    </a:lnTo>
                    <a:lnTo>
                      <a:pt x="5" y="258"/>
                    </a:lnTo>
                    <a:lnTo>
                      <a:pt x="7" y="267"/>
                    </a:lnTo>
                    <a:lnTo>
                      <a:pt x="9" y="277"/>
                    </a:lnTo>
                    <a:lnTo>
                      <a:pt x="11" y="288"/>
                    </a:lnTo>
                    <a:lnTo>
                      <a:pt x="16" y="296"/>
                    </a:lnTo>
                    <a:lnTo>
                      <a:pt x="18" y="305"/>
                    </a:lnTo>
                    <a:lnTo>
                      <a:pt x="22" y="314"/>
                    </a:lnTo>
                    <a:lnTo>
                      <a:pt x="29" y="323"/>
                    </a:lnTo>
                    <a:lnTo>
                      <a:pt x="33" y="330"/>
                    </a:lnTo>
                    <a:lnTo>
                      <a:pt x="39" y="338"/>
                    </a:lnTo>
                    <a:lnTo>
                      <a:pt x="44" y="344"/>
                    </a:lnTo>
                    <a:lnTo>
                      <a:pt x="51" y="351"/>
                    </a:lnTo>
                    <a:lnTo>
                      <a:pt x="58" y="355"/>
                    </a:lnTo>
                    <a:lnTo>
                      <a:pt x="63" y="360"/>
                    </a:lnTo>
                    <a:lnTo>
                      <a:pt x="72" y="364"/>
                    </a:lnTo>
                    <a:lnTo>
                      <a:pt x="78" y="370"/>
                    </a:lnTo>
                    <a:lnTo>
                      <a:pt x="85" y="371"/>
                    </a:lnTo>
                    <a:lnTo>
                      <a:pt x="92" y="374"/>
                    </a:lnTo>
                    <a:lnTo>
                      <a:pt x="99" y="375"/>
                    </a:lnTo>
                    <a:lnTo>
                      <a:pt x="109" y="378"/>
                    </a:lnTo>
                    <a:lnTo>
                      <a:pt x="115" y="379"/>
                    </a:lnTo>
                    <a:lnTo>
                      <a:pt x="124" y="379"/>
                    </a:lnTo>
                    <a:lnTo>
                      <a:pt x="132" y="379"/>
                    </a:lnTo>
                    <a:lnTo>
                      <a:pt x="141" y="381"/>
                    </a:lnTo>
                    <a:lnTo>
                      <a:pt x="150" y="379"/>
                    </a:lnTo>
                    <a:lnTo>
                      <a:pt x="158" y="379"/>
                    </a:lnTo>
                    <a:lnTo>
                      <a:pt x="165" y="378"/>
                    </a:lnTo>
                    <a:lnTo>
                      <a:pt x="174" y="377"/>
                    </a:lnTo>
                    <a:lnTo>
                      <a:pt x="181" y="375"/>
                    </a:lnTo>
                    <a:lnTo>
                      <a:pt x="191" y="372"/>
                    </a:lnTo>
                    <a:lnTo>
                      <a:pt x="199" y="370"/>
                    </a:lnTo>
                    <a:lnTo>
                      <a:pt x="208" y="370"/>
                    </a:lnTo>
                    <a:lnTo>
                      <a:pt x="215" y="366"/>
                    </a:lnTo>
                    <a:lnTo>
                      <a:pt x="223" y="364"/>
                    </a:lnTo>
                    <a:lnTo>
                      <a:pt x="230" y="360"/>
                    </a:lnTo>
                    <a:lnTo>
                      <a:pt x="240" y="359"/>
                    </a:lnTo>
                    <a:lnTo>
                      <a:pt x="247" y="355"/>
                    </a:lnTo>
                    <a:lnTo>
                      <a:pt x="255" y="353"/>
                    </a:lnTo>
                    <a:lnTo>
                      <a:pt x="262" y="349"/>
                    </a:lnTo>
                    <a:lnTo>
                      <a:pt x="270" y="348"/>
                    </a:lnTo>
                    <a:lnTo>
                      <a:pt x="275" y="344"/>
                    </a:lnTo>
                    <a:lnTo>
                      <a:pt x="282" y="341"/>
                    </a:lnTo>
                    <a:lnTo>
                      <a:pt x="288" y="338"/>
                    </a:lnTo>
                    <a:lnTo>
                      <a:pt x="293" y="334"/>
                    </a:lnTo>
                    <a:lnTo>
                      <a:pt x="301" y="329"/>
                    </a:lnTo>
                    <a:lnTo>
                      <a:pt x="310" y="323"/>
                    </a:lnTo>
                    <a:lnTo>
                      <a:pt x="315" y="316"/>
                    </a:lnTo>
                    <a:lnTo>
                      <a:pt x="319" y="311"/>
                    </a:lnTo>
                    <a:lnTo>
                      <a:pt x="322" y="304"/>
                    </a:lnTo>
                    <a:lnTo>
                      <a:pt x="326" y="299"/>
                    </a:lnTo>
                    <a:lnTo>
                      <a:pt x="326" y="292"/>
                    </a:lnTo>
                    <a:lnTo>
                      <a:pt x="327" y="285"/>
                    </a:lnTo>
                    <a:lnTo>
                      <a:pt x="329" y="278"/>
                    </a:lnTo>
                    <a:lnTo>
                      <a:pt x="330" y="271"/>
                    </a:lnTo>
                    <a:lnTo>
                      <a:pt x="331" y="263"/>
                    </a:lnTo>
                    <a:lnTo>
                      <a:pt x="333" y="255"/>
                    </a:lnTo>
                    <a:lnTo>
                      <a:pt x="336" y="248"/>
                    </a:lnTo>
                    <a:lnTo>
                      <a:pt x="338" y="240"/>
                    </a:lnTo>
                    <a:lnTo>
                      <a:pt x="341" y="230"/>
                    </a:lnTo>
                    <a:lnTo>
                      <a:pt x="345" y="221"/>
                    </a:lnTo>
                    <a:lnTo>
                      <a:pt x="348" y="211"/>
                    </a:lnTo>
                    <a:lnTo>
                      <a:pt x="352" y="201"/>
                    </a:lnTo>
                    <a:lnTo>
                      <a:pt x="353" y="191"/>
                    </a:lnTo>
                    <a:lnTo>
                      <a:pt x="356" y="181"/>
                    </a:lnTo>
                    <a:lnTo>
                      <a:pt x="356" y="171"/>
                    </a:lnTo>
                    <a:lnTo>
                      <a:pt x="357" y="162"/>
                    </a:lnTo>
                    <a:lnTo>
                      <a:pt x="356" y="152"/>
                    </a:lnTo>
                    <a:lnTo>
                      <a:pt x="355" y="143"/>
                    </a:lnTo>
                    <a:lnTo>
                      <a:pt x="352" y="133"/>
                    </a:lnTo>
                    <a:lnTo>
                      <a:pt x="349" y="125"/>
                    </a:lnTo>
                    <a:lnTo>
                      <a:pt x="342" y="117"/>
                    </a:lnTo>
                    <a:lnTo>
                      <a:pt x="337" y="110"/>
                    </a:lnTo>
                    <a:lnTo>
                      <a:pt x="327" y="104"/>
                    </a:lnTo>
                    <a:lnTo>
                      <a:pt x="318" y="99"/>
                    </a:lnTo>
                    <a:lnTo>
                      <a:pt x="311" y="95"/>
                    </a:lnTo>
                    <a:lnTo>
                      <a:pt x="305" y="93"/>
                    </a:lnTo>
                    <a:lnTo>
                      <a:pt x="299" y="91"/>
                    </a:lnTo>
                    <a:lnTo>
                      <a:pt x="292" y="89"/>
                    </a:lnTo>
                    <a:lnTo>
                      <a:pt x="285" y="88"/>
                    </a:lnTo>
                    <a:lnTo>
                      <a:pt x="278" y="88"/>
                    </a:lnTo>
                    <a:lnTo>
                      <a:pt x="271" y="88"/>
                    </a:lnTo>
                    <a:lnTo>
                      <a:pt x="266" y="88"/>
                    </a:lnTo>
                    <a:lnTo>
                      <a:pt x="258" y="88"/>
                    </a:lnTo>
                    <a:lnTo>
                      <a:pt x="251" y="88"/>
                    </a:lnTo>
                    <a:lnTo>
                      <a:pt x="243" y="88"/>
                    </a:lnTo>
                    <a:lnTo>
                      <a:pt x="236" y="89"/>
                    </a:lnTo>
                    <a:lnTo>
                      <a:pt x="229" y="89"/>
                    </a:lnTo>
                    <a:lnTo>
                      <a:pt x="221" y="89"/>
                    </a:lnTo>
                    <a:lnTo>
                      <a:pt x="214" y="89"/>
                    </a:lnTo>
                    <a:lnTo>
                      <a:pt x="207" y="91"/>
                    </a:lnTo>
                    <a:lnTo>
                      <a:pt x="199" y="91"/>
                    </a:lnTo>
                    <a:lnTo>
                      <a:pt x="191" y="91"/>
                    </a:lnTo>
                    <a:lnTo>
                      <a:pt x="184" y="91"/>
                    </a:lnTo>
                    <a:lnTo>
                      <a:pt x="177" y="92"/>
                    </a:lnTo>
                    <a:lnTo>
                      <a:pt x="169" y="91"/>
                    </a:lnTo>
                    <a:lnTo>
                      <a:pt x="162" y="91"/>
                    </a:lnTo>
                    <a:lnTo>
                      <a:pt x="154" y="91"/>
                    </a:lnTo>
                    <a:lnTo>
                      <a:pt x="148" y="91"/>
                    </a:lnTo>
                    <a:lnTo>
                      <a:pt x="140" y="89"/>
                    </a:lnTo>
                    <a:lnTo>
                      <a:pt x="134" y="88"/>
                    </a:lnTo>
                    <a:lnTo>
                      <a:pt x="128" y="85"/>
                    </a:lnTo>
                    <a:lnTo>
                      <a:pt x="122" y="84"/>
                    </a:lnTo>
                    <a:lnTo>
                      <a:pt x="115" y="81"/>
                    </a:lnTo>
                    <a:lnTo>
                      <a:pt x="109" y="78"/>
                    </a:lnTo>
                    <a:lnTo>
                      <a:pt x="103" y="74"/>
                    </a:lnTo>
                    <a:lnTo>
                      <a:pt x="99" y="72"/>
                    </a:lnTo>
                    <a:lnTo>
                      <a:pt x="88" y="61"/>
                    </a:lnTo>
                    <a:lnTo>
                      <a:pt x="78" y="51"/>
                    </a:lnTo>
                    <a:lnTo>
                      <a:pt x="72" y="42"/>
                    </a:lnTo>
                    <a:lnTo>
                      <a:pt x="65" y="32"/>
                    </a:lnTo>
                    <a:lnTo>
                      <a:pt x="58" y="22"/>
                    </a:lnTo>
                    <a:lnTo>
                      <a:pt x="52" y="14"/>
                    </a:lnTo>
                    <a:lnTo>
                      <a:pt x="48" y="7"/>
                    </a:lnTo>
                    <a:lnTo>
                      <a:pt x="46" y="3"/>
                    </a:lnTo>
                    <a:lnTo>
                      <a:pt x="42" y="0"/>
                    </a:lnTo>
                    <a:lnTo>
                      <a:pt x="37" y="0"/>
                    </a:lnTo>
                    <a:lnTo>
                      <a:pt x="35" y="3"/>
                    </a:lnTo>
                    <a:lnTo>
                      <a:pt x="32" y="9"/>
                    </a:lnTo>
                    <a:lnTo>
                      <a:pt x="29" y="13"/>
                    </a:lnTo>
                    <a:lnTo>
                      <a:pt x="28" y="18"/>
                    </a:lnTo>
                    <a:lnTo>
                      <a:pt x="25" y="24"/>
                    </a:lnTo>
                    <a:lnTo>
                      <a:pt x="24" y="33"/>
                    </a:lnTo>
                    <a:lnTo>
                      <a:pt x="21" y="40"/>
                    </a:lnTo>
                    <a:lnTo>
                      <a:pt x="18" y="50"/>
                    </a:lnTo>
                    <a:lnTo>
                      <a:pt x="17" y="55"/>
                    </a:lnTo>
                    <a:lnTo>
                      <a:pt x="17" y="61"/>
                    </a:lnTo>
                    <a:lnTo>
                      <a:pt x="14" y="67"/>
                    </a:lnTo>
                    <a:lnTo>
                      <a:pt x="14" y="74"/>
                    </a:lnTo>
                    <a:close/>
                  </a:path>
                </a:pathLst>
              </a:custGeom>
              <a:solidFill>
                <a:schemeClr val="tx1"/>
              </a:solidFill>
              <a:ln w="9525">
                <a:noFill/>
                <a:round/>
                <a:headEnd/>
                <a:tailEnd/>
              </a:ln>
            </p:spPr>
            <p:txBody>
              <a:bodyPr>
                <a:prstTxWarp prst="textNoShape">
                  <a:avLst/>
                </a:prstTxWarp>
              </a:bodyPr>
              <a:lstStyle/>
              <a:p>
                <a:endParaRPr lang="en-US"/>
              </a:p>
            </p:txBody>
          </p:sp>
          <p:sp>
            <p:nvSpPr>
              <p:cNvPr id="96277" name="Freeform 16"/>
              <p:cNvSpPr>
                <a:spLocks/>
              </p:cNvSpPr>
              <p:nvPr/>
            </p:nvSpPr>
            <p:spPr bwMode="auto">
              <a:xfrm>
                <a:off x="4106" y="2138"/>
                <a:ext cx="126" cy="191"/>
              </a:xfrm>
              <a:custGeom>
                <a:avLst/>
                <a:gdLst>
                  <a:gd name="T0" fmla="*/ 11 w 252"/>
                  <a:gd name="T1" fmla="*/ 16 h 381"/>
                  <a:gd name="T2" fmla="*/ 8 w 252"/>
                  <a:gd name="T3" fmla="*/ 27 h 381"/>
                  <a:gd name="T4" fmla="*/ 6 w 252"/>
                  <a:gd name="T5" fmla="*/ 37 h 381"/>
                  <a:gd name="T6" fmla="*/ 4 w 252"/>
                  <a:gd name="T7" fmla="*/ 45 h 381"/>
                  <a:gd name="T8" fmla="*/ 3 w 252"/>
                  <a:gd name="T9" fmla="*/ 56 h 381"/>
                  <a:gd name="T10" fmla="*/ 1 w 252"/>
                  <a:gd name="T11" fmla="*/ 65 h 381"/>
                  <a:gd name="T12" fmla="*/ 0 w 252"/>
                  <a:gd name="T13" fmla="*/ 76 h 381"/>
                  <a:gd name="T14" fmla="*/ 0 w 252"/>
                  <a:gd name="T15" fmla="*/ 86 h 381"/>
                  <a:gd name="T16" fmla="*/ 0 w 252"/>
                  <a:gd name="T17" fmla="*/ 98 h 381"/>
                  <a:gd name="T18" fmla="*/ 0 w 252"/>
                  <a:gd name="T19" fmla="*/ 109 h 381"/>
                  <a:gd name="T20" fmla="*/ 2 w 252"/>
                  <a:gd name="T21" fmla="*/ 120 h 381"/>
                  <a:gd name="T22" fmla="*/ 4 w 252"/>
                  <a:gd name="T23" fmla="*/ 129 h 381"/>
                  <a:gd name="T24" fmla="*/ 8 w 252"/>
                  <a:gd name="T25" fmla="*/ 141 h 381"/>
                  <a:gd name="T26" fmla="*/ 11 w 252"/>
                  <a:gd name="T27" fmla="*/ 150 h 381"/>
                  <a:gd name="T28" fmla="*/ 16 w 252"/>
                  <a:gd name="T29" fmla="*/ 160 h 381"/>
                  <a:gd name="T30" fmla="*/ 26 w 252"/>
                  <a:gd name="T31" fmla="*/ 170 h 381"/>
                  <a:gd name="T32" fmla="*/ 37 w 252"/>
                  <a:gd name="T33" fmla="*/ 179 h 381"/>
                  <a:gd name="T34" fmla="*/ 47 w 252"/>
                  <a:gd name="T35" fmla="*/ 184 h 381"/>
                  <a:gd name="T36" fmla="*/ 57 w 252"/>
                  <a:gd name="T37" fmla="*/ 188 h 381"/>
                  <a:gd name="T38" fmla="*/ 73 w 252"/>
                  <a:gd name="T39" fmla="*/ 191 h 381"/>
                  <a:gd name="T40" fmla="*/ 88 w 252"/>
                  <a:gd name="T41" fmla="*/ 190 h 381"/>
                  <a:gd name="T42" fmla="*/ 98 w 252"/>
                  <a:gd name="T43" fmla="*/ 185 h 381"/>
                  <a:gd name="T44" fmla="*/ 107 w 252"/>
                  <a:gd name="T45" fmla="*/ 178 h 381"/>
                  <a:gd name="T46" fmla="*/ 114 w 252"/>
                  <a:gd name="T47" fmla="*/ 169 h 381"/>
                  <a:gd name="T48" fmla="*/ 119 w 252"/>
                  <a:gd name="T49" fmla="*/ 160 h 381"/>
                  <a:gd name="T50" fmla="*/ 122 w 252"/>
                  <a:gd name="T51" fmla="*/ 150 h 381"/>
                  <a:gd name="T52" fmla="*/ 125 w 252"/>
                  <a:gd name="T53" fmla="*/ 139 h 381"/>
                  <a:gd name="T54" fmla="*/ 125 w 252"/>
                  <a:gd name="T55" fmla="*/ 135 h 381"/>
                  <a:gd name="T56" fmla="*/ 121 w 252"/>
                  <a:gd name="T57" fmla="*/ 128 h 381"/>
                  <a:gd name="T58" fmla="*/ 113 w 252"/>
                  <a:gd name="T59" fmla="*/ 115 h 381"/>
                  <a:gd name="T60" fmla="*/ 104 w 252"/>
                  <a:gd name="T61" fmla="*/ 99 h 381"/>
                  <a:gd name="T62" fmla="*/ 101 w 252"/>
                  <a:gd name="T63" fmla="*/ 90 h 381"/>
                  <a:gd name="T64" fmla="*/ 97 w 252"/>
                  <a:gd name="T65" fmla="*/ 82 h 381"/>
                  <a:gd name="T66" fmla="*/ 95 w 252"/>
                  <a:gd name="T67" fmla="*/ 69 h 381"/>
                  <a:gd name="T68" fmla="*/ 94 w 252"/>
                  <a:gd name="T69" fmla="*/ 54 h 381"/>
                  <a:gd name="T70" fmla="*/ 92 w 252"/>
                  <a:gd name="T71" fmla="*/ 38 h 381"/>
                  <a:gd name="T72" fmla="*/ 86 w 252"/>
                  <a:gd name="T73" fmla="*/ 25 h 381"/>
                  <a:gd name="T74" fmla="*/ 78 w 252"/>
                  <a:gd name="T75" fmla="*/ 13 h 381"/>
                  <a:gd name="T76" fmla="*/ 68 w 252"/>
                  <a:gd name="T77" fmla="*/ 6 h 381"/>
                  <a:gd name="T78" fmla="*/ 54 w 252"/>
                  <a:gd name="T79" fmla="*/ 1 h 381"/>
                  <a:gd name="T80" fmla="*/ 41 w 252"/>
                  <a:gd name="T81" fmla="*/ 1 h 381"/>
                  <a:gd name="T82" fmla="*/ 29 w 252"/>
                  <a:gd name="T83" fmla="*/ 2 h 381"/>
                  <a:gd name="T84" fmla="*/ 21 w 252"/>
                  <a:gd name="T85" fmla="*/ 5 h 381"/>
                  <a:gd name="T86" fmla="*/ 14 w 252"/>
                  <a:gd name="T87" fmla="*/ 9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2"/>
                  <a:gd name="T133" fmla="*/ 0 h 381"/>
                  <a:gd name="T134" fmla="*/ 252 w 25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2" h="381">
                    <a:moveTo>
                      <a:pt x="26" y="19"/>
                    </a:moveTo>
                    <a:lnTo>
                      <a:pt x="25" y="22"/>
                    </a:lnTo>
                    <a:lnTo>
                      <a:pt x="22" y="31"/>
                    </a:lnTo>
                    <a:lnTo>
                      <a:pt x="21" y="37"/>
                    </a:lnTo>
                    <a:lnTo>
                      <a:pt x="18" y="45"/>
                    </a:lnTo>
                    <a:lnTo>
                      <a:pt x="15" y="53"/>
                    </a:lnTo>
                    <a:lnTo>
                      <a:pt x="15" y="64"/>
                    </a:lnTo>
                    <a:lnTo>
                      <a:pt x="12" y="68"/>
                    </a:lnTo>
                    <a:lnTo>
                      <a:pt x="11" y="74"/>
                    </a:lnTo>
                    <a:lnTo>
                      <a:pt x="11" y="79"/>
                    </a:lnTo>
                    <a:lnTo>
                      <a:pt x="10" y="86"/>
                    </a:lnTo>
                    <a:lnTo>
                      <a:pt x="7" y="90"/>
                    </a:lnTo>
                    <a:lnTo>
                      <a:pt x="7" y="97"/>
                    </a:lnTo>
                    <a:lnTo>
                      <a:pt x="5" y="104"/>
                    </a:lnTo>
                    <a:lnTo>
                      <a:pt x="5" y="111"/>
                    </a:lnTo>
                    <a:lnTo>
                      <a:pt x="4" y="116"/>
                    </a:lnTo>
                    <a:lnTo>
                      <a:pt x="3" y="123"/>
                    </a:lnTo>
                    <a:lnTo>
                      <a:pt x="1" y="130"/>
                    </a:lnTo>
                    <a:lnTo>
                      <a:pt x="1" y="137"/>
                    </a:lnTo>
                    <a:lnTo>
                      <a:pt x="0" y="143"/>
                    </a:lnTo>
                    <a:lnTo>
                      <a:pt x="0" y="152"/>
                    </a:lnTo>
                    <a:lnTo>
                      <a:pt x="0" y="159"/>
                    </a:lnTo>
                    <a:lnTo>
                      <a:pt x="0" y="167"/>
                    </a:lnTo>
                    <a:lnTo>
                      <a:pt x="0" y="172"/>
                    </a:lnTo>
                    <a:lnTo>
                      <a:pt x="0" y="180"/>
                    </a:lnTo>
                    <a:lnTo>
                      <a:pt x="0" y="187"/>
                    </a:lnTo>
                    <a:lnTo>
                      <a:pt x="0" y="195"/>
                    </a:lnTo>
                    <a:lnTo>
                      <a:pt x="0" y="202"/>
                    </a:lnTo>
                    <a:lnTo>
                      <a:pt x="0" y="209"/>
                    </a:lnTo>
                    <a:lnTo>
                      <a:pt x="0" y="217"/>
                    </a:lnTo>
                    <a:lnTo>
                      <a:pt x="1" y="224"/>
                    </a:lnTo>
                    <a:lnTo>
                      <a:pt x="1" y="231"/>
                    </a:lnTo>
                    <a:lnTo>
                      <a:pt x="3" y="239"/>
                    </a:lnTo>
                    <a:lnTo>
                      <a:pt x="4" y="245"/>
                    </a:lnTo>
                    <a:lnTo>
                      <a:pt x="5" y="253"/>
                    </a:lnTo>
                    <a:lnTo>
                      <a:pt x="7" y="258"/>
                    </a:lnTo>
                    <a:lnTo>
                      <a:pt x="10" y="267"/>
                    </a:lnTo>
                    <a:lnTo>
                      <a:pt x="11" y="273"/>
                    </a:lnTo>
                    <a:lnTo>
                      <a:pt x="15" y="282"/>
                    </a:lnTo>
                    <a:lnTo>
                      <a:pt x="16" y="287"/>
                    </a:lnTo>
                    <a:lnTo>
                      <a:pt x="19" y="294"/>
                    </a:lnTo>
                    <a:lnTo>
                      <a:pt x="22" y="299"/>
                    </a:lnTo>
                    <a:lnTo>
                      <a:pt x="26" y="306"/>
                    </a:lnTo>
                    <a:lnTo>
                      <a:pt x="29" y="312"/>
                    </a:lnTo>
                    <a:lnTo>
                      <a:pt x="31" y="319"/>
                    </a:lnTo>
                    <a:lnTo>
                      <a:pt x="36" y="324"/>
                    </a:lnTo>
                    <a:lnTo>
                      <a:pt x="41" y="329"/>
                    </a:lnTo>
                    <a:lnTo>
                      <a:pt x="51" y="340"/>
                    </a:lnTo>
                    <a:lnTo>
                      <a:pt x="62" y="350"/>
                    </a:lnTo>
                    <a:lnTo>
                      <a:pt x="67" y="354"/>
                    </a:lnTo>
                    <a:lnTo>
                      <a:pt x="74" y="358"/>
                    </a:lnTo>
                    <a:lnTo>
                      <a:pt x="81" y="361"/>
                    </a:lnTo>
                    <a:lnTo>
                      <a:pt x="88" y="366"/>
                    </a:lnTo>
                    <a:lnTo>
                      <a:pt x="94" y="368"/>
                    </a:lnTo>
                    <a:lnTo>
                      <a:pt x="101" y="370"/>
                    </a:lnTo>
                    <a:lnTo>
                      <a:pt x="107" y="373"/>
                    </a:lnTo>
                    <a:lnTo>
                      <a:pt x="113" y="376"/>
                    </a:lnTo>
                    <a:lnTo>
                      <a:pt x="124" y="377"/>
                    </a:lnTo>
                    <a:lnTo>
                      <a:pt x="137" y="381"/>
                    </a:lnTo>
                    <a:lnTo>
                      <a:pt x="146" y="381"/>
                    </a:lnTo>
                    <a:lnTo>
                      <a:pt x="156" y="381"/>
                    </a:lnTo>
                    <a:lnTo>
                      <a:pt x="165" y="381"/>
                    </a:lnTo>
                    <a:lnTo>
                      <a:pt x="175" y="380"/>
                    </a:lnTo>
                    <a:lnTo>
                      <a:pt x="182" y="376"/>
                    </a:lnTo>
                    <a:lnTo>
                      <a:pt x="189" y="373"/>
                    </a:lnTo>
                    <a:lnTo>
                      <a:pt x="196" y="369"/>
                    </a:lnTo>
                    <a:lnTo>
                      <a:pt x="202" y="366"/>
                    </a:lnTo>
                    <a:lnTo>
                      <a:pt x="208" y="361"/>
                    </a:lnTo>
                    <a:lnTo>
                      <a:pt x="213" y="355"/>
                    </a:lnTo>
                    <a:lnTo>
                      <a:pt x="219" y="350"/>
                    </a:lnTo>
                    <a:lnTo>
                      <a:pt x="224" y="345"/>
                    </a:lnTo>
                    <a:lnTo>
                      <a:pt x="228" y="338"/>
                    </a:lnTo>
                    <a:lnTo>
                      <a:pt x="231" y="331"/>
                    </a:lnTo>
                    <a:lnTo>
                      <a:pt x="234" y="325"/>
                    </a:lnTo>
                    <a:lnTo>
                      <a:pt x="238" y="319"/>
                    </a:lnTo>
                    <a:lnTo>
                      <a:pt x="239" y="312"/>
                    </a:lnTo>
                    <a:lnTo>
                      <a:pt x="242" y="305"/>
                    </a:lnTo>
                    <a:lnTo>
                      <a:pt x="243" y="299"/>
                    </a:lnTo>
                    <a:lnTo>
                      <a:pt x="246" y="295"/>
                    </a:lnTo>
                    <a:lnTo>
                      <a:pt x="249" y="284"/>
                    </a:lnTo>
                    <a:lnTo>
                      <a:pt x="250" y="278"/>
                    </a:lnTo>
                    <a:lnTo>
                      <a:pt x="250" y="272"/>
                    </a:lnTo>
                    <a:lnTo>
                      <a:pt x="252" y="271"/>
                    </a:lnTo>
                    <a:lnTo>
                      <a:pt x="250" y="269"/>
                    </a:lnTo>
                    <a:lnTo>
                      <a:pt x="249" y="267"/>
                    </a:lnTo>
                    <a:lnTo>
                      <a:pt x="243" y="261"/>
                    </a:lnTo>
                    <a:lnTo>
                      <a:pt x="241" y="256"/>
                    </a:lnTo>
                    <a:lnTo>
                      <a:pt x="235" y="249"/>
                    </a:lnTo>
                    <a:lnTo>
                      <a:pt x="231" y="239"/>
                    </a:lnTo>
                    <a:lnTo>
                      <a:pt x="226" y="230"/>
                    </a:lnTo>
                    <a:lnTo>
                      <a:pt x="220" y="221"/>
                    </a:lnTo>
                    <a:lnTo>
                      <a:pt x="213" y="209"/>
                    </a:lnTo>
                    <a:lnTo>
                      <a:pt x="208" y="198"/>
                    </a:lnTo>
                    <a:lnTo>
                      <a:pt x="205" y="193"/>
                    </a:lnTo>
                    <a:lnTo>
                      <a:pt x="202" y="187"/>
                    </a:lnTo>
                    <a:lnTo>
                      <a:pt x="201" y="180"/>
                    </a:lnTo>
                    <a:lnTo>
                      <a:pt x="198" y="175"/>
                    </a:lnTo>
                    <a:lnTo>
                      <a:pt x="196" y="168"/>
                    </a:lnTo>
                    <a:lnTo>
                      <a:pt x="194" y="163"/>
                    </a:lnTo>
                    <a:lnTo>
                      <a:pt x="193" y="156"/>
                    </a:lnTo>
                    <a:lnTo>
                      <a:pt x="193" y="150"/>
                    </a:lnTo>
                    <a:lnTo>
                      <a:pt x="190" y="138"/>
                    </a:lnTo>
                    <a:lnTo>
                      <a:pt x="190" y="128"/>
                    </a:lnTo>
                    <a:lnTo>
                      <a:pt x="189" y="116"/>
                    </a:lnTo>
                    <a:lnTo>
                      <a:pt x="187" y="107"/>
                    </a:lnTo>
                    <a:lnTo>
                      <a:pt x="187" y="96"/>
                    </a:lnTo>
                    <a:lnTo>
                      <a:pt x="186" y="86"/>
                    </a:lnTo>
                    <a:lnTo>
                      <a:pt x="183" y="75"/>
                    </a:lnTo>
                    <a:lnTo>
                      <a:pt x="179" y="66"/>
                    </a:lnTo>
                    <a:lnTo>
                      <a:pt x="176" y="56"/>
                    </a:lnTo>
                    <a:lnTo>
                      <a:pt x="172" y="49"/>
                    </a:lnTo>
                    <a:lnTo>
                      <a:pt x="168" y="40"/>
                    </a:lnTo>
                    <a:lnTo>
                      <a:pt x="163" y="33"/>
                    </a:lnTo>
                    <a:lnTo>
                      <a:pt x="156" y="26"/>
                    </a:lnTo>
                    <a:lnTo>
                      <a:pt x="150" y="20"/>
                    </a:lnTo>
                    <a:lnTo>
                      <a:pt x="142" y="15"/>
                    </a:lnTo>
                    <a:lnTo>
                      <a:pt x="135" y="11"/>
                    </a:lnTo>
                    <a:lnTo>
                      <a:pt x="127" y="7"/>
                    </a:lnTo>
                    <a:lnTo>
                      <a:pt x="118" y="4"/>
                    </a:lnTo>
                    <a:lnTo>
                      <a:pt x="108" y="1"/>
                    </a:lnTo>
                    <a:lnTo>
                      <a:pt x="98" y="1"/>
                    </a:lnTo>
                    <a:lnTo>
                      <a:pt x="89" y="0"/>
                    </a:lnTo>
                    <a:lnTo>
                      <a:pt x="82" y="1"/>
                    </a:lnTo>
                    <a:lnTo>
                      <a:pt x="71" y="1"/>
                    </a:lnTo>
                    <a:lnTo>
                      <a:pt x="66" y="4"/>
                    </a:lnTo>
                    <a:lnTo>
                      <a:pt x="57" y="4"/>
                    </a:lnTo>
                    <a:lnTo>
                      <a:pt x="52" y="7"/>
                    </a:lnTo>
                    <a:lnTo>
                      <a:pt x="46" y="8"/>
                    </a:lnTo>
                    <a:lnTo>
                      <a:pt x="41" y="9"/>
                    </a:lnTo>
                    <a:lnTo>
                      <a:pt x="36" y="12"/>
                    </a:lnTo>
                    <a:lnTo>
                      <a:pt x="33" y="15"/>
                    </a:lnTo>
                    <a:lnTo>
                      <a:pt x="27" y="18"/>
                    </a:lnTo>
                    <a:lnTo>
                      <a:pt x="26" y="19"/>
                    </a:lnTo>
                    <a:close/>
                  </a:path>
                </a:pathLst>
              </a:custGeom>
              <a:solidFill>
                <a:schemeClr val="tx1"/>
              </a:solidFill>
              <a:ln w="9525">
                <a:noFill/>
                <a:round/>
                <a:headEnd/>
                <a:tailEnd/>
              </a:ln>
            </p:spPr>
            <p:txBody>
              <a:bodyPr>
                <a:prstTxWarp prst="textNoShape">
                  <a:avLst/>
                </a:prstTxWarp>
              </a:bodyPr>
              <a:lstStyle/>
              <a:p>
                <a:endParaRPr lang="en-US"/>
              </a:p>
            </p:txBody>
          </p:sp>
          <p:sp>
            <p:nvSpPr>
              <p:cNvPr id="96278" name="Freeform 17"/>
              <p:cNvSpPr>
                <a:spLocks/>
              </p:cNvSpPr>
              <p:nvPr/>
            </p:nvSpPr>
            <p:spPr bwMode="auto">
              <a:xfrm>
                <a:off x="3748" y="1347"/>
                <a:ext cx="912" cy="525"/>
              </a:xfrm>
              <a:custGeom>
                <a:avLst/>
                <a:gdLst>
                  <a:gd name="T0" fmla="*/ 24 w 1826"/>
                  <a:gd name="T1" fmla="*/ 523 h 1049"/>
                  <a:gd name="T2" fmla="*/ 33 w 1826"/>
                  <a:gd name="T3" fmla="*/ 520 h 1049"/>
                  <a:gd name="T4" fmla="*/ 48 w 1826"/>
                  <a:gd name="T5" fmla="*/ 516 h 1049"/>
                  <a:gd name="T6" fmla="*/ 68 w 1826"/>
                  <a:gd name="T7" fmla="*/ 510 h 1049"/>
                  <a:gd name="T8" fmla="*/ 93 w 1826"/>
                  <a:gd name="T9" fmla="*/ 503 h 1049"/>
                  <a:gd name="T10" fmla="*/ 121 w 1826"/>
                  <a:gd name="T11" fmla="*/ 493 h 1049"/>
                  <a:gd name="T12" fmla="*/ 156 w 1826"/>
                  <a:gd name="T13" fmla="*/ 482 h 1049"/>
                  <a:gd name="T14" fmla="*/ 193 w 1826"/>
                  <a:gd name="T15" fmla="*/ 469 h 1049"/>
                  <a:gd name="T16" fmla="*/ 234 w 1826"/>
                  <a:gd name="T17" fmla="*/ 455 h 1049"/>
                  <a:gd name="T18" fmla="*/ 278 w 1826"/>
                  <a:gd name="T19" fmla="*/ 438 h 1049"/>
                  <a:gd name="T20" fmla="*/ 325 w 1826"/>
                  <a:gd name="T21" fmla="*/ 419 h 1049"/>
                  <a:gd name="T22" fmla="*/ 374 w 1826"/>
                  <a:gd name="T23" fmla="*/ 398 h 1049"/>
                  <a:gd name="T24" fmla="*/ 428 w 1826"/>
                  <a:gd name="T25" fmla="*/ 376 h 1049"/>
                  <a:gd name="T26" fmla="*/ 482 w 1826"/>
                  <a:gd name="T27" fmla="*/ 350 h 1049"/>
                  <a:gd name="T28" fmla="*/ 539 w 1826"/>
                  <a:gd name="T29" fmla="*/ 322 h 1049"/>
                  <a:gd name="T30" fmla="*/ 599 w 1826"/>
                  <a:gd name="T31" fmla="*/ 292 h 1049"/>
                  <a:gd name="T32" fmla="*/ 659 w 1826"/>
                  <a:gd name="T33" fmla="*/ 259 h 1049"/>
                  <a:gd name="T34" fmla="*/ 721 w 1826"/>
                  <a:gd name="T35" fmla="*/ 224 h 1049"/>
                  <a:gd name="T36" fmla="*/ 784 w 1826"/>
                  <a:gd name="T37" fmla="*/ 186 h 1049"/>
                  <a:gd name="T38" fmla="*/ 847 w 1826"/>
                  <a:gd name="T39" fmla="*/ 146 h 1049"/>
                  <a:gd name="T40" fmla="*/ 912 w 1826"/>
                  <a:gd name="T41" fmla="*/ 103 h 1049"/>
                  <a:gd name="T42" fmla="*/ 911 w 1826"/>
                  <a:gd name="T43" fmla="*/ 97 h 1049"/>
                  <a:gd name="T44" fmla="*/ 911 w 1826"/>
                  <a:gd name="T45" fmla="*/ 89 h 1049"/>
                  <a:gd name="T46" fmla="*/ 910 w 1826"/>
                  <a:gd name="T47" fmla="*/ 78 h 1049"/>
                  <a:gd name="T48" fmla="*/ 907 w 1826"/>
                  <a:gd name="T49" fmla="*/ 66 h 1049"/>
                  <a:gd name="T50" fmla="*/ 903 w 1826"/>
                  <a:gd name="T51" fmla="*/ 53 h 1049"/>
                  <a:gd name="T52" fmla="*/ 895 w 1826"/>
                  <a:gd name="T53" fmla="*/ 40 h 1049"/>
                  <a:gd name="T54" fmla="*/ 885 w 1826"/>
                  <a:gd name="T55" fmla="*/ 28 h 1049"/>
                  <a:gd name="T56" fmla="*/ 872 w 1826"/>
                  <a:gd name="T57" fmla="*/ 15 h 1049"/>
                  <a:gd name="T58" fmla="*/ 858 w 1826"/>
                  <a:gd name="T59" fmla="*/ 8 h 1049"/>
                  <a:gd name="T60" fmla="*/ 848 w 1826"/>
                  <a:gd name="T61" fmla="*/ 4 h 1049"/>
                  <a:gd name="T62" fmla="*/ 837 w 1826"/>
                  <a:gd name="T63" fmla="*/ 1 h 1049"/>
                  <a:gd name="T64" fmla="*/ 830 w 1826"/>
                  <a:gd name="T65" fmla="*/ 4 h 1049"/>
                  <a:gd name="T66" fmla="*/ 823 w 1826"/>
                  <a:gd name="T67" fmla="*/ 10 h 1049"/>
                  <a:gd name="T68" fmla="*/ 813 w 1826"/>
                  <a:gd name="T69" fmla="*/ 22 h 1049"/>
                  <a:gd name="T70" fmla="*/ 799 w 1826"/>
                  <a:gd name="T71" fmla="*/ 36 h 1049"/>
                  <a:gd name="T72" fmla="*/ 781 w 1826"/>
                  <a:gd name="T73" fmla="*/ 54 h 1049"/>
                  <a:gd name="T74" fmla="*/ 760 w 1826"/>
                  <a:gd name="T75" fmla="*/ 73 h 1049"/>
                  <a:gd name="T76" fmla="*/ 735 w 1826"/>
                  <a:gd name="T77" fmla="*/ 96 h 1049"/>
                  <a:gd name="T78" fmla="*/ 706 w 1826"/>
                  <a:gd name="T79" fmla="*/ 120 h 1049"/>
                  <a:gd name="T80" fmla="*/ 674 w 1826"/>
                  <a:gd name="T81" fmla="*/ 147 h 1049"/>
                  <a:gd name="T82" fmla="*/ 638 w 1826"/>
                  <a:gd name="T83" fmla="*/ 174 h 1049"/>
                  <a:gd name="T84" fmla="*/ 598 w 1826"/>
                  <a:gd name="T85" fmla="*/ 203 h 1049"/>
                  <a:gd name="T86" fmla="*/ 554 w 1826"/>
                  <a:gd name="T87" fmla="*/ 231 h 1049"/>
                  <a:gd name="T88" fmla="*/ 508 w 1826"/>
                  <a:gd name="T89" fmla="*/ 261 h 1049"/>
                  <a:gd name="T90" fmla="*/ 457 w 1826"/>
                  <a:gd name="T91" fmla="*/ 290 h 1049"/>
                  <a:gd name="T92" fmla="*/ 403 w 1826"/>
                  <a:gd name="T93" fmla="*/ 320 h 1049"/>
                  <a:gd name="T94" fmla="*/ 345 w 1826"/>
                  <a:gd name="T95" fmla="*/ 349 h 1049"/>
                  <a:gd name="T96" fmla="*/ 284 w 1826"/>
                  <a:gd name="T97" fmla="*/ 376 h 1049"/>
                  <a:gd name="T98" fmla="*/ 217 w 1826"/>
                  <a:gd name="T99" fmla="*/ 403 h 1049"/>
                  <a:gd name="T100" fmla="*/ 149 w 1826"/>
                  <a:gd name="T101" fmla="*/ 428 h 1049"/>
                  <a:gd name="T102" fmla="*/ 76 w 1826"/>
                  <a:gd name="T103" fmla="*/ 451 h 1049"/>
                  <a:gd name="T104" fmla="*/ 0 w 1826"/>
                  <a:gd name="T105" fmla="*/ 473 h 10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6"/>
                  <a:gd name="T160" fmla="*/ 0 h 1049"/>
                  <a:gd name="T161" fmla="*/ 1826 w 1826"/>
                  <a:gd name="T162" fmla="*/ 1049 h 10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6" h="1049">
                    <a:moveTo>
                      <a:pt x="38" y="1049"/>
                    </a:moveTo>
                    <a:lnTo>
                      <a:pt x="40" y="1047"/>
                    </a:lnTo>
                    <a:lnTo>
                      <a:pt x="48" y="1046"/>
                    </a:lnTo>
                    <a:lnTo>
                      <a:pt x="52" y="1043"/>
                    </a:lnTo>
                    <a:lnTo>
                      <a:pt x="60" y="1042"/>
                    </a:lnTo>
                    <a:lnTo>
                      <a:pt x="67" y="1039"/>
                    </a:lnTo>
                    <a:lnTo>
                      <a:pt x="77" y="1038"/>
                    </a:lnTo>
                    <a:lnTo>
                      <a:pt x="86" y="1034"/>
                    </a:lnTo>
                    <a:lnTo>
                      <a:pt x="97" y="1031"/>
                    </a:lnTo>
                    <a:lnTo>
                      <a:pt x="109" y="1027"/>
                    </a:lnTo>
                    <a:lnTo>
                      <a:pt x="123" y="1024"/>
                    </a:lnTo>
                    <a:lnTo>
                      <a:pt x="137" y="1019"/>
                    </a:lnTo>
                    <a:lnTo>
                      <a:pt x="152" y="1014"/>
                    </a:lnTo>
                    <a:lnTo>
                      <a:pt x="168" y="1010"/>
                    </a:lnTo>
                    <a:lnTo>
                      <a:pt x="187" y="1006"/>
                    </a:lnTo>
                    <a:lnTo>
                      <a:pt x="205" y="999"/>
                    </a:lnTo>
                    <a:lnTo>
                      <a:pt x="224" y="993"/>
                    </a:lnTo>
                    <a:lnTo>
                      <a:pt x="243" y="986"/>
                    </a:lnTo>
                    <a:lnTo>
                      <a:pt x="267" y="980"/>
                    </a:lnTo>
                    <a:lnTo>
                      <a:pt x="289" y="971"/>
                    </a:lnTo>
                    <a:lnTo>
                      <a:pt x="312" y="964"/>
                    </a:lnTo>
                    <a:lnTo>
                      <a:pt x="335" y="956"/>
                    </a:lnTo>
                    <a:lnTo>
                      <a:pt x="361" y="947"/>
                    </a:lnTo>
                    <a:lnTo>
                      <a:pt x="386" y="938"/>
                    </a:lnTo>
                    <a:lnTo>
                      <a:pt x="413" y="928"/>
                    </a:lnTo>
                    <a:lnTo>
                      <a:pt x="439" y="919"/>
                    </a:lnTo>
                    <a:lnTo>
                      <a:pt x="468" y="909"/>
                    </a:lnTo>
                    <a:lnTo>
                      <a:pt x="496" y="898"/>
                    </a:lnTo>
                    <a:lnTo>
                      <a:pt x="527" y="887"/>
                    </a:lnTo>
                    <a:lnTo>
                      <a:pt x="557" y="875"/>
                    </a:lnTo>
                    <a:lnTo>
                      <a:pt x="588" y="864"/>
                    </a:lnTo>
                    <a:lnTo>
                      <a:pt x="618" y="850"/>
                    </a:lnTo>
                    <a:lnTo>
                      <a:pt x="651" y="838"/>
                    </a:lnTo>
                    <a:lnTo>
                      <a:pt x="684" y="823"/>
                    </a:lnTo>
                    <a:lnTo>
                      <a:pt x="718" y="811"/>
                    </a:lnTo>
                    <a:lnTo>
                      <a:pt x="749" y="796"/>
                    </a:lnTo>
                    <a:lnTo>
                      <a:pt x="785" y="781"/>
                    </a:lnTo>
                    <a:lnTo>
                      <a:pt x="819" y="766"/>
                    </a:lnTo>
                    <a:lnTo>
                      <a:pt x="856" y="751"/>
                    </a:lnTo>
                    <a:lnTo>
                      <a:pt x="892" y="733"/>
                    </a:lnTo>
                    <a:lnTo>
                      <a:pt x="929" y="716"/>
                    </a:lnTo>
                    <a:lnTo>
                      <a:pt x="966" y="699"/>
                    </a:lnTo>
                    <a:lnTo>
                      <a:pt x="1004" y="681"/>
                    </a:lnTo>
                    <a:lnTo>
                      <a:pt x="1042" y="662"/>
                    </a:lnTo>
                    <a:lnTo>
                      <a:pt x="1080" y="644"/>
                    </a:lnTo>
                    <a:lnTo>
                      <a:pt x="1120" y="625"/>
                    </a:lnTo>
                    <a:lnTo>
                      <a:pt x="1160" y="604"/>
                    </a:lnTo>
                    <a:lnTo>
                      <a:pt x="1199" y="584"/>
                    </a:lnTo>
                    <a:lnTo>
                      <a:pt x="1239" y="562"/>
                    </a:lnTo>
                    <a:lnTo>
                      <a:pt x="1279" y="539"/>
                    </a:lnTo>
                    <a:lnTo>
                      <a:pt x="1320" y="517"/>
                    </a:lnTo>
                    <a:lnTo>
                      <a:pt x="1359" y="493"/>
                    </a:lnTo>
                    <a:lnTo>
                      <a:pt x="1402" y="472"/>
                    </a:lnTo>
                    <a:lnTo>
                      <a:pt x="1443" y="447"/>
                    </a:lnTo>
                    <a:lnTo>
                      <a:pt x="1485" y="424"/>
                    </a:lnTo>
                    <a:lnTo>
                      <a:pt x="1526" y="398"/>
                    </a:lnTo>
                    <a:lnTo>
                      <a:pt x="1569" y="372"/>
                    </a:lnTo>
                    <a:lnTo>
                      <a:pt x="1610" y="344"/>
                    </a:lnTo>
                    <a:lnTo>
                      <a:pt x="1653" y="318"/>
                    </a:lnTo>
                    <a:lnTo>
                      <a:pt x="1696" y="291"/>
                    </a:lnTo>
                    <a:lnTo>
                      <a:pt x="1738" y="262"/>
                    </a:lnTo>
                    <a:lnTo>
                      <a:pt x="1782" y="234"/>
                    </a:lnTo>
                    <a:lnTo>
                      <a:pt x="1826" y="206"/>
                    </a:lnTo>
                    <a:lnTo>
                      <a:pt x="1824" y="204"/>
                    </a:lnTo>
                    <a:lnTo>
                      <a:pt x="1824" y="198"/>
                    </a:lnTo>
                    <a:lnTo>
                      <a:pt x="1824" y="193"/>
                    </a:lnTo>
                    <a:lnTo>
                      <a:pt x="1824" y="189"/>
                    </a:lnTo>
                    <a:lnTo>
                      <a:pt x="1824" y="183"/>
                    </a:lnTo>
                    <a:lnTo>
                      <a:pt x="1824" y="178"/>
                    </a:lnTo>
                    <a:lnTo>
                      <a:pt x="1823" y="171"/>
                    </a:lnTo>
                    <a:lnTo>
                      <a:pt x="1822" y="164"/>
                    </a:lnTo>
                    <a:lnTo>
                      <a:pt x="1822" y="156"/>
                    </a:lnTo>
                    <a:lnTo>
                      <a:pt x="1820" y="149"/>
                    </a:lnTo>
                    <a:lnTo>
                      <a:pt x="1817" y="141"/>
                    </a:lnTo>
                    <a:lnTo>
                      <a:pt x="1816" y="132"/>
                    </a:lnTo>
                    <a:lnTo>
                      <a:pt x="1812" y="124"/>
                    </a:lnTo>
                    <a:lnTo>
                      <a:pt x="1811" y="116"/>
                    </a:lnTo>
                    <a:lnTo>
                      <a:pt x="1807" y="106"/>
                    </a:lnTo>
                    <a:lnTo>
                      <a:pt x="1801" y="98"/>
                    </a:lnTo>
                    <a:lnTo>
                      <a:pt x="1797" y="89"/>
                    </a:lnTo>
                    <a:lnTo>
                      <a:pt x="1791" y="79"/>
                    </a:lnTo>
                    <a:lnTo>
                      <a:pt x="1786" y="70"/>
                    </a:lnTo>
                    <a:lnTo>
                      <a:pt x="1781" y="63"/>
                    </a:lnTo>
                    <a:lnTo>
                      <a:pt x="1772" y="55"/>
                    </a:lnTo>
                    <a:lnTo>
                      <a:pt x="1765" y="46"/>
                    </a:lnTo>
                    <a:lnTo>
                      <a:pt x="1756" y="38"/>
                    </a:lnTo>
                    <a:lnTo>
                      <a:pt x="1746" y="30"/>
                    </a:lnTo>
                    <a:lnTo>
                      <a:pt x="1735" y="23"/>
                    </a:lnTo>
                    <a:lnTo>
                      <a:pt x="1724" y="19"/>
                    </a:lnTo>
                    <a:lnTo>
                      <a:pt x="1718" y="15"/>
                    </a:lnTo>
                    <a:lnTo>
                      <a:pt x="1711" y="12"/>
                    </a:lnTo>
                    <a:lnTo>
                      <a:pt x="1705" y="9"/>
                    </a:lnTo>
                    <a:lnTo>
                      <a:pt x="1698" y="8"/>
                    </a:lnTo>
                    <a:lnTo>
                      <a:pt x="1690" y="4"/>
                    </a:lnTo>
                    <a:lnTo>
                      <a:pt x="1683" y="4"/>
                    </a:lnTo>
                    <a:lnTo>
                      <a:pt x="1675" y="1"/>
                    </a:lnTo>
                    <a:lnTo>
                      <a:pt x="1670" y="0"/>
                    </a:lnTo>
                    <a:lnTo>
                      <a:pt x="1667" y="1"/>
                    </a:lnTo>
                    <a:lnTo>
                      <a:pt x="1662" y="7"/>
                    </a:lnTo>
                    <a:lnTo>
                      <a:pt x="1657" y="9"/>
                    </a:lnTo>
                    <a:lnTo>
                      <a:pt x="1653" y="15"/>
                    </a:lnTo>
                    <a:lnTo>
                      <a:pt x="1648" y="20"/>
                    </a:lnTo>
                    <a:lnTo>
                      <a:pt x="1642" y="29"/>
                    </a:lnTo>
                    <a:lnTo>
                      <a:pt x="1634" y="34"/>
                    </a:lnTo>
                    <a:lnTo>
                      <a:pt x="1627" y="44"/>
                    </a:lnTo>
                    <a:lnTo>
                      <a:pt x="1619" y="52"/>
                    </a:lnTo>
                    <a:lnTo>
                      <a:pt x="1610" y="63"/>
                    </a:lnTo>
                    <a:lnTo>
                      <a:pt x="1599" y="72"/>
                    </a:lnTo>
                    <a:lnTo>
                      <a:pt x="1589" y="83"/>
                    </a:lnTo>
                    <a:lnTo>
                      <a:pt x="1577" y="94"/>
                    </a:lnTo>
                    <a:lnTo>
                      <a:pt x="1564" y="108"/>
                    </a:lnTo>
                    <a:lnTo>
                      <a:pt x="1549" y="120"/>
                    </a:lnTo>
                    <a:lnTo>
                      <a:pt x="1536" y="132"/>
                    </a:lnTo>
                    <a:lnTo>
                      <a:pt x="1521" y="146"/>
                    </a:lnTo>
                    <a:lnTo>
                      <a:pt x="1506" y="161"/>
                    </a:lnTo>
                    <a:lnTo>
                      <a:pt x="1488" y="176"/>
                    </a:lnTo>
                    <a:lnTo>
                      <a:pt x="1471" y="191"/>
                    </a:lnTo>
                    <a:lnTo>
                      <a:pt x="1452" y="206"/>
                    </a:lnTo>
                    <a:lnTo>
                      <a:pt x="1435" y="224"/>
                    </a:lnTo>
                    <a:lnTo>
                      <a:pt x="1413" y="240"/>
                    </a:lnTo>
                    <a:lnTo>
                      <a:pt x="1392" y="258"/>
                    </a:lnTo>
                    <a:lnTo>
                      <a:pt x="1372" y="275"/>
                    </a:lnTo>
                    <a:lnTo>
                      <a:pt x="1350" y="294"/>
                    </a:lnTo>
                    <a:lnTo>
                      <a:pt x="1325" y="310"/>
                    </a:lnTo>
                    <a:lnTo>
                      <a:pt x="1302" y="329"/>
                    </a:lnTo>
                    <a:lnTo>
                      <a:pt x="1277" y="348"/>
                    </a:lnTo>
                    <a:lnTo>
                      <a:pt x="1253" y="368"/>
                    </a:lnTo>
                    <a:lnTo>
                      <a:pt x="1224" y="385"/>
                    </a:lnTo>
                    <a:lnTo>
                      <a:pt x="1198" y="405"/>
                    </a:lnTo>
                    <a:lnTo>
                      <a:pt x="1169" y="424"/>
                    </a:lnTo>
                    <a:lnTo>
                      <a:pt x="1141" y="443"/>
                    </a:lnTo>
                    <a:lnTo>
                      <a:pt x="1110" y="462"/>
                    </a:lnTo>
                    <a:lnTo>
                      <a:pt x="1080" y="483"/>
                    </a:lnTo>
                    <a:lnTo>
                      <a:pt x="1049" y="502"/>
                    </a:lnTo>
                    <a:lnTo>
                      <a:pt x="1017" y="522"/>
                    </a:lnTo>
                    <a:lnTo>
                      <a:pt x="983" y="541"/>
                    </a:lnTo>
                    <a:lnTo>
                      <a:pt x="950" y="560"/>
                    </a:lnTo>
                    <a:lnTo>
                      <a:pt x="915" y="580"/>
                    </a:lnTo>
                    <a:lnTo>
                      <a:pt x="881" y="600"/>
                    </a:lnTo>
                    <a:lnTo>
                      <a:pt x="844" y="619"/>
                    </a:lnTo>
                    <a:lnTo>
                      <a:pt x="807" y="640"/>
                    </a:lnTo>
                    <a:lnTo>
                      <a:pt x="770" y="659"/>
                    </a:lnTo>
                    <a:lnTo>
                      <a:pt x="732" y="679"/>
                    </a:lnTo>
                    <a:lnTo>
                      <a:pt x="691" y="697"/>
                    </a:lnTo>
                    <a:lnTo>
                      <a:pt x="651" y="716"/>
                    </a:lnTo>
                    <a:lnTo>
                      <a:pt x="609" y="734"/>
                    </a:lnTo>
                    <a:lnTo>
                      <a:pt x="568" y="752"/>
                    </a:lnTo>
                    <a:lnTo>
                      <a:pt x="524" y="770"/>
                    </a:lnTo>
                    <a:lnTo>
                      <a:pt x="481" y="787"/>
                    </a:lnTo>
                    <a:lnTo>
                      <a:pt x="435" y="805"/>
                    </a:lnTo>
                    <a:lnTo>
                      <a:pt x="391" y="823"/>
                    </a:lnTo>
                    <a:lnTo>
                      <a:pt x="343" y="839"/>
                    </a:lnTo>
                    <a:lnTo>
                      <a:pt x="298" y="856"/>
                    </a:lnTo>
                    <a:lnTo>
                      <a:pt x="249" y="871"/>
                    </a:lnTo>
                    <a:lnTo>
                      <a:pt x="202" y="887"/>
                    </a:lnTo>
                    <a:lnTo>
                      <a:pt x="152" y="901"/>
                    </a:lnTo>
                    <a:lnTo>
                      <a:pt x="103" y="916"/>
                    </a:lnTo>
                    <a:lnTo>
                      <a:pt x="51" y="930"/>
                    </a:lnTo>
                    <a:lnTo>
                      <a:pt x="0" y="945"/>
                    </a:lnTo>
                    <a:lnTo>
                      <a:pt x="38" y="1049"/>
                    </a:lnTo>
                    <a:close/>
                  </a:path>
                </a:pathLst>
              </a:custGeom>
              <a:solidFill>
                <a:schemeClr val="tx1"/>
              </a:solidFill>
              <a:ln w="9525">
                <a:noFill/>
                <a:round/>
                <a:headEnd/>
                <a:tailEnd/>
              </a:ln>
            </p:spPr>
            <p:txBody>
              <a:bodyPr>
                <a:prstTxWarp prst="textNoShape">
                  <a:avLst/>
                </a:prstTxWarp>
              </a:bodyPr>
              <a:lstStyle/>
              <a:p>
                <a:endParaRPr lang="en-US"/>
              </a:p>
            </p:txBody>
          </p:sp>
          <p:sp>
            <p:nvSpPr>
              <p:cNvPr id="96279" name="Freeform 18"/>
              <p:cNvSpPr>
                <a:spLocks/>
              </p:cNvSpPr>
              <p:nvPr/>
            </p:nvSpPr>
            <p:spPr bwMode="auto">
              <a:xfrm>
                <a:off x="4255" y="2255"/>
                <a:ext cx="115" cy="153"/>
              </a:xfrm>
              <a:custGeom>
                <a:avLst/>
                <a:gdLst>
                  <a:gd name="T0" fmla="*/ 3 w 231"/>
                  <a:gd name="T1" fmla="*/ 22 h 305"/>
                  <a:gd name="T2" fmla="*/ 2 w 231"/>
                  <a:gd name="T3" fmla="*/ 27 h 305"/>
                  <a:gd name="T4" fmla="*/ 1 w 231"/>
                  <a:gd name="T5" fmla="*/ 32 h 305"/>
                  <a:gd name="T6" fmla="*/ 1 w 231"/>
                  <a:gd name="T7" fmla="*/ 39 h 305"/>
                  <a:gd name="T8" fmla="*/ 0 w 231"/>
                  <a:gd name="T9" fmla="*/ 47 h 305"/>
                  <a:gd name="T10" fmla="*/ 0 w 231"/>
                  <a:gd name="T11" fmla="*/ 56 h 305"/>
                  <a:gd name="T12" fmla="*/ 0 w 231"/>
                  <a:gd name="T13" fmla="*/ 66 h 305"/>
                  <a:gd name="T14" fmla="*/ 0 w 231"/>
                  <a:gd name="T15" fmla="*/ 76 h 305"/>
                  <a:gd name="T16" fmla="*/ 1 w 231"/>
                  <a:gd name="T17" fmla="*/ 87 h 305"/>
                  <a:gd name="T18" fmla="*/ 3 w 231"/>
                  <a:gd name="T19" fmla="*/ 97 h 305"/>
                  <a:gd name="T20" fmla="*/ 6 w 231"/>
                  <a:gd name="T21" fmla="*/ 107 h 305"/>
                  <a:gd name="T22" fmla="*/ 11 w 231"/>
                  <a:gd name="T23" fmla="*/ 117 h 305"/>
                  <a:gd name="T24" fmla="*/ 16 w 231"/>
                  <a:gd name="T25" fmla="*/ 126 h 305"/>
                  <a:gd name="T26" fmla="*/ 22 w 231"/>
                  <a:gd name="T27" fmla="*/ 134 h 305"/>
                  <a:gd name="T28" fmla="*/ 30 w 231"/>
                  <a:gd name="T29" fmla="*/ 141 h 305"/>
                  <a:gd name="T30" fmla="*/ 39 w 231"/>
                  <a:gd name="T31" fmla="*/ 146 h 305"/>
                  <a:gd name="T32" fmla="*/ 47 w 231"/>
                  <a:gd name="T33" fmla="*/ 150 h 305"/>
                  <a:gd name="T34" fmla="*/ 55 w 231"/>
                  <a:gd name="T35" fmla="*/ 152 h 305"/>
                  <a:gd name="T36" fmla="*/ 62 w 231"/>
                  <a:gd name="T37" fmla="*/ 153 h 305"/>
                  <a:gd name="T38" fmla="*/ 70 w 231"/>
                  <a:gd name="T39" fmla="*/ 151 h 305"/>
                  <a:gd name="T40" fmla="*/ 80 w 231"/>
                  <a:gd name="T41" fmla="*/ 146 h 305"/>
                  <a:gd name="T42" fmla="*/ 86 w 231"/>
                  <a:gd name="T43" fmla="*/ 140 h 305"/>
                  <a:gd name="T44" fmla="*/ 89 w 231"/>
                  <a:gd name="T45" fmla="*/ 131 h 305"/>
                  <a:gd name="T46" fmla="*/ 93 w 231"/>
                  <a:gd name="T47" fmla="*/ 123 h 305"/>
                  <a:gd name="T48" fmla="*/ 95 w 231"/>
                  <a:gd name="T49" fmla="*/ 117 h 305"/>
                  <a:gd name="T50" fmla="*/ 97 w 231"/>
                  <a:gd name="T51" fmla="*/ 112 h 305"/>
                  <a:gd name="T52" fmla="*/ 101 w 231"/>
                  <a:gd name="T53" fmla="*/ 104 h 305"/>
                  <a:gd name="T54" fmla="*/ 105 w 231"/>
                  <a:gd name="T55" fmla="*/ 98 h 305"/>
                  <a:gd name="T56" fmla="*/ 110 w 231"/>
                  <a:gd name="T57" fmla="*/ 90 h 305"/>
                  <a:gd name="T58" fmla="*/ 112 w 231"/>
                  <a:gd name="T59" fmla="*/ 83 h 305"/>
                  <a:gd name="T60" fmla="*/ 114 w 231"/>
                  <a:gd name="T61" fmla="*/ 76 h 305"/>
                  <a:gd name="T62" fmla="*/ 115 w 231"/>
                  <a:gd name="T63" fmla="*/ 68 h 305"/>
                  <a:gd name="T64" fmla="*/ 114 w 231"/>
                  <a:gd name="T65" fmla="*/ 61 h 305"/>
                  <a:gd name="T66" fmla="*/ 113 w 231"/>
                  <a:gd name="T67" fmla="*/ 53 h 305"/>
                  <a:gd name="T68" fmla="*/ 112 w 231"/>
                  <a:gd name="T69" fmla="*/ 43 h 305"/>
                  <a:gd name="T70" fmla="*/ 112 w 231"/>
                  <a:gd name="T71" fmla="*/ 32 h 305"/>
                  <a:gd name="T72" fmla="*/ 110 w 231"/>
                  <a:gd name="T73" fmla="*/ 21 h 305"/>
                  <a:gd name="T74" fmla="*/ 108 w 231"/>
                  <a:gd name="T75" fmla="*/ 12 h 305"/>
                  <a:gd name="T76" fmla="*/ 104 w 231"/>
                  <a:gd name="T77" fmla="*/ 5 h 305"/>
                  <a:gd name="T78" fmla="*/ 98 w 231"/>
                  <a:gd name="T79" fmla="*/ 1 h 305"/>
                  <a:gd name="T80" fmla="*/ 91 w 231"/>
                  <a:gd name="T81" fmla="*/ 0 h 305"/>
                  <a:gd name="T82" fmla="*/ 84 w 231"/>
                  <a:gd name="T83" fmla="*/ 0 h 305"/>
                  <a:gd name="T84" fmla="*/ 78 w 231"/>
                  <a:gd name="T85" fmla="*/ 1 h 305"/>
                  <a:gd name="T86" fmla="*/ 70 w 231"/>
                  <a:gd name="T87" fmla="*/ 5 h 305"/>
                  <a:gd name="T88" fmla="*/ 62 w 231"/>
                  <a:gd name="T89" fmla="*/ 7 h 305"/>
                  <a:gd name="T90" fmla="*/ 56 w 231"/>
                  <a:gd name="T91" fmla="*/ 9 h 305"/>
                  <a:gd name="T92" fmla="*/ 47 w 231"/>
                  <a:gd name="T93" fmla="*/ 10 h 305"/>
                  <a:gd name="T94" fmla="*/ 39 w 231"/>
                  <a:gd name="T95" fmla="*/ 10 h 305"/>
                  <a:gd name="T96" fmla="*/ 31 w 231"/>
                  <a:gd name="T97" fmla="*/ 10 h 305"/>
                  <a:gd name="T98" fmla="*/ 24 w 231"/>
                  <a:gd name="T99" fmla="*/ 8 h 305"/>
                  <a:gd name="T100" fmla="*/ 18 w 231"/>
                  <a:gd name="T101" fmla="*/ 8 h 305"/>
                  <a:gd name="T102" fmla="*/ 12 w 231"/>
                  <a:gd name="T103" fmla="*/ 8 h 305"/>
                  <a:gd name="T104" fmla="*/ 8 w 231"/>
                  <a:gd name="T105" fmla="*/ 11 h 305"/>
                  <a:gd name="T106" fmla="*/ 4 w 231"/>
                  <a:gd name="T107" fmla="*/ 17 h 305"/>
                  <a:gd name="T108" fmla="*/ 4 w 231"/>
                  <a:gd name="T109" fmla="*/ 21 h 3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
                  <a:gd name="T166" fmla="*/ 0 h 305"/>
                  <a:gd name="T167" fmla="*/ 231 w 231"/>
                  <a:gd name="T168" fmla="*/ 305 h 3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 h="305">
                    <a:moveTo>
                      <a:pt x="8" y="42"/>
                    </a:moveTo>
                    <a:lnTo>
                      <a:pt x="7" y="44"/>
                    </a:lnTo>
                    <a:lnTo>
                      <a:pt x="7" y="50"/>
                    </a:lnTo>
                    <a:lnTo>
                      <a:pt x="5" y="53"/>
                    </a:lnTo>
                    <a:lnTo>
                      <a:pt x="4" y="59"/>
                    </a:lnTo>
                    <a:lnTo>
                      <a:pt x="2" y="64"/>
                    </a:lnTo>
                    <a:lnTo>
                      <a:pt x="2" y="71"/>
                    </a:lnTo>
                    <a:lnTo>
                      <a:pt x="2" y="78"/>
                    </a:lnTo>
                    <a:lnTo>
                      <a:pt x="1" y="86"/>
                    </a:lnTo>
                    <a:lnTo>
                      <a:pt x="0" y="94"/>
                    </a:lnTo>
                    <a:lnTo>
                      <a:pt x="0" y="104"/>
                    </a:lnTo>
                    <a:lnTo>
                      <a:pt x="0" y="112"/>
                    </a:lnTo>
                    <a:lnTo>
                      <a:pt x="0" y="121"/>
                    </a:lnTo>
                    <a:lnTo>
                      <a:pt x="0" y="132"/>
                    </a:lnTo>
                    <a:lnTo>
                      <a:pt x="1" y="142"/>
                    </a:lnTo>
                    <a:lnTo>
                      <a:pt x="1" y="152"/>
                    </a:lnTo>
                    <a:lnTo>
                      <a:pt x="2" y="162"/>
                    </a:lnTo>
                    <a:lnTo>
                      <a:pt x="2" y="173"/>
                    </a:lnTo>
                    <a:lnTo>
                      <a:pt x="5" y="183"/>
                    </a:lnTo>
                    <a:lnTo>
                      <a:pt x="7" y="193"/>
                    </a:lnTo>
                    <a:lnTo>
                      <a:pt x="11" y="203"/>
                    </a:lnTo>
                    <a:lnTo>
                      <a:pt x="13" y="213"/>
                    </a:lnTo>
                    <a:lnTo>
                      <a:pt x="18" y="224"/>
                    </a:lnTo>
                    <a:lnTo>
                      <a:pt x="22" y="234"/>
                    </a:lnTo>
                    <a:lnTo>
                      <a:pt x="27" y="243"/>
                    </a:lnTo>
                    <a:lnTo>
                      <a:pt x="33" y="251"/>
                    </a:lnTo>
                    <a:lnTo>
                      <a:pt x="38" y="260"/>
                    </a:lnTo>
                    <a:lnTo>
                      <a:pt x="45" y="268"/>
                    </a:lnTo>
                    <a:lnTo>
                      <a:pt x="53" y="275"/>
                    </a:lnTo>
                    <a:lnTo>
                      <a:pt x="61" y="281"/>
                    </a:lnTo>
                    <a:lnTo>
                      <a:pt x="71" y="288"/>
                    </a:lnTo>
                    <a:lnTo>
                      <a:pt x="79" y="291"/>
                    </a:lnTo>
                    <a:lnTo>
                      <a:pt x="89" y="295"/>
                    </a:lnTo>
                    <a:lnTo>
                      <a:pt x="95" y="299"/>
                    </a:lnTo>
                    <a:lnTo>
                      <a:pt x="104" y="302"/>
                    </a:lnTo>
                    <a:lnTo>
                      <a:pt x="111" y="303"/>
                    </a:lnTo>
                    <a:lnTo>
                      <a:pt x="119" y="305"/>
                    </a:lnTo>
                    <a:lnTo>
                      <a:pt x="124" y="305"/>
                    </a:lnTo>
                    <a:lnTo>
                      <a:pt x="131" y="305"/>
                    </a:lnTo>
                    <a:lnTo>
                      <a:pt x="141" y="302"/>
                    </a:lnTo>
                    <a:lnTo>
                      <a:pt x="152" y="299"/>
                    </a:lnTo>
                    <a:lnTo>
                      <a:pt x="160" y="292"/>
                    </a:lnTo>
                    <a:lnTo>
                      <a:pt x="167" y="287"/>
                    </a:lnTo>
                    <a:lnTo>
                      <a:pt x="172" y="279"/>
                    </a:lnTo>
                    <a:lnTo>
                      <a:pt x="176" y="270"/>
                    </a:lnTo>
                    <a:lnTo>
                      <a:pt x="179" y="261"/>
                    </a:lnTo>
                    <a:lnTo>
                      <a:pt x="184" y="254"/>
                    </a:lnTo>
                    <a:lnTo>
                      <a:pt x="186" y="246"/>
                    </a:lnTo>
                    <a:lnTo>
                      <a:pt x="188" y="239"/>
                    </a:lnTo>
                    <a:lnTo>
                      <a:pt x="190" y="234"/>
                    </a:lnTo>
                    <a:lnTo>
                      <a:pt x="191" y="232"/>
                    </a:lnTo>
                    <a:lnTo>
                      <a:pt x="194" y="224"/>
                    </a:lnTo>
                    <a:lnTo>
                      <a:pt x="199" y="214"/>
                    </a:lnTo>
                    <a:lnTo>
                      <a:pt x="203" y="208"/>
                    </a:lnTo>
                    <a:lnTo>
                      <a:pt x="208" y="202"/>
                    </a:lnTo>
                    <a:lnTo>
                      <a:pt x="210" y="195"/>
                    </a:lnTo>
                    <a:lnTo>
                      <a:pt x="216" y="188"/>
                    </a:lnTo>
                    <a:lnTo>
                      <a:pt x="220" y="180"/>
                    </a:lnTo>
                    <a:lnTo>
                      <a:pt x="223" y="173"/>
                    </a:lnTo>
                    <a:lnTo>
                      <a:pt x="225" y="165"/>
                    </a:lnTo>
                    <a:lnTo>
                      <a:pt x="229" y="158"/>
                    </a:lnTo>
                    <a:lnTo>
                      <a:pt x="229" y="152"/>
                    </a:lnTo>
                    <a:lnTo>
                      <a:pt x="231" y="143"/>
                    </a:lnTo>
                    <a:lnTo>
                      <a:pt x="231" y="136"/>
                    </a:lnTo>
                    <a:lnTo>
                      <a:pt x="231" y="131"/>
                    </a:lnTo>
                    <a:lnTo>
                      <a:pt x="229" y="121"/>
                    </a:lnTo>
                    <a:lnTo>
                      <a:pt x="228" y="115"/>
                    </a:lnTo>
                    <a:lnTo>
                      <a:pt x="227" y="105"/>
                    </a:lnTo>
                    <a:lnTo>
                      <a:pt x="227" y="95"/>
                    </a:lnTo>
                    <a:lnTo>
                      <a:pt x="225" y="85"/>
                    </a:lnTo>
                    <a:lnTo>
                      <a:pt x="225" y="74"/>
                    </a:lnTo>
                    <a:lnTo>
                      <a:pt x="224" y="63"/>
                    </a:lnTo>
                    <a:lnTo>
                      <a:pt x="224" y="53"/>
                    </a:lnTo>
                    <a:lnTo>
                      <a:pt x="221" y="42"/>
                    </a:lnTo>
                    <a:lnTo>
                      <a:pt x="220" y="33"/>
                    </a:lnTo>
                    <a:lnTo>
                      <a:pt x="216" y="24"/>
                    </a:lnTo>
                    <a:lnTo>
                      <a:pt x="213" y="18"/>
                    </a:lnTo>
                    <a:lnTo>
                      <a:pt x="209" y="9"/>
                    </a:lnTo>
                    <a:lnTo>
                      <a:pt x="203" y="5"/>
                    </a:lnTo>
                    <a:lnTo>
                      <a:pt x="197" y="1"/>
                    </a:lnTo>
                    <a:lnTo>
                      <a:pt x="191" y="1"/>
                    </a:lnTo>
                    <a:lnTo>
                      <a:pt x="183" y="0"/>
                    </a:lnTo>
                    <a:lnTo>
                      <a:pt x="176" y="0"/>
                    </a:lnTo>
                    <a:lnTo>
                      <a:pt x="169" y="0"/>
                    </a:lnTo>
                    <a:lnTo>
                      <a:pt x="165" y="0"/>
                    </a:lnTo>
                    <a:lnTo>
                      <a:pt x="157" y="2"/>
                    </a:lnTo>
                    <a:lnTo>
                      <a:pt x="149" y="5"/>
                    </a:lnTo>
                    <a:lnTo>
                      <a:pt x="141" y="9"/>
                    </a:lnTo>
                    <a:lnTo>
                      <a:pt x="131" y="12"/>
                    </a:lnTo>
                    <a:lnTo>
                      <a:pt x="124" y="13"/>
                    </a:lnTo>
                    <a:lnTo>
                      <a:pt x="119" y="15"/>
                    </a:lnTo>
                    <a:lnTo>
                      <a:pt x="112" y="18"/>
                    </a:lnTo>
                    <a:lnTo>
                      <a:pt x="105" y="20"/>
                    </a:lnTo>
                    <a:lnTo>
                      <a:pt x="95" y="20"/>
                    </a:lnTo>
                    <a:lnTo>
                      <a:pt x="87" y="20"/>
                    </a:lnTo>
                    <a:lnTo>
                      <a:pt x="78" y="20"/>
                    </a:lnTo>
                    <a:lnTo>
                      <a:pt x="71" y="20"/>
                    </a:lnTo>
                    <a:lnTo>
                      <a:pt x="63" y="19"/>
                    </a:lnTo>
                    <a:lnTo>
                      <a:pt x="56" y="18"/>
                    </a:lnTo>
                    <a:lnTo>
                      <a:pt x="49" y="16"/>
                    </a:lnTo>
                    <a:lnTo>
                      <a:pt x="43" y="16"/>
                    </a:lnTo>
                    <a:lnTo>
                      <a:pt x="37" y="15"/>
                    </a:lnTo>
                    <a:lnTo>
                      <a:pt x="30" y="16"/>
                    </a:lnTo>
                    <a:lnTo>
                      <a:pt x="24" y="16"/>
                    </a:lnTo>
                    <a:lnTo>
                      <a:pt x="20" y="20"/>
                    </a:lnTo>
                    <a:lnTo>
                      <a:pt x="16" y="22"/>
                    </a:lnTo>
                    <a:lnTo>
                      <a:pt x="12" y="27"/>
                    </a:lnTo>
                    <a:lnTo>
                      <a:pt x="9" y="34"/>
                    </a:lnTo>
                    <a:lnTo>
                      <a:pt x="8" y="42"/>
                    </a:lnTo>
                    <a:close/>
                  </a:path>
                </a:pathLst>
              </a:custGeom>
              <a:solidFill>
                <a:schemeClr val="tx1"/>
              </a:solidFill>
              <a:ln w="9525">
                <a:noFill/>
                <a:round/>
                <a:headEnd/>
                <a:tailEnd/>
              </a:ln>
            </p:spPr>
            <p:txBody>
              <a:bodyPr>
                <a:prstTxWarp prst="textNoShape">
                  <a:avLst/>
                </a:prstTxWarp>
              </a:bodyPr>
              <a:lstStyle/>
              <a:p>
                <a:endParaRPr lang="en-US"/>
              </a:p>
            </p:txBody>
          </p:sp>
          <p:sp>
            <p:nvSpPr>
              <p:cNvPr id="96280" name="Freeform 19"/>
              <p:cNvSpPr>
                <a:spLocks/>
              </p:cNvSpPr>
              <p:nvPr/>
            </p:nvSpPr>
            <p:spPr bwMode="auto">
              <a:xfrm>
                <a:off x="4396" y="2158"/>
                <a:ext cx="87" cy="149"/>
              </a:xfrm>
              <a:custGeom>
                <a:avLst/>
                <a:gdLst>
                  <a:gd name="T0" fmla="*/ 2 w 173"/>
                  <a:gd name="T1" fmla="*/ 28 h 296"/>
                  <a:gd name="T2" fmla="*/ 2 w 173"/>
                  <a:gd name="T3" fmla="*/ 33 h 296"/>
                  <a:gd name="T4" fmla="*/ 2 w 173"/>
                  <a:gd name="T5" fmla="*/ 39 h 296"/>
                  <a:gd name="T6" fmla="*/ 1 w 173"/>
                  <a:gd name="T7" fmla="*/ 46 h 296"/>
                  <a:gd name="T8" fmla="*/ 0 w 173"/>
                  <a:gd name="T9" fmla="*/ 55 h 296"/>
                  <a:gd name="T10" fmla="*/ 0 w 173"/>
                  <a:gd name="T11" fmla="*/ 64 h 296"/>
                  <a:gd name="T12" fmla="*/ 0 w 173"/>
                  <a:gd name="T13" fmla="*/ 75 h 296"/>
                  <a:gd name="T14" fmla="*/ 0 w 173"/>
                  <a:gd name="T15" fmla="*/ 85 h 296"/>
                  <a:gd name="T16" fmla="*/ 0 w 173"/>
                  <a:gd name="T17" fmla="*/ 95 h 296"/>
                  <a:gd name="T18" fmla="*/ 1 w 173"/>
                  <a:gd name="T19" fmla="*/ 105 h 296"/>
                  <a:gd name="T20" fmla="*/ 2 w 173"/>
                  <a:gd name="T21" fmla="*/ 115 h 296"/>
                  <a:gd name="T22" fmla="*/ 4 w 173"/>
                  <a:gd name="T23" fmla="*/ 124 h 296"/>
                  <a:gd name="T24" fmla="*/ 6 w 173"/>
                  <a:gd name="T25" fmla="*/ 131 h 296"/>
                  <a:gd name="T26" fmla="*/ 10 w 173"/>
                  <a:gd name="T27" fmla="*/ 138 h 296"/>
                  <a:gd name="T28" fmla="*/ 13 w 173"/>
                  <a:gd name="T29" fmla="*/ 143 h 296"/>
                  <a:gd name="T30" fmla="*/ 19 w 173"/>
                  <a:gd name="T31" fmla="*/ 146 h 296"/>
                  <a:gd name="T32" fmla="*/ 27 w 173"/>
                  <a:gd name="T33" fmla="*/ 148 h 296"/>
                  <a:gd name="T34" fmla="*/ 32 w 173"/>
                  <a:gd name="T35" fmla="*/ 148 h 296"/>
                  <a:gd name="T36" fmla="*/ 38 w 173"/>
                  <a:gd name="T37" fmla="*/ 146 h 296"/>
                  <a:gd name="T38" fmla="*/ 45 w 173"/>
                  <a:gd name="T39" fmla="*/ 141 h 296"/>
                  <a:gd name="T40" fmla="*/ 55 w 173"/>
                  <a:gd name="T41" fmla="*/ 136 h 296"/>
                  <a:gd name="T42" fmla="*/ 65 w 173"/>
                  <a:gd name="T43" fmla="*/ 133 h 296"/>
                  <a:gd name="T44" fmla="*/ 73 w 173"/>
                  <a:gd name="T45" fmla="*/ 128 h 296"/>
                  <a:gd name="T46" fmla="*/ 80 w 173"/>
                  <a:gd name="T47" fmla="*/ 117 h 296"/>
                  <a:gd name="T48" fmla="*/ 85 w 173"/>
                  <a:gd name="T49" fmla="*/ 107 h 296"/>
                  <a:gd name="T50" fmla="*/ 87 w 173"/>
                  <a:gd name="T51" fmla="*/ 98 h 296"/>
                  <a:gd name="T52" fmla="*/ 86 w 173"/>
                  <a:gd name="T53" fmla="*/ 92 h 296"/>
                  <a:gd name="T54" fmla="*/ 85 w 173"/>
                  <a:gd name="T55" fmla="*/ 86 h 296"/>
                  <a:gd name="T56" fmla="*/ 84 w 173"/>
                  <a:gd name="T57" fmla="*/ 80 h 296"/>
                  <a:gd name="T58" fmla="*/ 80 w 173"/>
                  <a:gd name="T59" fmla="*/ 74 h 296"/>
                  <a:gd name="T60" fmla="*/ 77 w 173"/>
                  <a:gd name="T61" fmla="*/ 67 h 296"/>
                  <a:gd name="T62" fmla="*/ 73 w 173"/>
                  <a:gd name="T63" fmla="*/ 61 h 296"/>
                  <a:gd name="T64" fmla="*/ 69 w 173"/>
                  <a:gd name="T65" fmla="*/ 54 h 296"/>
                  <a:gd name="T66" fmla="*/ 64 w 173"/>
                  <a:gd name="T67" fmla="*/ 47 h 296"/>
                  <a:gd name="T68" fmla="*/ 58 w 173"/>
                  <a:gd name="T69" fmla="*/ 38 h 296"/>
                  <a:gd name="T70" fmla="*/ 50 w 173"/>
                  <a:gd name="T71" fmla="*/ 29 h 296"/>
                  <a:gd name="T72" fmla="*/ 42 w 173"/>
                  <a:gd name="T73" fmla="*/ 21 h 296"/>
                  <a:gd name="T74" fmla="*/ 32 w 173"/>
                  <a:gd name="T75" fmla="*/ 12 h 296"/>
                  <a:gd name="T76" fmla="*/ 24 w 173"/>
                  <a:gd name="T77" fmla="*/ 6 h 296"/>
                  <a:gd name="T78" fmla="*/ 17 w 173"/>
                  <a:gd name="T79" fmla="*/ 1 h 296"/>
                  <a:gd name="T80" fmla="*/ 12 w 173"/>
                  <a:gd name="T81" fmla="*/ 0 h 296"/>
                  <a:gd name="T82" fmla="*/ 7 w 173"/>
                  <a:gd name="T83" fmla="*/ 5 h 296"/>
                  <a:gd name="T84" fmla="*/ 4 w 173"/>
                  <a:gd name="T85" fmla="*/ 13 h 296"/>
                  <a:gd name="T86" fmla="*/ 3 w 173"/>
                  <a:gd name="T87" fmla="*/ 21 h 296"/>
                  <a:gd name="T88" fmla="*/ 3 w 173"/>
                  <a:gd name="T89" fmla="*/ 26 h 296"/>
                  <a:gd name="T90" fmla="*/ 3 w 173"/>
                  <a:gd name="T91" fmla="*/ 27 h 2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
                  <a:gd name="T139" fmla="*/ 0 h 296"/>
                  <a:gd name="T140" fmla="*/ 173 w 173"/>
                  <a:gd name="T141" fmla="*/ 296 h 2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 h="296">
                    <a:moveTo>
                      <a:pt x="5" y="54"/>
                    </a:moveTo>
                    <a:lnTo>
                      <a:pt x="4" y="56"/>
                    </a:lnTo>
                    <a:lnTo>
                      <a:pt x="3" y="61"/>
                    </a:lnTo>
                    <a:lnTo>
                      <a:pt x="3" y="65"/>
                    </a:lnTo>
                    <a:lnTo>
                      <a:pt x="3" y="72"/>
                    </a:lnTo>
                    <a:lnTo>
                      <a:pt x="3" y="78"/>
                    </a:lnTo>
                    <a:lnTo>
                      <a:pt x="3" y="86"/>
                    </a:lnTo>
                    <a:lnTo>
                      <a:pt x="1" y="91"/>
                    </a:lnTo>
                    <a:lnTo>
                      <a:pt x="1" y="101"/>
                    </a:lnTo>
                    <a:lnTo>
                      <a:pt x="0" y="109"/>
                    </a:lnTo>
                    <a:lnTo>
                      <a:pt x="0" y="119"/>
                    </a:lnTo>
                    <a:lnTo>
                      <a:pt x="0" y="128"/>
                    </a:lnTo>
                    <a:lnTo>
                      <a:pt x="0" y="138"/>
                    </a:lnTo>
                    <a:lnTo>
                      <a:pt x="0" y="149"/>
                    </a:lnTo>
                    <a:lnTo>
                      <a:pt x="0" y="160"/>
                    </a:lnTo>
                    <a:lnTo>
                      <a:pt x="0" y="169"/>
                    </a:lnTo>
                    <a:lnTo>
                      <a:pt x="0" y="179"/>
                    </a:lnTo>
                    <a:lnTo>
                      <a:pt x="0" y="188"/>
                    </a:lnTo>
                    <a:lnTo>
                      <a:pt x="1" y="199"/>
                    </a:lnTo>
                    <a:lnTo>
                      <a:pt x="1" y="209"/>
                    </a:lnTo>
                    <a:lnTo>
                      <a:pt x="3" y="218"/>
                    </a:lnTo>
                    <a:lnTo>
                      <a:pt x="4" y="229"/>
                    </a:lnTo>
                    <a:lnTo>
                      <a:pt x="7" y="239"/>
                    </a:lnTo>
                    <a:lnTo>
                      <a:pt x="8" y="246"/>
                    </a:lnTo>
                    <a:lnTo>
                      <a:pt x="9" y="255"/>
                    </a:lnTo>
                    <a:lnTo>
                      <a:pt x="12" y="261"/>
                    </a:lnTo>
                    <a:lnTo>
                      <a:pt x="16" y="269"/>
                    </a:lnTo>
                    <a:lnTo>
                      <a:pt x="19" y="274"/>
                    </a:lnTo>
                    <a:lnTo>
                      <a:pt x="23" y="280"/>
                    </a:lnTo>
                    <a:lnTo>
                      <a:pt x="26" y="284"/>
                    </a:lnTo>
                    <a:lnTo>
                      <a:pt x="31" y="288"/>
                    </a:lnTo>
                    <a:lnTo>
                      <a:pt x="38" y="291"/>
                    </a:lnTo>
                    <a:lnTo>
                      <a:pt x="46" y="295"/>
                    </a:lnTo>
                    <a:lnTo>
                      <a:pt x="53" y="295"/>
                    </a:lnTo>
                    <a:lnTo>
                      <a:pt x="59" y="296"/>
                    </a:lnTo>
                    <a:lnTo>
                      <a:pt x="64" y="295"/>
                    </a:lnTo>
                    <a:lnTo>
                      <a:pt x="70" y="295"/>
                    </a:lnTo>
                    <a:lnTo>
                      <a:pt x="75" y="291"/>
                    </a:lnTo>
                    <a:lnTo>
                      <a:pt x="80" y="289"/>
                    </a:lnTo>
                    <a:lnTo>
                      <a:pt x="89" y="281"/>
                    </a:lnTo>
                    <a:lnTo>
                      <a:pt x="98" y="274"/>
                    </a:lnTo>
                    <a:lnTo>
                      <a:pt x="109" y="270"/>
                    </a:lnTo>
                    <a:lnTo>
                      <a:pt x="119" y="268"/>
                    </a:lnTo>
                    <a:lnTo>
                      <a:pt x="130" y="265"/>
                    </a:lnTo>
                    <a:lnTo>
                      <a:pt x="139" y="259"/>
                    </a:lnTo>
                    <a:lnTo>
                      <a:pt x="146" y="254"/>
                    </a:lnTo>
                    <a:lnTo>
                      <a:pt x="154" y="244"/>
                    </a:lnTo>
                    <a:lnTo>
                      <a:pt x="160" y="233"/>
                    </a:lnTo>
                    <a:lnTo>
                      <a:pt x="165" y="224"/>
                    </a:lnTo>
                    <a:lnTo>
                      <a:pt x="169" y="212"/>
                    </a:lnTo>
                    <a:lnTo>
                      <a:pt x="173" y="201"/>
                    </a:lnTo>
                    <a:lnTo>
                      <a:pt x="173" y="194"/>
                    </a:lnTo>
                    <a:lnTo>
                      <a:pt x="173" y="188"/>
                    </a:lnTo>
                    <a:lnTo>
                      <a:pt x="172" y="183"/>
                    </a:lnTo>
                    <a:lnTo>
                      <a:pt x="172" y="177"/>
                    </a:lnTo>
                    <a:lnTo>
                      <a:pt x="169" y="171"/>
                    </a:lnTo>
                    <a:lnTo>
                      <a:pt x="169" y="164"/>
                    </a:lnTo>
                    <a:lnTo>
                      <a:pt x="167" y="158"/>
                    </a:lnTo>
                    <a:lnTo>
                      <a:pt x="165" y="153"/>
                    </a:lnTo>
                    <a:lnTo>
                      <a:pt x="160" y="147"/>
                    </a:lnTo>
                    <a:lnTo>
                      <a:pt x="157" y="140"/>
                    </a:lnTo>
                    <a:lnTo>
                      <a:pt x="153" y="134"/>
                    </a:lnTo>
                    <a:lnTo>
                      <a:pt x="150" y="128"/>
                    </a:lnTo>
                    <a:lnTo>
                      <a:pt x="145" y="121"/>
                    </a:lnTo>
                    <a:lnTo>
                      <a:pt x="142" y="114"/>
                    </a:lnTo>
                    <a:lnTo>
                      <a:pt x="138" y="108"/>
                    </a:lnTo>
                    <a:lnTo>
                      <a:pt x="134" y="102"/>
                    </a:lnTo>
                    <a:lnTo>
                      <a:pt x="128" y="93"/>
                    </a:lnTo>
                    <a:lnTo>
                      <a:pt x="123" y="86"/>
                    </a:lnTo>
                    <a:lnTo>
                      <a:pt x="115" y="76"/>
                    </a:lnTo>
                    <a:lnTo>
                      <a:pt x="109" y="68"/>
                    </a:lnTo>
                    <a:lnTo>
                      <a:pt x="100" y="58"/>
                    </a:lnTo>
                    <a:lnTo>
                      <a:pt x="91" y="50"/>
                    </a:lnTo>
                    <a:lnTo>
                      <a:pt x="83" y="41"/>
                    </a:lnTo>
                    <a:lnTo>
                      <a:pt x="74" y="32"/>
                    </a:lnTo>
                    <a:lnTo>
                      <a:pt x="64" y="24"/>
                    </a:lnTo>
                    <a:lnTo>
                      <a:pt x="56" y="17"/>
                    </a:lnTo>
                    <a:lnTo>
                      <a:pt x="48" y="11"/>
                    </a:lnTo>
                    <a:lnTo>
                      <a:pt x="41" y="6"/>
                    </a:lnTo>
                    <a:lnTo>
                      <a:pt x="33" y="2"/>
                    </a:lnTo>
                    <a:lnTo>
                      <a:pt x="27" y="1"/>
                    </a:lnTo>
                    <a:lnTo>
                      <a:pt x="23" y="0"/>
                    </a:lnTo>
                    <a:lnTo>
                      <a:pt x="20" y="4"/>
                    </a:lnTo>
                    <a:lnTo>
                      <a:pt x="13" y="9"/>
                    </a:lnTo>
                    <a:lnTo>
                      <a:pt x="11" y="16"/>
                    </a:lnTo>
                    <a:lnTo>
                      <a:pt x="8" y="26"/>
                    </a:lnTo>
                    <a:lnTo>
                      <a:pt x="7" y="34"/>
                    </a:lnTo>
                    <a:lnTo>
                      <a:pt x="5" y="41"/>
                    </a:lnTo>
                    <a:lnTo>
                      <a:pt x="5" y="47"/>
                    </a:lnTo>
                    <a:lnTo>
                      <a:pt x="5" y="52"/>
                    </a:lnTo>
                    <a:lnTo>
                      <a:pt x="5" y="54"/>
                    </a:lnTo>
                    <a:close/>
                  </a:path>
                </a:pathLst>
              </a:custGeom>
              <a:solidFill>
                <a:schemeClr val="tx1"/>
              </a:solidFill>
              <a:ln w="9525">
                <a:noFill/>
                <a:round/>
                <a:headEnd/>
                <a:tailEnd/>
              </a:ln>
            </p:spPr>
            <p:txBody>
              <a:bodyPr>
                <a:prstTxWarp prst="textNoShape">
                  <a:avLst/>
                </a:prstTxWarp>
              </a:bodyPr>
              <a:lstStyle/>
              <a:p>
                <a:endParaRPr lang="en-US"/>
              </a:p>
            </p:txBody>
          </p:sp>
          <p:sp>
            <p:nvSpPr>
              <p:cNvPr id="96281" name="Freeform 20"/>
              <p:cNvSpPr>
                <a:spLocks/>
              </p:cNvSpPr>
              <p:nvPr/>
            </p:nvSpPr>
            <p:spPr bwMode="auto">
              <a:xfrm>
                <a:off x="3650" y="1849"/>
                <a:ext cx="151" cy="573"/>
              </a:xfrm>
              <a:custGeom>
                <a:avLst/>
                <a:gdLst>
                  <a:gd name="T0" fmla="*/ 149 w 301"/>
                  <a:gd name="T1" fmla="*/ 3 h 1147"/>
                  <a:gd name="T2" fmla="*/ 145 w 301"/>
                  <a:gd name="T3" fmla="*/ 9 h 1147"/>
                  <a:gd name="T4" fmla="*/ 141 w 301"/>
                  <a:gd name="T5" fmla="*/ 20 h 1147"/>
                  <a:gd name="T6" fmla="*/ 136 w 301"/>
                  <a:gd name="T7" fmla="*/ 33 h 1147"/>
                  <a:gd name="T8" fmla="*/ 131 w 301"/>
                  <a:gd name="T9" fmla="*/ 50 h 1147"/>
                  <a:gd name="T10" fmla="*/ 123 w 301"/>
                  <a:gd name="T11" fmla="*/ 69 h 1147"/>
                  <a:gd name="T12" fmla="*/ 116 w 301"/>
                  <a:gd name="T13" fmla="*/ 91 h 1147"/>
                  <a:gd name="T14" fmla="*/ 108 w 301"/>
                  <a:gd name="T15" fmla="*/ 116 h 1147"/>
                  <a:gd name="T16" fmla="*/ 100 w 301"/>
                  <a:gd name="T17" fmla="*/ 143 h 1147"/>
                  <a:gd name="T18" fmla="*/ 92 w 301"/>
                  <a:gd name="T19" fmla="*/ 171 h 1147"/>
                  <a:gd name="T20" fmla="*/ 84 w 301"/>
                  <a:gd name="T21" fmla="*/ 203 h 1147"/>
                  <a:gd name="T22" fmla="*/ 75 w 301"/>
                  <a:gd name="T23" fmla="*/ 234 h 1147"/>
                  <a:gd name="T24" fmla="*/ 67 w 301"/>
                  <a:gd name="T25" fmla="*/ 269 h 1147"/>
                  <a:gd name="T26" fmla="*/ 59 w 301"/>
                  <a:gd name="T27" fmla="*/ 303 h 1147"/>
                  <a:gd name="T28" fmla="*/ 53 w 301"/>
                  <a:gd name="T29" fmla="*/ 340 h 1147"/>
                  <a:gd name="T30" fmla="*/ 47 w 301"/>
                  <a:gd name="T31" fmla="*/ 377 h 1147"/>
                  <a:gd name="T32" fmla="*/ 41 w 301"/>
                  <a:gd name="T33" fmla="*/ 414 h 1147"/>
                  <a:gd name="T34" fmla="*/ 37 w 301"/>
                  <a:gd name="T35" fmla="*/ 453 h 1147"/>
                  <a:gd name="T36" fmla="*/ 34 w 301"/>
                  <a:gd name="T37" fmla="*/ 492 h 1147"/>
                  <a:gd name="T38" fmla="*/ 33 w 301"/>
                  <a:gd name="T39" fmla="*/ 531 h 1147"/>
                  <a:gd name="T40" fmla="*/ 34 w 301"/>
                  <a:gd name="T41" fmla="*/ 570 h 1147"/>
                  <a:gd name="T42" fmla="*/ 27 w 301"/>
                  <a:gd name="T43" fmla="*/ 573 h 1147"/>
                  <a:gd name="T44" fmla="*/ 19 w 301"/>
                  <a:gd name="T45" fmla="*/ 570 h 1147"/>
                  <a:gd name="T46" fmla="*/ 12 w 301"/>
                  <a:gd name="T47" fmla="*/ 561 h 1147"/>
                  <a:gd name="T48" fmla="*/ 8 w 301"/>
                  <a:gd name="T49" fmla="*/ 552 h 1147"/>
                  <a:gd name="T50" fmla="*/ 4 w 301"/>
                  <a:gd name="T51" fmla="*/ 539 h 1147"/>
                  <a:gd name="T52" fmla="*/ 1 w 301"/>
                  <a:gd name="T53" fmla="*/ 528 h 1147"/>
                  <a:gd name="T54" fmla="*/ 0 w 301"/>
                  <a:gd name="T55" fmla="*/ 516 h 1147"/>
                  <a:gd name="T56" fmla="*/ 1 w 301"/>
                  <a:gd name="T57" fmla="*/ 502 h 1147"/>
                  <a:gd name="T58" fmla="*/ 1 w 301"/>
                  <a:gd name="T59" fmla="*/ 483 h 1147"/>
                  <a:gd name="T60" fmla="*/ 3 w 301"/>
                  <a:gd name="T61" fmla="*/ 464 h 1147"/>
                  <a:gd name="T62" fmla="*/ 6 w 301"/>
                  <a:gd name="T63" fmla="*/ 442 h 1147"/>
                  <a:gd name="T64" fmla="*/ 8 w 301"/>
                  <a:gd name="T65" fmla="*/ 418 h 1147"/>
                  <a:gd name="T66" fmla="*/ 13 w 301"/>
                  <a:gd name="T67" fmla="*/ 392 h 1147"/>
                  <a:gd name="T68" fmla="*/ 18 w 301"/>
                  <a:gd name="T69" fmla="*/ 365 h 1147"/>
                  <a:gd name="T70" fmla="*/ 23 w 301"/>
                  <a:gd name="T71" fmla="*/ 337 h 1147"/>
                  <a:gd name="T72" fmla="*/ 29 w 301"/>
                  <a:gd name="T73" fmla="*/ 307 h 1147"/>
                  <a:gd name="T74" fmla="*/ 35 w 301"/>
                  <a:gd name="T75" fmla="*/ 277 h 1147"/>
                  <a:gd name="T76" fmla="*/ 41 w 301"/>
                  <a:gd name="T77" fmla="*/ 247 h 1147"/>
                  <a:gd name="T78" fmla="*/ 49 w 301"/>
                  <a:gd name="T79" fmla="*/ 216 h 1147"/>
                  <a:gd name="T80" fmla="*/ 56 w 301"/>
                  <a:gd name="T81" fmla="*/ 186 h 1147"/>
                  <a:gd name="T82" fmla="*/ 64 w 301"/>
                  <a:gd name="T83" fmla="*/ 156 h 1147"/>
                  <a:gd name="T84" fmla="*/ 72 w 301"/>
                  <a:gd name="T85" fmla="*/ 126 h 1147"/>
                  <a:gd name="T86" fmla="*/ 80 w 301"/>
                  <a:gd name="T87" fmla="*/ 98 h 1147"/>
                  <a:gd name="T88" fmla="*/ 88 w 301"/>
                  <a:gd name="T89" fmla="*/ 71 h 1147"/>
                  <a:gd name="T90" fmla="*/ 95 w 301"/>
                  <a:gd name="T91" fmla="*/ 44 h 1147"/>
                  <a:gd name="T92" fmla="*/ 103 w 301"/>
                  <a:gd name="T93" fmla="*/ 20 h 1147"/>
                  <a:gd name="T94" fmla="*/ 151 w 301"/>
                  <a:gd name="T95" fmla="*/ 0 h 1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1"/>
                  <a:gd name="T145" fmla="*/ 0 h 1147"/>
                  <a:gd name="T146" fmla="*/ 301 w 301"/>
                  <a:gd name="T147" fmla="*/ 1147 h 1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1" h="1147">
                    <a:moveTo>
                      <a:pt x="301" y="0"/>
                    </a:moveTo>
                    <a:lnTo>
                      <a:pt x="299" y="1"/>
                    </a:lnTo>
                    <a:lnTo>
                      <a:pt x="297" y="7"/>
                    </a:lnTo>
                    <a:lnTo>
                      <a:pt x="295" y="10"/>
                    </a:lnTo>
                    <a:lnTo>
                      <a:pt x="293" y="14"/>
                    </a:lnTo>
                    <a:lnTo>
                      <a:pt x="290" y="19"/>
                    </a:lnTo>
                    <a:lnTo>
                      <a:pt x="288" y="26"/>
                    </a:lnTo>
                    <a:lnTo>
                      <a:pt x="286" y="33"/>
                    </a:lnTo>
                    <a:lnTo>
                      <a:pt x="282" y="40"/>
                    </a:lnTo>
                    <a:lnTo>
                      <a:pt x="279" y="48"/>
                    </a:lnTo>
                    <a:lnTo>
                      <a:pt x="276" y="58"/>
                    </a:lnTo>
                    <a:lnTo>
                      <a:pt x="272" y="66"/>
                    </a:lnTo>
                    <a:lnTo>
                      <a:pt x="269" y="77"/>
                    </a:lnTo>
                    <a:lnTo>
                      <a:pt x="265" y="88"/>
                    </a:lnTo>
                    <a:lnTo>
                      <a:pt x="261" y="101"/>
                    </a:lnTo>
                    <a:lnTo>
                      <a:pt x="256" y="112"/>
                    </a:lnTo>
                    <a:lnTo>
                      <a:pt x="252" y="126"/>
                    </a:lnTo>
                    <a:lnTo>
                      <a:pt x="246" y="138"/>
                    </a:lnTo>
                    <a:lnTo>
                      <a:pt x="242" y="153"/>
                    </a:lnTo>
                    <a:lnTo>
                      <a:pt x="236" y="167"/>
                    </a:lnTo>
                    <a:lnTo>
                      <a:pt x="232" y="182"/>
                    </a:lnTo>
                    <a:lnTo>
                      <a:pt x="227" y="198"/>
                    </a:lnTo>
                    <a:lnTo>
                      <a:pt x="223" y="216"/>
                    </a:lnTo>
                    <a:lnTo>
                      <a:pt x="216" y="233"/>
                    </a:lnTo>
                    <a:lnTo>
                      <a:pt x="210" y="249"/>
                    </a:lnTo>
                    <a:lnTo>
                      <a:pt x="205" y="267"/>
                    </a:lnTo>
                    <a:lnTo>
                      <a:pt x="200" y="286"/>
                    </a:lnTo>
                    <a:lnTo>
                      <a:pt x="194" y="304"/>
                    </a:lnTo>
                    <a:lnTo>
                      <a:pt x="189" y="324"/>
                    </a:lnTo>
                    <a:lnTo>
                      <a:pt x="183" y="343"/>
                    </a:lnTo>
                    <a:lnTo>
                      <a:pt x="179" y="365"/>
                    </a:lnTo>
                    <a:lnTo>
                      <a:pt x="172" y="384"/>
                    </a:lnTo>
                    <a:lnTo>
                      <a:pt x="167" y="406"/>
                    </a:lnTo>
                    <a:lnTo>
                      <a:pt x="161" y="427"/>
                    </a:lnTo>
                    <a:lnTo>
                      <a:pt x="156" y="447"/>
                    </a:lnTo>
                    <a:lnTo>
                      <a:pt x="149" y="469"/>
                    </a:lnTo>
                    <a:lnTo>
                      <a:pt x="143" y="492"/>
                    </a:lnTo>
                    <a:lnTo>
                      <a:pt x="138" y="514"/>
                    </a:lnTo>
                    <a:lnTo>
                      <a:pt x="134" y="538"/>
                    </a:lnTo>
                    <a:lnTo>
                      <a:pt x="128" y="559"/>
                    </a:lnTo>
                    <a:lnTo>
                      <a:pt x="123" y="583"/>
                    </a:lnTo>
                    <a:lnTo>
                      <a:pt x="117" y="606"/>
                    </a:lnTo>
                    <a:lnTo>
                      <a:pt x="113" y="631"/>
                    </a:lnTo>
                    <a:lnTo>
                      <a:pt x="109" y="655"/>
                    </a:lnTo>
                    <a:lnTo>
                      <a:pt x="105" y="680"/>
                    </a:lnTo>
                    <a:lnTo>
                      <a:pt x="101" y="704"/>
                    </a:lnTo>
                    <a:lnTo>
                      <a:pt x="98" y="730"/>
                    </a:lnTo>
                    <a:lnTo>
                      <a:pt x="93" y="754"/>
                    </a:lnTo>
                    <a:lnTo>
                      <a:pt x="89" y="778"/>
                    </a:lnTo>
                    <a:lnTo>
                      <a:pt x="86" y="803"/>
                    </a:lnTo>
                    <a:lnTo>
                      <a:pt x="82" y="829"/>
                    </a:lnTo>
                    <a:lnTo>
                      <a:pt x="79" y="855"/>
                    </a:lnTo>
                    <a:lnTo>
                      <a:pt x="76" y="881"/>
                    </a:lnTo>
                    <a:lnTo>
                      <a:pt x="74" y="907"/>
                    </a:lnTo>
                    <a:lnTo>
                      <a:pt x="72" y="933"/>
                    </a:lnTo>
                    <a:lnTo>
                      <a:pt x="68" y="959"/>
                    </a:lnTo>
                    <a:lnTo>
                      <a:pt x="67" y="985"/>
                    </a:lnTo>
                    <a:lnTo>
                      <a:pt x="66" y="1011"/>
                    </a:lnTo>
                    <a:lnTo>
                      <a:pt x="66" y="1037"/>
                    </a:lnTo>
                    <a:lnTo>
                      <a:pt x="66" y="1063"/>
                    </a:lnTo>
                    <a:lnTo>
                      <a:pt x="66" y="1089"/>
                    </a:lnTo>
                    <a:lnTo>
                      <a:pt x="66" y="1115"/>
                    </a:lnTo>
                    <a:lnTo>
                      <a:pt x="67" y="1141"/>
                    </a:lnTo>
                    <a:lnTo>
                      <a:pt x="64" y="1142"/>
                    </a:lnTo>
                    <a:lnTo>
                      <a:pt x="60" y="1145"/>
                    </a:lnTo>
                    <a:lnTo>
                      <a:pt x="53" y="1147"/>
                    </a:lnTo>
                    <a:lnTo>
                      <a:pt x="46" y="1147"/>
                    </a:lnTo>
                    <a:lnTo>
                      <a:pt x="42" y="1145"/>
                    </a:lnTo>
                    <a:lnTo>
                      <a:pt x="37" y="1141"/>
                    </a:lnTo>
                    <a:lnTo>
                      <a:pt x="31" y="1134"/>
                    </a:lnTo>
                    <a:lnTo>
                      <a:pt x="27" y="1128"/>
                    </a:lnTo>
                    <a:lnTo>
                      <a:pt x="23" y="1123"/>
                    </a:lnTo>
                    <a:lnTo>
                      <a:pt x="22" y="1117"/>
                    </a:lnTo>
                    <a:lnTo>
                      <a:pt x="18" y="1110"/>
                    </a:lnTo>
                    <a:lnTo>
                      <a:pt x="16" y="1104"/>
                    </a:lnTo>
                    <a:lnTo>
                      <a:pt x="12" y="1095"/>
                    </a:lnTo>
                    <a:lnTo>
                      <a:pt x="11" y="1089"/>
                    </a:lnTo>
                    <a:lnTo>
                      <a:pt x="7" y="1078"/>
                    </a:lnTo>
                    <a:lnTo>
                      <a:pt x="5" y="1069"/>
                    </a:lnTo>
                    <a:lnTo>
                      <a:pt x="3" y="1063"/>
                    </a:lnTo>
                    <a:lnTo>
                      <a:pt x="1" y="1057"/>
                    </a:lnTo>
                    <a:lnTo>
                      <a:pt x="1" y="1049"/>
                    </a:lnTo>
                    <a:lnTo>
                      <a:pt x="1" y="1042"/>
                    </a:lnTo>
                    <a:lnTo>
                      <a:pt x="0" y="1033"/>
                    </a:lnTo>
                    <a:lnTo>
                      <a:pt x="0" y="1023"/>
                    </a:lnTo>
                    <a:lnTo>
                      <a:pt x="0" y="1013"/>
                    </a:lnTo>
                    <a:lnTo>
                      <a:pt x="1" y="1004"/>
                    </a:lnTo>
                    <a:lnTo>
                      <a:pt x="1" y="992"/>
                    </a:lnTo>
                    <a:lnTo>
                      <a:pt x="1" y="981"/>
                    </a:lnTo>
                    <a:lnTo>
                      <a:pt x="1" y="967"/>
                    </a:lnTo>
                    <a:lnTo>
                      <a:pt x="3" y="956"/>
                    </a:lnTo>
                    <a:lnTo>
                      <a:pt x="3" y="941"/>
                    </a:lnTo>
                    <a:lnTo>
                      <a:pt x="5" y="929"/>
                    </a:lnTo>
                    <a:lnTo>
                      <a:pt x="7" y="915"/>
                    </a:lnTo>
                    <a:lnTo>
                      <a:pt x="9" y="900"/>
                    </a:lnTo>
                    <a:lnTo>
                      <a:pt x="11" y="885"/>
                    </a:lnTo>
                    <a:lnTo>
                      <a:pt x="12" y="868"/>
                    </a:lnTo>
                    <a:lnTo>
                      <a:pt x="14" y="852"/>
                    </a:lnTo>
                    <a:lnTo>
                      <a:pt x="16" y="837"/>
                    </a:lnTo>
                    <a:lnTo>
                      <a:pt x="19" y="819"/>
                    </a:lnTo>
                    <a:lnTo>
                      <a:pt x="22" y="803"/>
                    </a:lnTo>
                    <a:lnTo>
                      <a:pt x="26" y="785"/>
                    </a:lnTo>
                    <a:lnTo>
                      <a:pt x="29" y="767"/>
                    </a:lnTo>
                    <a:lnTo>
                      <a:pt x="31" y="748"/>
                    </a:lnTo>
                    <a:lnTo>
                      <a:pt x="35" y="730"/>
                    </a:lnTo>
                    <a:lnTo>
                      <a:pt x="38" y="711"/>
                    </a:lnTo>
                    <a:lnTo>
                      <a:pt x="42" y="693"/>
                    </a:lnTo>
                    <a:lnTo>
                      <a:pt x="45" y="674"/>
                    </a:lnTo>
                    <a:lnTo>
                      <a:pt x="49" y="655"/>
                    </a:lnTo>
                    <a:lnTo>
                      <a:pt x="53" y="636"/>
                    </a:lnTo>
                    <a:lnTo>
                      <a:pt x="57" y="615"/>
                    </a:lnTo>
                    <a:lnTo>
                      <a:pt x="61" y="595"/>
                    </a:lnTo>
                    <a:lnTo>
                      <a:pt x="66" y="574"/>
                    </a:lnTo>
                    <a:lnTo>
                      <a:pt x="70" y="554"/>
                    </a:lnTo>
                    <a:lnTo>
                      <a:pt x="74" y="535"/>
                    </a:lnTo>
                    <a:lnTo>
                      <a:pt x="78" y="514"/>
                    </a:lnTo>
                    <a:lnTo>
                      <a:pt x="82" y="494"/>
                    </a:lnTo>
                    <a:lnTo>
                      <a:pt x="87" y="473"/>
                    </a:lnTo>
                    <a:lnTo>
                      <a:pt x="93" y="454"/>
                    </a:lnTo>
                    <a:lnTo>
                      <a:pt x="97" y="432"/>
                    </a:lnTo>
                    <a:lnTo>
                      <a:pt x="102" y="412"/>
                    </a:lnTo>
                    <a:lnTo>
                      <a:pt x="107" y="391"/>
                    </a:lnTo>
                    <a:lnTo>
                      <a:pt x="112" y="372"/>
                    </a:lnTo>
                    <a:lnTo>
                      <a:pt x="116" y="352"/>
                    </a:lnTo>
                    <a:lnTo>
                      <a:pt x="123" y="331"/>
                    </a:lnTo>
                    <a:lnTo>
                      <a:pt x="127" y="312"/>
                    </a:lnTo>
                    <a:lnTo>
                      <a:pt x="133" y="293"/>
                    </a:lnTo>
                    <a:lnTo>
                      <a:pt x="138" y="272"/>
                    </a:lnTo>
                    <a:lnTo>
                      <a:pt x="143" y="253"/>
                    </a:lnTo>
                    <a:lnTo>
                      <a:pt x="148" y="233"/>
                    </a:lnTo>
                    <a:lnTo>
                      <a:pt x="153" y="215"/>
                    </a:lnTo>
                    <a:lnTo>
                      <a:pt x="159" y="196"/>
                    </a:lnTo>
                    <a:lnTo>
                      <a:pt x="163" y="177"/>
                    </a:lnTo>
                    <a:lnTo>
                      <a:pt x="168" y="159"/>
                    </a:lnTo>
                    <a:lnTo>
                      <a:pt x="175" y="142"/>
                    </a:lnTo>
                    <a:lnTo>
                      <a:pt x="179" y="123"/>
                    </a:lnTo>
                    <a:lnTo>
                      <a:pt x="184" y="105"/>
                    </a:lnTo>
                    <a:lnTo>
                      <a:pt x="190" y="89"/>
                    </a:lnTo>
                    <a:lnTo>
                      <a:pt x="197" y="73"/>
                    </a:lnTo>
                    <a:lnTo>
                      <a:pt x="201" y="56"/>
                    </a:lnTo>
                    <a:lnTo>
                      <a:pt x="206" y="40"/>
                    </a:lnTo>
                    <a:lnTo>
                      <a:pt x="212" y="25"/>
                    </a:lnTo>
                    <a:lnTo>
                      <a:pt x="219" y="11"/>
                    </a:lnTo>
                    <a:lnTo>
                      <a:pt x="301" y="0"/>
                    </a:lnTo>
                    <a:close/>
                  </a:path>
                </a:pathLst>
              </a:custGeom>
              <a:solidFill>
                <a:schemeClr val="tx1"/>
              </a:solidFill>
              <a:ln w="9525">
                <a:noFill/>
                <a:round/>
                <a:headEnd/>
                <a:tailEnd/>
              </a:ln>
            </p:spPr>
            <p:txBody>
              <a:bodyPr>
                <a:prstTxWarp prst="textNoShape">
                  <a:avLst/>
                </a:prstTxWarp>
              </a:bodyPr>
              <a:lstStyle/>
              <a:p>
                <a:endParaRPr lang="en-US"/>
              </a:p>
            </p:txBody>
          </p:sp>
          <p:sp>
            <p:nvSpPr>
              <p:cNvPr id="96282" name="Freeform 21"/>
              <p:cNvSpPr>
                <a:spLocks/>
              </p:cNvSpPr>
              <p:nvPr/>
            </p:nvSpPr>
            <p:spPr bwMode="auto">
              <a:xfrm>
                <a:off x="3462" y="1829"/>
                <a:ext cx="320" cy="638"/>
              </a:xfrm>
              <a:custGeom>
                <a:avLst/>
                <a:gdLst>
                  <a:gd name="T0" fmla="*/ 317 w 638"/>
                  <a:gd name="T1" fmla="*/ 25 h 1278"/>
                  <a:gd name="T2" fmla="*/ 311 w 638"/>
                  <a:gd name="T3" fmla="*/ 33 h 1278"/>
                  <a:gd name="T4" fmla="*/ 304 w 638"/>
                  <a:gd name="T5" fmla="*/ 47 h 1278"/>
                  <a:gd name="T6" fmla="*/ 295 w 638"/>
                  <a:gd name="T7" fmla="*/ 65 h 1278"/>
                  <a:gd name="T8" fmla="*/ 284 w 638"/>
                  <a:gd name="T9" fmla="*/ 88 h 1278"/>
                  <a:gd name="T10" fmla="*/ 270 w 638"/>
                  <a:gd name="T11" fmla="*/ 111 h 1278"/>
                  <a:gd name="T12" fmla="*/ 256 w 638"/>
                  <a:gd name="T13" fmla="*/ 139 h 1278"/>
                  <a:gd name="T14" fmla="*/ 240 w 638"/>
                  <a:gd name="T15" fmla="*/ 170 h 1278"/>
                  <a:gd name="T16" fmla="*/ 224 w 638"/>
                  <a:gd name="T17" fmla="*/ 202 h 1278"/>
                  <a:gd name="T18" fmla="*/ 206 w 638"/>
                  <a:gd name="T19" fmla="*/ 237 h 1278"/>
                  <a:gd name="T20" fmla="*/ 189 w 638"/>
                  <a:gd name="T21" fmla="*/ 271 h 1278"/>
                  <a:gd name="T22" fmla="*/ 170 w 638"/>
                  <a:gd name="T23" fmla="*/ 307 h 1278"/>
                  <a:gd name="T24" fmla="*/ 152 w 638"/>
                  <a:gd name="T25" fmla="*/ 344 h 1278"/>
                  <a:gd name="T26" fmla="*/ 133 w 638"/>
                  <a:gd name="T27" fmla="*/ 380 h 1278"/>
                  <a:gd name="T28" fmla="*/ 117 w 638"/>
                  <a:gd name="T29" fmla="*/ 416 h 1278"/>
                  <a:gd name="T30" fmla="*/ 101 w 638"/>
                  <a:gd name="T31" fmla="*/ 451 h 1278"/>
                  <a:gd name="T32" fmla="*/ 85 w 638"/>
                  <a:gd name="T33" fmla="*/ 486 h 1278"/>
                  <a:gd name="T34" fmla="*/ 70 w 638"/>
                  <a:gd name="T35" fmla="*/ 518 h 1278"/>
                  <a:gd name="T36" fmla="*/ 58 w 638"/>
                  <a:gd name="T37" fmla="*/ 549 h 1278"/>
                  <a:gd name="T38" fmla="*/ 46 w 638"/>
                  <a:gd name="T39" fmla="*/ 577 h 1278"/>
                  <a:gd name="T40" fmla="*/ 37 w 638"/>
                  <a:gd name="T41" fmla="*/ 603 h 1278"/>
                  <a:gd name="T42" fmla="*/ 29 w 638"/>
                  <a:gd name="T43" fmla="*/ 617 h 1278"/>
                  <a:gd name="T44" fmla="*/ 22 w 638"/>
                  <a:gd name="T45" fmla="*/ 628 h 1278"/>
                  <a:gd name="T46" fmla="*/ 15 w 638"/>
                  <a:gd name="T47" fmla="*/ 637 h 1278"/>
                  <a:gd name="T48" fmla="*/ 6 w 638"/>
                  <a:gd name="T49" fmla="*/ 638 h 1278"/>
                  <a:gd name="T50" fmla="*/ 0 w 638"/>
                  <a:gd name="T51" fmla="*/ 629 h 1278"/>
                  <a:gd name="T52" fmla="*/ 1 w 638"/>
                  <a:gd name="T53" fmla="*/ 615 h 1278"/>
                  <a:gd name="T54" fmla="*/ 4 w 638"/>
                  <a:gd name="T55" fmla="*/ 603 h 1278"/>
                  <a:gd name="T56" fmla="*/ 8 w 638"/>
                  <a:gd name="T57" fmla="*/ 594 h 1278"/>
                  <a:gd name="T58" fmla="*/ 15 w 638"/>
                  <a:gd name="T59" fmla="*/ 579 h 1278"/>
                  <a:gd name="T60" fmla="*/ 23 w 638"/>
                  <a:gd name="T61" fmla="*/ 558 h 1278"/>
                  <a:gd name="T62" fmla="*/ 34 w 638"/>
                  <a:gd name="T63" fmla="*/ 533 h 1278"/>
                  <a:gd name="T64" fmla="*/ 49 w 638"/>
                  <a:gd name="T65" fmla="*/ 505 h 1278"/>
                  <a:gd name="T66" fmla="*/ 63 w 638"/>
                  <a:gd name="T67" fmla="*/ 472 h 1278"/>
                  <a:gd name="T68" fmla="*/ 79 w 638"/>
                  <a:gd name="T69" fmla="*/ 437 h 1278"/>
                  <a:gd name="T70" fmla="*/ 97 w 638"/>
                  <a:gd name="T71" fmla="*/ 400 h 1278"/>
                  <a:gd name="T72" fmla="*/ 116 w 638"/>
                  <a:gd name="T73" fmla="*/ 362 h 1278"/>
                  <a:gd name="T74" fmla="*/ 135 w 638"/>
                  <a:gd name="T75" fmla="*/ 322 h 1278"/>
                  <a:gd name="T76" fmla="*/ 153 w 638"/>
                  <a:gd name="T77" fmla="*/ 283 h 1278"/>
                  <a:gd name="T78" fmla="*/ 172 w 638"/>
                  <a:gd name="T79" fmla="*/ 243 h 1278"/>
                  <a:gd name="T80" fmla="*/ 191 w 638"/>
                  <a:gd name="T81" fmla="*/ 204 h 1278"/>
                  <a:gd name="T82" fmla="*/ 209 w 638"/>
                  <a:gd name="T83" fmla="*/ 167 h 1278"/>
                  <a:gd name="T84" fmla="*/ 226 w 638"/>
                  <a:gd name="T85" fmla="*/ 132 h 1278"/>
                  <a:gd name="T86" fmla="*/ 243 w 638"/>
                  <a:gd name="T87" fmla="*/ 99 h 1278"/>
                  <a:gd name="T88" fmla="*/ 257 w 638"/>
                  <a:gd name="T89" fmla="*/ 70 h 1278"/>
                  <a:gd name="T90" fmla="*/ 270 w 638"/>
                  <a:gd name="T91" fmla="*/ 44 h 1278"/>
                  <a:gd name="T92" fmla="*/ 280 w 638"/>
                  <a:gd name="T93" fmla="*/ 25 h 1278"/>
                  <a:gd name="T94" fmla="*/ 289 w 638"/>
                  <a:gd name="T95" fmla="*/ 9 h 1278"/>
                  <a:gd name="T96" fmla="*/ 296 w 638"/>
                  <a:gd name="T97" fmla="*/ 0 h 1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8"/>
                  <a:gd name="T148" fmla="*/ 0 h 1278"/>
                  <a:gd name="T149" fmla="*/ 638 w 638"/>
                  <a:gd name="T150" fmla="*/ 1278 h 1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8" h="1278">
                    <a:moveTo>
                      <a:pt x="638" y="40"/>
                    </a:moveTo>
                    <a:lnTo>
                      <a:pt x="636" y="43"/>
                    </a:lnTo>
                    <a:lnTo>
                      <a:pt x="633" y="50"/>
                    </a:lnTo>
                    <a:lnTo>
                      <a:pt x="629" y="54"/>
                    </a:lnTo>
                    <a:lnTo>
                      <a:pt x="625" y="59"/>
                    </a:lnTo>
                    <a:lnTo>
                      <a:pt x="621" y="66"/>
                    </a:lnTo>
                    <a:lnTo>
                      <a:pt x="618" y="76"/>
                    </a:lnTo>
                    <a:lnTo>
                      <a:pt x="612" y="85"/>
                    </a:lnTo>
                    <a:lnTo>
                      <a:pt x="607" y="95"/>
                    </a:lnTo>
                    <a:lnTo>
                      <a:pt x="600" y="104"/>
                    </a:lnTo>
                    <a:lnTo>
                      <a:pt x="595" y="118"/>
                    </a:lnTo>
                    <a:lnTo>
                      <a:pt x="588" y="130"/>
                    </a:lnTo>
                    <a:lnTo>
                      <a:pt x="581" y="145"/>
                    </a:lnTo>
                    <a:lnTo>
                      <a:pt x="574" y="159"/>
                    </a:lnTo>
                    <a:lnTo>
                      <a:pt x="566" y="176"/>
                    </a:lnTo>
                    <a:lnTo>
                      <a:pt x="558" y="191"/>
                    </a:lnTo>
                    <a:lnTo>
                      <a:pt x="550" y="207"/>
                    </a:lnTo>
                    <a:lnTo>
                      <a:pt x="539" y="223"/>
                    </a:lnTo>
                    <a:lnTo>
                      <a:pt x="530" y="243"/>
                    </a:lnTo>
                    <a:lnTo>
                      <a:pt x="519" y="260"/>
                    </a:lnTo>
                    <a:lnTo>
                      <a:pt x="510" y="279"/>
                    </a:lnTo>
                    <a:lnTo>
                      <a:pt x="500" y="299"/>
                    </a:lnTo>
                    <a:lnTo>
                      <a:pt x="491" y="319"/>
                    </a:lnTo>
                    <a:lnTo>
                      <a:pt x="478" y="340"/>
                    </a:lnTo>
                    <a:lnTo>
                      <a:pt x="469" y="360"/>
                    </a:lnTo>
                    <a:lnTo>
                      <a:pt x="458" y="382"/>
                    </a:lnTo>
                    <a:lnTo>
                      <a:pt x="447" y="405"/>
                    </a:lnTo>
                    <a:lnTo>
                      <a:pt x="435" y="427"/>
                    </a:lnTo>
                    <a:lnTo>
                      <a:pt x="422" y="450"/>
                    </a:lnTo>
                    <a:lnTo>
                      <a:pt x="411" y="474"/>
                    </a:lnTo>
                    <a:lnTo>
                      <a:pt x="401" y="497"/>
                    </a:lnTo>
                    <a:lnTo>
                      <a:pt x="388" y="520"/>
                    </a:lnTo>
                    <a:lnTo>
                      <a:pt x="376" y="543"/>
                    </a:lnTo>
                    <a:lnTo>
                      <a:pt x="364" y="567"/>
                    </a:lnTo>
                    <a:lnTo>
                      <a:pt x="353" y="591"/>
                    </a:lnTo>
                    <a:lnTo>
                      <a:pt x="339" y="614"/>
                    </a:lnTo>
                    <a:lnTo>
                      <a:pt x="327" y="639"/>
                    </a:lnTo>
                    <a:lnTo>
                      <a:pt x="316" y="664"/>
                    </a:lnTo>
                    <a:lnTo>
                      <a:pt x="303" y="690"/>
                    </a:lnTo>
                    <a:lnTo>
                      <a:pt x="291" y="713"/>
                    </a:lnTo>
                    <a:lnTo>
                      <a:pt x="280" y="738"/>
                    </a:lnTo>
                    <a:lnTo>
                      <a:pt x="266" y="762"/>
                    </a:lnTo>
                    <a:lnTo>
                      <a:pt x="256" y="787"/>
                    </a:lnTo>
                    <a:lnTo>
                      <a:pt x="245" y="810"/>
                    </a:lnTo>
                    <a:lnTo>
                      <a:pt x="234" y="833"/>
                    </a:lnTo>
                    <a:lnTo>
                      <a:pt x="221" y="858"/>
                    </a:lnTo>
                    <a:lnTo>
                      <a:pt x="212" y="882"/>
                    </a:lnTo>
                    <a:lnTo>
                      <a:pt x="201" y="904"/>
                    </a:lnTo>
                    <a:lnTo>
                      <a:pt x="190" y="928"/>
                    </a:lnTo>
                    <a:lnTo>
                      <a:pt x="179" y="949"/>
                    </a:lnTo>
                    <a:lnTo>
                      <a:pt x="169" y="973"/>
                    </a:lnTo>
                    <a:lnTo>
                      <a:pt x="158" y="995"/>
                    </a:lnTo>
                    <a:lnTo>
                      <a:pt x="149" y="1016"/>
                    </a:lnTo>
                    <a:lnTo>
                      <a:pt x="139" y="1037"/>
                    </a:lnTo>
                    <a:lnTo>
                      <a:pt x="131" y="1059"/>
                    </a:lnTo>
                    <a:lnTo>
                      <a:pt x="122" y="1078"/>
                    </a:lnTo>
                    <a:lnTo>
                      <a:pt x="115" y="1099"/>
                    </a:lnTo>
                    <a:lnTo>
                      <a:pt x="105" y="1118"/>
                    </a:lnTo>
                    <a:lnTo>
                      <a:pt x="100" y="1138"/>
                    </a:lnTo>
                    <a:lnTo>
                      <a:pt x="91" y="1155"/>
                    </a:lnTo>
                    <a:lnTo>
                      <a:pt x="85" y="1174"/>
                    </a:lnTo>
                    <a:lnTo>
                      <a:pt x="79" y="1189"/>
                    </a:lnTo>
                    <a:lnTo>
                      <a:pt x="74" y="1207"/>
                    </a:lnTo>
                    <a:lnTo>
                      <a:pt x="67" y="1216"/>
                    </a:lnTo>
                    <a:lnTo>
                      <a:pt x="63" y="1227"/>
                    </a:lnTo>
                    <a:lnTo>
                      <a:pt x="57" y="1235"/>
                    </a:lnTo>
                    <a:lnTo>
                      <a:pt x="53" y="1245"/>
                    </a:lnTo>
                    <a:lnTo>
                      <a:pt x="48" y="1250"/>
                    </a:lnTo>
                    <a:lnTo>
                      <a:pt x="44" y="1257"/>
                    </a:lnTo>
                    <a:lnTo>
                      <a:pt x="38" y="1263"/>
                    </a:lnTo>
                    <a:lnTo>
                      <a:pt x="35" y="1268"/>
                    </a:lnTo>
                    <a:lnTo>
                      <a:pt x="29" y="1275"/>
                    </a:lnTo>
                    <a:lnTo>
                      <a:pt x="22" y="1278"/>
                    </a:lnTo>
                    <a:lnTo>
                      <a:pt x="15" y="1278"/>
                    </a:lnTo>
                    <a:lnTo>
                      <a:pt x="11" y="1278"/>
                    </a:lnTo>
                    <a:lnTo>
                      <a:pt x="5" y="1272"/>
                    </a:lnTo>
                    <a:lnTo>
                      <a:pt x="3" y="1267"/>
                    </a:lnTo>
                    <a:lnTo>
                      <a:pt x="0" y="1260"/>
                    </a:lnTo>
                    <a:lnTo>
                      <a:pt x="0" y="1250"/>
                    </a:lnTo>
                    <a:lnTo>
                      <a:pt x="0" y="1241"/>
                    </a:lnTo>
                    <a:lnTo>
                      <a:pt x="1" y="1231"/>
                    </a:lnTo>
                    <a:lnTo>
                      <a:pt x="3" y="1220"/>
                    </a:lnTo>
                    <a:lnTo>
                      <a:pt x="8" y="1211"/>
                    </a:lnTo>
                    <a:lnTo>
                      <a:pt x="8" y="1207"/>
                    </a:lnTo>
                    <a:lnTo>
                      <a:pt x="9" y="1201"/>
                    </a:lnTo>
                    <a:lnTo>
                      <a:pt x="12" y="1194"/>
                    </a:lnTo>
                    <a:lnTo>
                      <a:pt x="16" y="1189"/>
                    </a:lnTo>
                    <a:lnTo>
                      <a:pt x="19" y="1179"/>
                    </a:lnTo>
                    <a:lnTo>
                      <a:pt x="23" y="1170"/>
                    </a:lnTo>
                    <a:lnTo>
                      <a:pt x="29" y="1159"/>
                    </a:lnTo>
                    <a:lnTo>
                      <a:pt x="34" y="1146"/>
                    </a:lnTo>
                    <a:lnTo>
                      <a:pt x="39" y="1131"/>
                    </a:lnTo>
                    <a:lnTo>
                      <a:pt x="46" y="1118"/>
                    </a:lnTo>
                    <a:lnTo>
                      <a:pt x="53" y="1101"/>
                    </a:lnTo>
                    <a:lnTo>
                      <a:pt x="61" y="1085"/>
                    </a:lnTo>
                    <a:lnTo>
                      <a:pt x="68" y="1067"/>
                    </a:lnTo>
                    <a:lnTo>
                      <a:pt x="78" y="1049"/>
                    </a:lnTo>
                    <a:lnTo>
                      <a:pt x="87" y="1030"/>
                    </a:lnTo>
                    <a:lnTo>
                      <a:pt x="97" y="1011"/>
                    </a:lnTo>
                    <a:lnTo>
                      <a:pt x="105" y="989"/>
                    </a:lnTo>
                    <a:lnTo>
                      <a:pt x="115" y="969"/>
                    </a:lnTo>
                    <a:lnTo>
                      <a:pt x="126" y="945"/>
                    </a:lnTo>
                    <a:lnTo>
                      <a:pt x="137" y="923"/>
                    </a:lnTo>
                    <a:lnTo>
                      <a:pt x="146" y="899"/>
                    </a:lnTo>
                    <a:lnTo>
                      <a:pt x="158" y="876"/>
                    </a:lnTo>
                    <a:lnTo>
                      <a:pt x="169" y="851"/>
                    </a:lnTo>
                    <a:lnTo>
                      <a:pt x="183" y="828"/>
                    </a:lnTo>
                    <a:lnTo>
                      <a:pt x="194" y="802"/>
                    </a:lnTo>
                    <a:lnTo>
                      <a:pt x="205" y="776"/>
                    </a:lnTo>
                    <a:lnTo>
                      <a:pt x="217" y="750"/>
                    </a:lnTo>
                    <a:lnTo>
                      <a:pt x="231" y="725"/>
                    </a:lnTo>
                    <a:lnTo>
                      <a:pt x="243" y="698"/>
                    </a:lnTo>
                    <a:lnTo>
                      <a:pt x="256" y="672"/>
                    </a:lnTo>
                    <a:lnTo>
                      <a:pt x="269" y="646"/>
                    </a:lnTo>
                    <a:lnTo>
                      <a:pt x="282" y="620"/>
                    </a:lnTo>
                    <a:lnTo>
                      <a:pt x="294" y="593"/>
                    </a:lnTo>
                    <a:lnTo>
                      <a:pt x="306" y="567"/>
                    </a:lnTo>
                    <a:lnTo>
                      <a:pt x="318" y="538"/>
                    </a:lnTo>
                    <a:lnTo>
                      <a:pt x="332" y="512"/>
                    </a:lnTo>
                    <a:lnTo>
                      <a:pt x="343" y="486"/>
                    </a:lnTo>
                    <a:lnTo>
                      <a:pt x="357" y="460"/>
                    </a:lnTo>
                    <a:lnTo>
                      <a:pt x="368" y="434"/>
                    </a:lnTo>
                    <a:lnTo>
                      <a:pt x="381" y="409"/>
                    </a:lnTo>
                    <a:lnTo>
                      <a:pt x="392" y="383"/>
                    </a:lnTo>
                    <a:lnTo>
                      <a:pt x="405" y="359"/>
                    </a:lnTo>
                    <a:lnTo>
                      <a:pt x="417" y="334"/>
                    </a:lnTo>
                    <a:lnTo>
                      <a:pt x="428" y="311"/>
                    </a:lnTo>
                    <a:lnTo>
                      <a:pt x="439" y="288"/>
                    </a:lnTo>
                    <a:lnTo>
                      <a:pt x="451" y="264"/>
                    </a:lnTo>
                    <a:lnTo>
                      <a:pt x="462" y="243"/>
                    </a:lnTo>
                    <a:lnTo>
                      <a:pt x="474" y="222"/>
                    </a:lnTo>
                    <a:lnTo>
                      <a:pt x="484" y="199"/>
                    </a:lnTo>
                    <a:lnTo>
                      <a:pt x="493" y="180"/>
                    </a:lnTo>
                    <a:lnTo>
                      <a:pt x="503" y="159"/>
                    </a:lnTo>
                    <a:lnTo>
                      <a:pt x="513" y="141"/>
                    </a:lnTo>
                    <a:lnTo>
                      <a:pt x="521" y="122"/>
                    </a:lnTo>
                    <a:lnTo>
                      <a:pt x="529" y="106"/>
                    </a:lnTo>
                    <a:lnTo>
                      <a:pt x="539" y="89"/>
                    </a:lnTo>
                    <a:lnTo>
                      <a:pt x="547" y="77"/>
                    </a:lnTo>
                    <a:lnTo>
                      <a:pt x="554" y="62"/>
                    </a:lnTo>
                    <a:lnTo>
                      <a:pt x="559" y="50"/>
                    </a:lnTo>
                    <a:lnTo>
                      <a:pt x="566" y="39"/>
                    </a:lnTo>
                    <a:lnTo>
                      <a:pt x="573" y="29"/>
                    </a:lnTo>
                    <a:lnTo>
                      <a:pt x="577" y="18"/>
                    </a:lnTo>
                    <a:lnTo>
                      <a:pt x="582" y="11"/>
                    </a:lnTo>
                    <a:lnTo>
                      <a:pt x="586" y="5"/>
                    </a:lnTo>
                    <a:lnTo>
                      <a:pt x="591" y="0"/>
                    </a:lnTo>
                    <a:lnTo>
                      <a:pt x="638" y="40"/>
                    </a:lnTo>
                    <a:close/>
                  </a:path>
                </a:pathLst>
              </a:custGeom>
              <a:solidFill>
                <a:schemeClr val="tx1"/>
              </a:solidFill>
              <a:ln w="9525">
                <a:noFill/>
                <a:round/>
                <a:headEnd/>
                <a:tailEnd/>
              </a:ln>
            </p:spPr>
            <p:txBody>
              <a:bodyPr>
                <a:prstTxWarp prst="textNoShape">
                  <a:avLst/>
                </a:prstTxWarp>
              </a:bodyPr>
              <a:lstStyle/>
              <a:p>
                <a:endParaRPr lang="en-US"/>
              </a:p>
            </p:txBody>
          </p:sp>
          <p:sp>
            <p:nvSpPr>
              <p:cNvPr id="96283" name="Freeform 22"/>
              <p:cNvSpPr>
                <a:spLocks/>
              </p:cNvSpPr>
              <p:nvPr/>
            </p:nvSpPr>
            <p:spPr bwMode="auto">
              <a:xfrm>
                <a:off x="3220" y="1817"/>
                <a:ext cx="568" cy="193"/>
              </a:xfrm>
              <a:custGeom>
                <a:avLst/>
                <a:gdLst>
                  <a:gd name="T0" fmla="*/ 563 w 1135"/>
                  <a:gd name="T1" fmla="*/ 34 h 386"/>
                  <a:gd name="T2" fmla="*/ 555 w 1135"/>
                  <a:gd name="T3" fmla="*/ 34 h 386"/>
                  <a:gd name="T4" fmla="*/ 545 w 1135"/>
                  <a:gd name="T5" fmla="*/ 35 h 386"/>
                  <a:gd name="T6" fmla="*/ 530 w 1135"/>
                  <a:gd name="T7" fmla="*/ 37 h 386"/>
                  <a:gd name="T8" fmla="*/ 514 w 1135"/>
                  <a:gd name="T9" fmla="*/ 39 h 386"/>
                  <a:gd name="T10" fmla="*/ 492 w 1135"/>
                  <a:gd name="T11" fmla="*/ 41 h 386"/>
                  <a:gd name="T12" fmla="*/ 470 w 1135"/>
                  <a:gd name="T13" fmla="*/ 45 h 386"/>
                  <a:gd name="T14" fmla="*/ 445 w 1135"/>
                  <a:gd name="T15" fmla="*/ 50 h 386"/>
                  <a:gd name="T16" fmla="*/ 417 w 1135"/>
                  <a:gd name="T17" fmla="*/ 55 h 386"/>
                  <a:gd name="T18" fmla="*/ 388 w 1135"/>
                  <a:gd name="T19" fmla="*/ 61 h 386"/>
                  <a:gd name="T20" fmla="*/ 356 w 1135"/>
                  <a:gd name="T21" fmla="*/ 68 h 386"/>
                  <a:gd name="T22" fmla="*/ 324 w 1135"/>
                  <a:gd name="T23" fmla="*/ 75 h 386"/>
                  <a:gd name="T24" fmla="*/ 291 w 1135"/>
                  <a:gd name="T25" fmla="*/ 84 h 386"/>
                  <a:gd name="T26" fmla="*/ 255 w 1135"/>
                  <a:gd name="T27" fmla="*/ 93 h 386"/>
                  <a:gd name="T28" fmla="*/ 220 w 1135"/>
                  <a:gd name="T29" fmla="*/ 104 h 386"/>
                  <a:gd name="T30" fmla="*/ 185 w 1135"/>
                  <a:gd name="T31" fmla="*/ 116 h 386"/>
                  <a:gd name="T32" fmla="*/ 149 w 1135"/>
                  <a:gd name="T33" fmla="*/ 129 h 386"/>
                  <a:gd name="T34" fmla="*/ 112 w 1135"/>
                  <a:gd name="T35" fmla="*/ 143 h 386"/>
                  <a:gd name="T36" fmla="*/ 77 w 1135"/>
                  <a:gd name="T37" fmla="*/ 158 h 386"/>
                  <a:gd name="T38" fmla="*/ 42 w 1135"/>
                  <a:gd name="T39" fmla="*/ 175 h 386"/>
                  <a:gd name="T40" fmla="*/ 8 w 1135"/>
                  <a:gd name="T41" fmla="*/ 193 h 386"/>
                  <a:gd name="T42" fmla="*/ 1 w 1135"/>
                  <a:gd name="T43" fmla="*/ 189 h 386"/>
                  <a:gd name="T44" fmla="*/ 1 w 1135"/>
                  <a:gd name="T45" fmla="*/ 179 h 386"/>
                  <a:gd name="T46" fmla="*/ 8 w 1135"/>
                  <a:gd name="T47" fmla="*/ 167 h 386"/>
                  <a:gd name="T48" fmla="*/ 18 w 1135"/>
                  <a:gd name="T49" fmla="*/ 156 h 386"/>
                  <a:gd name="T50" fmla="*/ 27 w 1135"/>
                  <a:gd name="T51" fmla="*/ 147 h 386"/>
                  <a:gd name="T52" fmla="*/ 36 w 1135"/>
                  <a:gd name="T53" fmla="*/ 141 h 386"/>
                  <a:gd name="T54" fmla="*/ 48 w 1135"/>
                  <a:gd name="T55" fmla="*/ 134 h 386"/>
                  <a:gd name="T56" fmla="*/ 62 w 1135"/>
                  <a:gd name="T57" fmla="*/ 127 h 386"/>
                  <a:gd name="T58" fmla="*/ 80 w 1135"/>
                  <a:gd name="T59" fmla="*/ 119 h 386"/>
                  <a:gd name="T60" fmla="*/ 101 w 1135"/>
                  <a:gd name="T61" fmla="*/ 112 h 386"/>
                  <a:gd name="T62" fmla="*/ 122 w 1135"/>
                  <a:gd name="T63" fmla="*/ 104 h 386"/>
                  <a:gd name="T64" fmla="*/ 146 w 1135"/>
                  <a:gd name="T65" fmla="*/ 95 h 386"/>
                  <a:gd name="T66" fmla="*/ 172 w 1135"/>
                  <a:gd name="T67" fmla="*/ 87 h 386"/>
                  <a:gd name="T68" fmla="*/ 200 w 1135"/>
                  <a:gd name="T69" fmla="*/ 80 h 386"/>
                  <a:gd name="T70" fmla="*/ 228 w 1135"/>
                  <a:gd name="T71" fmla="*/ 71 h 386"/>
                  <a:gd name="T72" fmla="*/ 258 w 1135"/>
                  <a:gd name="T73" fmla="*/ 63 h 386"/>
                  <a:gd name="T74" fmla="*/ 287 w 1135"/>
                  <a:gd name="T75" fmla="*/ 54 h 386"/>
                  <a:gd name="T76" fmla="*/ 317 w 1135"/>
                  <a:gd name="T77" fmla="*/ 47 h 386"/>
                  <a:gd name="T78" fmla="*/ 347 w 1135"/>
                  <a:gd name="T79" fmla="*/ 39 h 386"/>
                  <a:gd name="T80" fmla="*/ 378 w 1135"/>
                  <a:gd name="T81" fmla="*/ 31 h 386"/>
                  <a:gd name="T82" fmla="*/ 408 w 1135"/>
                  <a:gd name="T83" fmla="*/ 24 h 386"/>
                  <a:gd name="T84" fmla="*/ 437 w 1135"/>
                  <a:gd name="T85" fmla="*/ 19 h 386"/>
                  <a:gd name="T86" fmla="*/ 466 w 1135"/>
                  <a:gd name="T87" fmla="*/ 13 h 386"/>
                  <a:gd name="T88" fmla="*/ 493 w 1135"/>
                  <a:gd name="T89" fmla="*/ 8 h 386"/>
                  <a:gd name="T90" fmla="*/ 519 w 1135"/>
                  <a:gd name="T91" fmla="*/ 3 h 386"/>
                  <a:gd name="T92" fmla="*/ 544 w 1135"/>
                  <a:gd name="T93" fmla="*/ 0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5"/>
                  <a:gd name="T142" fmla="*/ 0 h 386"/>
                  <a:gd name="T143" fmla="*/ 1135 w 1135"/>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5" h="386">
                    <a:moveTo>
                      <a:pt x="1135" y="67"/>
                    </a:moveTo>
                    <a:lnTo>
                      <a:pt x="1131" y="67"/>
                    </a:lnTo>
                    <a:lnTo>
                      <a:pt x="1125" y="67"/>
                    </a:lnTo>
                    <a:lnTo>
                      <a:pt x="1121" y="67"/>
                    </a:lnTo>
                    <a:lnTo>
                      <a:pt x="1117" y="67"/>
                    </a:lnTo>
                    <a:lnTo>
                      <a:pt x="1110" y="67"/>
                    </a:lnTo>
                    <a:lnTo>
                      <a:pt x="1105" y="69"/>
                    </a:lnTo>
                    <a:lnTo>
                      <a:pt x="1096" y="69"/>
                    </a:lnTo>
                    <a:lnTo>
                      <a:pt x="1090" y="70"/>
                    </a:lnTo>
                    <a:lnTo>
                      <a:pt x="1079" y="71"/>
                    </a:lnTo>
                    <a:lnTo>
                      <a:pt x="1070" y="73"/>
                    </a:lnTo>
                    <a:lnTo>
                      <a:pt x="1060" y="73"/>
                    </a:lnTo>
                    <a:lnTo>
                      <a:pt x="1049" y="75"/>
                    </a:lnTo>
                    <a:lnTo>
                      <a:pt x="1038" y="77"/>
                    </a:lnTo>
                    <a:lnTo>
                      <a:pt x="1027" y="78"/>
                    </a:lnTo>
                    <a:lnTo>
                      <a:pt x="1013" y="80"/>
                    </a:lnTo>
                    <a:lnTo>
                      <a:pt x="999" y="82"/>
                    </a:lnTo>
                    <a:lnTo>
                      <a:pt x="984" y="82"/>
                    </a:lnTo>
                    <a:lnTo>
                      <a:pt x="971" y="86"/>
                    </a:lnTo>
                    <a:lnTo>
                      <a:pt x="954" y="88"/>
                    </a:lnTo>
                    <a:lnTo>
                      <a:pt x="939" y="90"/>
                    </a:lnTo>
                    <a:lnTo>
                      <a:pt x="923" y="93"/>
                    </a:lnTo>
                    <a:lnTo>
                      <a:pt x="906" y="97"/>
                    </a:lnTo>
                    <a:lnTo>
                      <a:pt x="889" y="100"/>
                    </a:lnTo>
                    <a:lnTo>
                      <a:pt x="871" y="103"/>
                    </a:lnTo>
                    <a:lnTo>
                      <a:pt x="852" y="107"/>
                    </a:lnTo>
                    <a:lnTo>
                      <a:pt x="834" y="110"/>
                    </a:lnTo>
                    <a:lnTo>
                      <a:pt x="815" y="112"/>
                    </a:lnTo>
                    <a:lnTo>
                      <a:pt x="796" y="118"/>
                    </a:lnTo>
                    <a:lnTo>
                      <a:pt x="775" y="122"/>
                    </a:lnTo>
                    <a:lnTo>
                      <a:pt x="756" y="127"/>
                    </a:lnTo>
                    <a:lnTo>
                      <a:pt x="734" y="130"/>
                    </a:lnTo>
                    <a:lnTo>
                      <a:pt x="712" y="136"/>
                    </a:lnTo>
                    <a:lnTo>
                      <a:pt x="690" y="140"/>
                    </a:lnTo>
                    <a:lnTo>
                      <a:pt x="670" y="145"/>
                    </a:lnTo>
                    <a:lnTo>
                      <a:pt x="647" y="149"/>
                    </a:lnTo>
                    <a:lnTo>
                      <a:pt x="625" y="155"/>
                    </a:lnTo>
                    <a:lnTo>
                      <a:pt x="603" y="162"/>
                    </a:lnTo>
                    <a:lnTo>
                      <a:pt x="581" y="168"/>
                    </a:lnTo>
                    <a:lnTo>
                      <a:pt x="558" y="174"/>
                    </a:lnTo>
                    <a:lnTo>
                      <a:pt x="533" y="179"/>
                    </a:lnTo>
                    <a:lnTo>
                      <a:pt x="510" y="186"/>
                    </a:lnTo>
                    <a:lnTo>
                      <a:pt x="487" y="194"/>
                    </a:lnTo>
                    <a:lnTo>
                      <a:pt x="463" y="200"/>
                    </a:lnTo>
                    <a:lnTo>
                      <a:pt x="440" y="208"/>
                    </a:lnTo>
                    <a:lnTo>
                      <a:pt x="415" y="215"/>
                    </a:lnTo>
                    <a:lnTo>
                      <a:pt x="394" y="224"/>
                    </a:lnTo>
                    <a:lnTo>
                      <a:pt x="369" y="231"/>
                    </a:lnTo>
                    <a:lnTo>
                      <a:pt x="344" y="240"/>
                    </a:lnTo>
                    <a:lnTo>
                      <a:pt x="320" y="248"/>
                    </a:lnTo>
                    <a:lnTo>
                      <a:pt x="298" y="257"/>
                    </a:lnTo>
                    <a:lnTo>
                      <a:pt x="273" y="266"/>
                    </a:lnTo>
                    <a:lnTo>
                      <a:pt x="249" y="276"/>
                    </a:lnTo>
                    <a:lnTo>
                      <a:pt x="224" y="286"/>
                    </a:lnTo>
                    <a:lnTo>
                      <a:pt x="202" y="296"/>
                    </a:lnTo>
                    <a:lnTo>
                      <a:pt x="178" y="307"/>
                    </a:lnTo>
                    <a:lnTo>
                      <a:pt x="153" y="316"/>
                    </a:lnTo>
                    <a:lnTo>
                      <a:pt x="130" y="327"/>
                    </a:lnTo>
                    <a:lnTo>
                      <a:pt x="108" y="338"/>
                    </a:lnTo>
                    <a:lnTo>
                      <a:pt x="83" y="349"/>
                    </a:lnTo>
                    <a:lnTo>
                      <a:pt x="61" y="361"/>
                    </a:lnTo>
                    <a:lnTo>
                      <a:pt x="38" y="372"/>
                    </a:lnTo>
                    <a:lnTo>
                      <a:pt x="16" y="386"/>
                    </a:lnTo>
                    <a:lnTo>
                      <a:pt x="13" y="384"/>
                    </a:lnTo>
                    <a:lnTo>
                      <a:pt x="8" y="383"/>
                    </a:lnTo>
                    <a:lnTo>
                      <a:pt x="2" y="378"/>
                    </a:lnTo>
                    <a:lnTo>
                      <a:pt x="1" y="371"/>
                    </a:lnTo>
                    <a:lnTo>
                      <a:pt x="0" y="364"/>
                    </a:lnTo>
                    <a:lnTo>
                      <a:pt x="1" y="358"/>
                    </a:lnTo>
                    <a:lnTo>
                      <a:pt x="4" y="352"/>
                    </a:lnTo>
                    <a:lnTo>
                      <a:pt x="9" y="343"/>
                    </a:lnTo>
                    <a:lnTo>
                      <a:pt x="15" y="333"/>
                    </a:lnTo>
                    <a:lnTo>
                      <a:pt x="23" y="323"/>
                    </a:lnTo>
                    <a:lnTo>
                      <a:pt x="28" y="316"/>
                    </a:lnTo>
                    <a:lnTo>
                      <a:pt x="35" y="311"/>
                    </a:lnTo>
                    <a:lnTo>
                      <a:pt x="41" y="304"/>
                    </a:lnTo>
                    <a:lnTo>
                      <a:pt x="50" y="297"/>
                    </a:lnTo>
                    <a:lnTo>
                      <a:pt x="53" y="293"/>
                    </a:lnTo>
                    <a:lnTo>
                      <a:pt x="59" y="289"/>
                    </a:lnTo>
                    <a:lnTo>
                      <a:pt x="64" y="285"/>
                    </a:lnTo>
                    <a:lnTo>
                      <a:pt x="72" y="281"/>
                    </a:lnTo>
                    <a:lnTo>
                      <a:pt x="78" y="276"/>
                    </a:lnTo>
                    <a:lnTo>
                      <a:pt x="87" y="272"/>
                    </a:lnTo>
                    <a:lnTo>
                      <a:pt x="95" y="267"/>
                    </a:lnTo>
                    <a:lnTo>
                      <a:pt x="105" y="264"/>
                    </a:lnTo>
                    <a:lnTo>
                      <a:pt x="115" y="259"/>
                    </a:lnTo>
                    <a:lnTo>
                      <a:pt x="124" y="253"/>
                    </a:lnTo>
                    <a:lnTo>
                      <a:pt x="135" y="248"/>
                    </a:lnTo>
                    <a:lnTo>
                      <a:pt x="147" y="244"/>
                    </a:lnTo>
                    <a:lnTo>
                      <a:pt x="160" y="238"/>
                    </a:lnTo>
                    <a:lnTo>
                      <a:pt x="173" y="234"/>
                    </a:lnTo>
                    <a:lnTo>
                      <a:pt x="186" y="229"/>
                    </a:lnTo>
                    <a:lnTo>
                      <a:pt x="201" y="224"/>
                    </a:lnTo>
                    <a:lnTo>
                      <a:pt x="213" y="218"/>
                    </a:lnTo>
                    <a:lnTo>
                      <a:pt x="228" y="212"/>
                    </a:lnTo>
                    <a:lnTo>
                      <a:pt x="243" y="207"/>
                    </a:lnTo>
                    <a:lnTo>
                      <a:pt x="260" y="201"/>
                    </a:lnTo>
                    <a:lnTo>
                      <a:pt x="276" y="196"/>
                    </a:lnTo>
                    <a:lnTo>
                      <a:pt x="292" y="190"/>
                    </a:lnTo>
                    <a:lnTo>
                      <a:pt x="309" y="185"/>
                    </a:lnTo>
                    <a:lnTo>
                      <a:pt x="327" y="179"/>
                    </a:lnTo>
                    <a:lnTo>
                      <a:pt x="344" y="174"/>
                    </a:lnTo>
                    <a:lnTo>
                      <a:pt x="362" y="168"/>
                    </a:lnTo>
                    <a:lnTo>
                      <a:pt x="380" y="163"/>
                    </a:lnTo>
                    <a:lnTo>
                      <a:pt x="399" y="159"/>
                    </a:lnTo>
                    <a:lnTo>
                      <a:pt x="417" y="152"/>
                    </a:lnTo>
                    <a:lnTo>
                      <a:pt x="436" y="147"/>
                    </a:lnTo>
                    <a:lnTo>
                      <a:pt x="456" y="141"/>
                    </a:lnTo>
                    <a:lnTo>
                      <a:pt x="477" y="137"/>
                    </a:lnTo>
                    <a:lnTo>
                      <a:pt x="496" y="130"/>
                    </a:lnTo>
                    <a:lnTo>
                      <a:pt x="515" y="125"/>
                    </a:lnTo>
                    <a:lnTo>
                      <a:pt x="534" y="119"/>
                    </a:lnTo>
                    <a:lnTo>
                      <a:pt x="554" y="114"/>
                    </a:lnTo>
                    <a:lnTo>
                      <a:pt x="573" y="108"/>
                    </a:lnTo>
                    <a:lnTo>
                      <a:pt x="593" y="103"/>
                    </a:lnTo>
                    <a:lnTo>
                      <a:pt x="614" y="97"/>
                    </a:lnTo>
                    <a:lnTo>
                      <a:pt x="634" y="93"/>
                    </a:lnTo>
                    <a:lnTo>
                      <a:pt x="653" y="86"/>
                    </a:lnTo>
                    <a:lnTo>
                      <a:pt x="674" y="82"/>
                    </a:lnTo>
                    <a:lnTo>
                      <a:pt x="694" y="77"/>
                    </a:lnTo>
                    <a:lnTo>
                      <a:pt x="715" y="73"/>
                    </a:lnTo>
                    <a:lnTo>
                      <a:pt x="734" y="67"/>
                    </a:lnTo>
                    <a:lnTo>
                      <a:pt x="756" y="62"/>
                    </a:lnTo>
                    <a:lnTo>
                      <a:pt x="775" y="56"/>
                    </a:lnTo>
                    <a:lnTo>
                      <a:pt x="796" y="54"/>
                    </a:lnTo>
                    <a:lnTo>
                      <a:pt x="816" y="48"/>
                    </a:lnTo>
                    <a:lnTo>
                      <a:pt x="835" y="44"/>
                    </a:lnTo>
                    <a:lnTo>
                      <a:pt x="854" y="40"/>
                    </a:lnTo>
                    <a:lnTo>
                      <a:pt x="874" y="37"/>
                    </a:lnTo>
                    <a:lnTo>
                      <a:pt x="891" y="32"/>
                    </a:lnTo>
                    <a:lnTo>
                      <a:pt x="912" y="28"/>
                    </a:lnTo>
                    <a:lnTo>
                      <a:pt x="931" y="25"/>
                    </a:lnTo>
                    <a:lnTo>
                      <a:pt x="950" y="22"/>
                    </a:lnTo>
                    <a:lnTo>
                      <a:pt x="968" y="18"/>
                    </a:lnTo>
                    <a:lnTo>
                      <a:pt x="986" y="15"/>
                    </a:lnTo>
                    <a:lnTo>
                      <a:pt x="1003" y="11"/>
                    </a:lnTo>
                    <a:lnTo>
                      <a:pt x="1021" y="8"/>
                    </a:lnTo>
                    <a:lnTo>
                      <a:pt x="1038" y="6"/>
                    </a:lnTo>
                    <a:lnTo>
                      <a:pt x="1054" y="3"/>
                    </a:lnTo>
                    <a:lnTo>
                      <a:pt x="1070" y="0"/>
                    </a:lnTo>
                    <a:lnTo>
                      <a:pt x="1088" y="0"/>
                    </a:lnTo>
                    <a:lnTo>
                      <a:pt x="1135" y="67"/>
                    </a:lnTo>
                    <a:close/>
                  </a:path>
                </a:pathLst>
              </a:custGeom>
              <a:solidFill>
                <a:schemeClr val="tx1"/>
              </a:solidFill>
              <a:ln w="9525">
                <a:noFill/>
                <a:round/>
                <a:headEnd/>
                <a:tailEnd/>
              </a:ln>
            </p:spPr>
            <p:txBody>
              <a:bodyPr>
                <a:prstTxWarp prst="textNoShape">
                  <a:avLst/>
                </a:prstTxWarp>
              </a:bodyPr>
              <a:lstStyle/>
              <a:p>
                <a:endParaRPr lang="en-US"/>
              </a:p>
            </p:txBody>
          </p:sp>
          <p:sp>
            <p:nvSpPr>
              <p:cNvPr id="96284" name="Freeform 23"/>
              <p:cNvSpPr>
                <a:spLocks/>
              </p:cNvSpPr>
              <p:nvPr/>
            </p:nvSpPr>
            <p:spPr bwMode="auto">
              <a:xfrm>
                <a:off x="3086" y="1802"/>
                <a:ext cx="700" cy="49"/>
              </a:xfrm>
              <a:custGeom>
                <a:avLst/>
                <a:gdLst>
                  <a:gd name="T0" fmla="*/ 687 w 1401"/>
                  <a:gd name="T1" fmla="*/ 31 h 99"/>
                  <a:gd name="T2" fmla="*/ 676 w 1401"/>
                  <a:gd name="T3" fmla="*/ 31 h 99"/>
                  <a:gd name="T4" fmla="*/ 660 w 1401"/>
                  <a:gd name="T5" fmla="*/ 30 h 99"/>
                  <a:gd name="T6" fmla="*/ 640 w 1401"/>
                  <a:gd name="T7" fmla="*/ 30 h 99"/>
                  <a:gd name="T8" fmla="*/ 616 w 1401"/>
                  <a:gd name="T9" fmla="*/ 30 h 99"/>
                  <a:gd name="T10" fmla="*/ 587 w 1401"/>
                  <a:gd name="T11" fmla="*/ 30 h 99"/>
                  <a:gd name="T12" fmla="*/ 556 w 1401"/>
                  <a:gd name="T13" fmla="*/ 30 h 99"/>
                  <a:gd name="T14" fmla="*/ 522 w 1401"/>
                  <a:gd name="T15" fmla="*/ 30 h 99"/>
                  <a:gd name="T16" fmla="*/ 487 w 1401"/>
                  <a:gd name="T17" fmla="*/ 30 h 99"/>
                  <a:gd name="T18" fmla="*/ 448 w 1401"/>
                  <a:gd name="T19" fmla="*/ 31 h 99"/>
                  <a:gd name="T20" fmla="*/ 409 w 1401"/>
                  <a:gd name="T21" fmla="*/ 31 h 99"/>
                  <a:gd name="T22" fmla="*/ 368 w 1401"/>
                  <a:gd name="T23" fmla="*/ 31 h 99"/>
                  <a:gd name="T24" fmla="*/ 327 w 1401"/>
                  <a:gd name="T25" fmla="*/ 33 h 99"/>
                  <a:gd name="T26" fmla="*/ 287 w 1401"/>
                  <a:gd name="T27" fmla="*/ 33 h 99"/>
                  <a:gd name="T28" fmla="*/ 247 w 1401"/>
                  <a:gd name="T29" fmla="*/ 35 h 99"/>
                  <a:gd name="T30" fmla="*/ 208 w 1401"/>
                  <a:gd name="T31" fmla="*/ 36 h 99"/>
                  <a:gd name="T32" fmla="*/ 171 w 1401"/>
                  <a:gd name="T33" fmla="*/ 38 h 99"/>
                  <a:gd name="T34" fmla="*/ 135 w 1401"/>
                  <a:gd name="T35" fmla="*/ 40 h 99"/>
                  <a:gd name="T36" fmla="*/ 102 w 1401"/>
                  <a:gd name="T37" fmla="*/ 43 h 99"/>
                  <a:gd name="T38" fmla="*/ 72 w 1401"/>
                  <a:gd name="T39" fmla="*/ 46 h 99"/>
                  <a:gd name="T40" fmla="*/ 46 w 1401"/>
                  <a:gd name="T41" fmla="*/ 49 h 99"/>
                  <a:gd name="T42" fmla="*/ 36 w 1401"/>
                  <a:gd name="T43" fmla="*/ 49 h 99"/>
                  <a:gd name="T44" fmla="*/ 24 w 1401"/>
                  <a:gd name="T45" fmla="*/ 49 h 99"/>
                  <a:gd name="T46" fmla="*/ 12 w 1401"/>
                  <a:gd name="T47" fmla="*/ 48 h 99"/>
                  <a:gd name="T48" fmla="*/ 1 w 1401"/>
                  <a:gd name="T49" fmla="*/ 43 h 99"/>
                  <a:gd name="T50" fmla="*/ 0 w 1401"/>
                  <a:gd name="T51" fmla="*/ 35 h 99"/>
                  <a:gd name="T52" fmla="*/ 9 w 1401"/>
                  <a:gd name="T53" fmla="*/ 28 h 99"/>
                  <a:gd name="T54" fmla="*/ 22 w 1401"/>
                  <a:gd name="T55" fmla="*/ 22 h 99"/>
                  <a:gd name="T56" fmla="*/ 33 w 1401"/>
                  <a:gd name="T57" fmla="*/ 20 h 99"/>
                  <a:gd name="T58" fmla="*/ 44 w 1401"/>
                  <a:gd name="T59" fmla="*/ 19 h 99"/>
                  <a:gd name="T60" fmla="*/ 64 w 1401"/>
                  <a:gd name="T61" fmla="*/ 18 h 99"/>
                  <a:gd name="T62" fmla="*/ 87 w 1401"/>
                  <a:gd name="T63" fmla="*/ 17 h 99"/>
                  <a:gd name="T64" fmla="*/ 115 w 1401"/>
                  <a:gd name="T65" fmla="*/ 16 h 99"/>
                  <a:gd name="T66" fmla="*/ 148 w 1401"/>
                  <a:gd name="T67" fmla="*/ 14 h 99"/>
                  <a:gd name="T68" fmla="*/ 185 w 1401"/>
                  <a:gd name="T69" fmla="*/ 13 h 99"/>
                  <a:gd name="T70" fmla="*/ 224 w 1401"/>
                  <a:gd name="T71" fmla="*/ 11 h 99"/>
                  <a:gd name="T72" fmla="*/ 266 w 1401"/>
                  <a:gd name="T73" fmla="*/ 10 h 99"/>
                  <a:gd name="T74" fmla="*/ 310 w 1401"/>
                  <a:gd name="T75" fmla="*/ 8 h 99"/>
                  <a:gd name="T76" fmla="*/ 353 w 1401"/>
                  <a:gd name="T77" fmla="*/ 7 h 99"/>
                  <a:gd name="T78" fmla="*/ 397 w 1401"/>
                  <a:gd name="T79" fmla="*/ 5 h 99"/>
                  <a:gd name="T80" fmla="*/ 441 w 1401"/>
                  <a:gd name="T81" fmla="*/ 3 h 99"/>
                  <a:gd name="T82" fmla="*/ 483 w 1401"/>
                  <a:gd name="T83" fmla="*/ 3 h 99"/>
                  <a:gd name="T84" fmla="*/ 524 w 1401"/>
                  <a:gd name="T85" fmla="*/ 1 h 99"/>
                  <a:gd name="T86" fmla="*/ 563 w 1401"/>
                  <a:gd name="T87" fmla="*/ 1 h 99"/>
                  <a:gd name="T88" fmla="*/ 598 w 1401"/>
                  <a:gd name="T89" fmla="*/ 0 h 99"/>
                  <a:gd name="T90" fmla="*/ 628 w 1401"/>
                  <a:gd name="T91" fmla="*/ 0 h 99"/>
                  <a:gd name="T92" fmla="*/ 656 w 1401"/>
                  <a:gd name="T93" fmla="*/ 0 h 99"/>
                  <a:gd name="T94" fmla="*/ 677 w 1401"/>
                  <a:gd name="T95" fmla="*/ 0 h 99"/>
                  <a:gd name="T96" fmla="*/ 693 w 1401"/>
                  <a:gd name="T97" fmla="*/ 0 h 99"/>
                  <a:gd name="T98" fmla="*/ 693 w 1401"/>
                  <a:gd name="T99" fmla="*/ 31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1"/>
                  <a:gd name="T151" fmla="*/ 0 h 99"/>
                  <a:gd name="T152" fmla="*/ 1401 w 1401"/>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1" h="99">
                    <a:moveTo>
                      <a:pt x="1386" y="62"/>
                    </a:moveTo>
                    <a:lnTo>
                      <a:pt x="1383" y="62"/>
                    </a:lnTo>
                    <a:lnTo>
                      <a:pt x="1375" y="62"/>
                    </a:lnTo>
                    <a:lnTo>
                      <a:pt x="1368" y="62"/>
                    </a:lnTo>
                    <a:lnTo>
                      <a:pt x="1361" y="62"/>
                    </a:lnTo>
                    <a:lnTo>
                      <a:pt x="1353" y="62"/>
                    </a:lnTo>
                    <a:lnTo>
                      <a:pt x="1345" y="62"/>
                    </a:lnTo>
                    <a:lnTo>
                      <a:pt x="1334" y="60"/>
                    </a:lnTo>
                    <a:lnTo>
                      <a:pt x="1321" y="60"/>
                    </a:lnTo>
                    <a:lnTo>
                      <a:pt x="1309" y="60"/>
                    </a:lnTo>
                    <a:lnTo>
                      <a:pt x="1295" y="60"/>
                    </a:lnTo>
                    <a:lnTo>
                      <a:pt x="1280" y="60"/>
                    </a:lnTo>
                    <a:lnTo>
                      <a:pt x="1265" y="60"/>
                    </a:lnTo>
                    <a:lnTo>
                      <a:pt x="1249" y="60"/>
                    </a:lnTo>
                    <a:lnTo>
                      <a:pt x="1232" y="60"/>
                    </a:lnTo>
                    <a:lnTo>
                      <a:pt x="1213" y="60"/>
                    </a:lnTo>
                    <a:lnTo>
                      <a:pt x="1196" y="60"/>
                    </a:lnTo>
                    <a:lnTo>
                      <a:pt x="1175" y="60"/>
                    </a:lnTo>
                    <a:lnTo>
                      <a:pt x="1156" y="60"/>
                    </a:lnTo>
                    <a:lnTo>
                      <a:pt x="1134" y="60"/>
                    </a:lnTo>
                    <a:lnTo>
                      <a:pt x="1113" y="60"/>
                    </a:lnTo>
                    <a:lnTo>
                      <a:pt x="1090" y="60"/>
                    </a:lnTo>
                    <a:lnTo>
                      <a:pt x="1070" y="60"/>
                    </a:lnTo>
                    <a:lnTo>
                      <a:pt x="1045" y="60"/>
                    </a:lnTo>
                    <a:lnTo>
                      <a:pt x="1020" y="60"/>
                    </a:lnTo>
                    <a:lnTo>
                      <a:pt x="997" y="60"/>
                    </a:lnTo>
                    <a:lnTo>
                      <a:pt x="974" y="60"/>
                    </a:lnTo>
                    <a:lnTo>
                      <a:pt x="948" y="60"/>
                    </a:lnTo>
                    <a:lnTo>
                      <a:pt x="922" y="62"/>
                    </a:lnTo>
                    <a:lnTo>
                      <a:pt x="896" y="62"/>
                    </a:lnTo>
                    <a:lnTo>
                      <a:pt x="871" y="62"/>
                    </a:lnTo>
                    <a:lnTo>
                      <a:pt x="844" y="62"/>
                    </a:lnTo>
                    <a:lnTo>
                      <a:pt x="818" y="62"/>
                    </a:lnTo>
                    <a:lnTo>
                      <a:pt x="791" y="62"/>
                    </a:lnTo>
                    <a:lnTo>
                      <a:pt x="763" y="63"/>
                    </a:lnTo>
                    <a:lnTo>
                      <a:pt x="736" y="63"/>
                    </a:lnTo>
                    <a:lnTo>
                      <a:pt x="710" y="64"/>
                    </a:lnTo>
                    <a:lnTo>
                      <a:pt x="681" y="64"/>
                    </a:lnTo>
                    <a:lnTo>
                      <a:pt x="655" y="66"/>
                    </a:lnTo>
                    <a:lnTo>
                      <a:pt x="628" y="66"/>
                    </a:lnTo>
                    <a:lnTo>
                      <a:pt x="601" y="67"/>
                    </a:lnTo>
                    <a:lnTo>
                      <a:pt x="575" y="67"/>
                    </a:lnTo>
                    <a:lnTo>
                      <a:pt x="547" y="69"/>
                    </a:lnTo>
                    <a:lnTo>
                      <a:pt x="520" y="69"/>
                    </a:lnTo>
                    <a:lnTo>
                      <a:pt x="494" y="70"/>
                    </a:lnTo>
                    <a:lnTo>
                      <a:pt x="468" y="71"/>
                    </a:lnTo>
                    <a:lnTo>
                      <a:pt x="443" y="73"/>
                    </a:lnTo>
                    <a:lnTo>
                      <a:pt x="417" y="73"/>
                    </a:lnTo>
                    <a:lnTo>
                      <a:pt x="391" y="74"/>
                    </a:lnTo>
                    <a:lnTo>
                      <a:pt x="365" y="75"/>
                    </a:lnTo>
                    <a:lnTo>
                      <a:pt x="342" y="77"/>
                    </a:lnTo>
                    <a:lnTo>
                      <a:pt x="316" y="77"/>
                    </a:lnTo>
                    <a:lnTo>
                      <a:pt x="293" y="79"/>
                    </a:lnTo>
                    <a:lnTo>
                      <a:pt x="271" y="81"/>
                    </a:lnTo>
                    <a:lnTo>
                      <a:pt x="249" y="82"/>
                    </a:lnTo>
                    <a:lnTo>
                      <a:pt x="226" y="84"/>
                    </a:lnTo>
                    <a:lnTo>
                      <a:pt x="205" y="86"/>
                    </a:lnTo>
                    <a:lnTo>
                      <a:pt x="185" y="86"/>
                    </a:lnTo>
                    <a:lnTo>
                      <a:pt x="164" y="89"/>
                    </a:lnTo>
                    <a:lnTo>
                      <a:pt x="145" y="92"/>
                    </a:lnTo>
                    <a:lnTo>
                      <a:pt x="128" y="93"/>
                    </a:lnTo>
                    <a:lnTo>
                      <a:pt x="108" y="96"/>
                    </a:lnTo>
                    <a:lnTo>
                      <a:pt x="93" y="99"/>
                    </a:lnTo>
                    <a:lnTo>
                      <a:pt x="85" y="99"/>
                    </a:lnTo>
                    <a:lnTo>
                      <a:pt x="78" y="99"/>
                    </a:lnTo>
                    <a:lnTo>
                      <a:pt x="73" y="99"/>
                    </a:lnTo>
                    <a:lnTo>
                      <a:pt x="67" y="99"/>
                    </a:lnTo>
                    <a:lnTo>
                      <a:pt x="56" y="99"/>
                    </a:lnTo>
                    <a:lnTo>
                      <a:pt x="48" y="99"/>
                    </a:lnTo>
                    <a:lnTo>
                      <a:pt x="39" y="97"/>
                    </a:lnTo>
                    <a:lnTo>
                      <a:pt x="32" y="97"/>
                    </a:lnTo>
                    <a:lnTo>
                      <a:pt x="24" y="97"/>
                    </a:lnTo>
                    <a:lnTo>
                      <a:pt x="19" y="96"/>
                    </a:lnTo>
                    <a:lnTo>
                      <a:pt x="10" y="92"/>
                    </a:lnTo>
                    <a:lnTo>
                      <a:pt x="3" y="86"/>
                    </a:lnTo>
                    <a:lnTo>
                      <a:pt x="0" y="82"/>
                    </a:lnTo>
                    <a:lnTo>
                      <a:pt x="0" y="77"/>
                    </a:lnTo>
                    <a:lnTo>
                      <a:pt x="0" y="71"/>
                    </a:lnTo>
                    <a:lnTo>
                      <a:pt x="4" y="66"/>
                    </a:lnTo>
                    <a:lnTo>
                      <a:pt x="10" y="60"/>
                    </a:lnTo>
                    <a:lnTo>
                      <a:pt x="18" y="56"/>
                    </a:lnTo>
                    <a:lnTo>
                      <a:pt x="25" y="51"/>
                    </a:lnTo>
                    <a:lnTo>
                      <a:pt x="36" y="47"/>
                    </a:lnTo>
                    <a:lnTo>
                      <a:pt x="45" y="44"/>
                    </a:lnTo>
                    <a:lnTo>
                      <a:pt x="58" y="43"/>
                    </a:lnTo>
                    <a:lnTo>
                      <a:pt x="59" y="41"/>
                    </a:lnTo>
                    <a:lnTo>
                      <a:pt x="66" y="41"/>
                    </a:lnTo>
                    <a:lnTo>
                      <a:pt x="71" y="40"/>
                    </a:lnTo>
                    <a:lnTo>
                      <a:pt x="81" y="40"/>
                    </a:lnTo>
                    <a:lnTo>
                      <a:pt x="89" y="38"/>
                    </a:lnTo>
                    <a:lnTo>
                      <a:pt x="100" y="38"/>
                    </a:lnTo>
                    <a:lnTo>
                      <a:pt x="114" y="37"/>
                    </a:lnTo>
                    <a:lnTo>
                      <a:pt x="128" y="37"/>
                    </a:lnTo>
                    <a:lnTo>
                      <a:pt x="141" y="36"/>
                    </a:lnTo>
                    <a:lnTo>
                      <a:pt x="158" y="36"/>
                    </a:lnTo>
                    <a:lnTo>
                      <a:pt x="174" y="34"/>
                    </a:lnTo>
                    <a:lnTo>
                      <a:pt x="193" y="34"/>
                    </a:lnTo>
                    <a:lnTo>
                      <a:pt x="211" y="33"/>
                    </a:lnTo>
                    <a:lnTo>
                      <a:pt x="231" y="32"/>
                    </a:lnTo>
                    <a:lnTo>
                      <a:pt x="253" y="30"/>
                    </a:lnTo>
                    <a:lnTo>
                      <a:pt x="277" y="30"/>
                    </a:lnTo>
                    <a:lnTo>
                      <a:pt x="297" y="29"/>
                    </a:lnTo>
                    <a:lnTo>
                      <a:pt x="322" y="27"/>
                    </a:lnTo>
                    <a:lnTo>
                      <a:pt x="345" y="26"/>
                    </a:lnTo>
                    <a:lnTo>
                      <a:pt x="371" y="26"/>
                    </a:lnTo>
                    <a:lnTo>
                      <a:pt x="397" y="25"/>
                    </a:lnTo>
                    <a:lnTo>
                      <a:pt x="423" y="23"/>
                    </a:lnTo>
                    <a:lnTo>
                      <a:pt x="449" y="22"/>
                    </a:lnTo>
                    <a:lnTo>
                      <a:pt x="478" y="22"/>
                    </a:lnTo>
                    <a:lnTo>
                      <a:pt x="504" y="21"/>
                    </a:lnTo>
                    <a:lnTo>
                      <a:pt x="532" y="21"/>
                    </a:lnTo>
                    <a:lnTo>
                      <a:pt x="561" y="18"/>
                    </a:lnTo>
                    <a:lnTo>
                      <a:pt x="590" y="18"/>
                    </a:lnTo>
                    <a:lnTo>
                      <a:pt x="620" y="17"/>
                    </a:lnTo>
                    <a:lnTo>
                      <a:pt x="649" y="15"/>
                    </a:lnTo>
                    <a:lnTo>
                      <a:pt x="677" y="15"/>
                    </a:lnTo>
                    <a:lnTo>
                      <a:pt x="707" y="15"/>
                    </a:lnTo>
                    <a:lnTo>
                      <a:pt x="737" y="12"/>
                    </a:lnTo>
                    <a:lnTo>
                      <a:pt x="766" y="11"/>
                    </a:lnTo>
                    <a:lnTo>
                      <a:pt x="795" y="11"/>
                    </a:lnTo>
                    <a:lnTo>
                      <a:pt x="825" y="11"/>
                    </a:lnTo>
                    <a:lnTo>
                      <a:pt x="854" y="8"/>
                    </a:lnTo>
                    <a:lnTo>
                      <a:pt x="882" y="7"/>
                    </a:lnTo>
                    <a:lnTo>
                      <a:pt x="911" y="6"/>
                    </a:lnTo>
                    <a:lnTo>
                      <a:pt x="940" y="6"/>
                    </a:lnTo>
                    <a:lnTo>
                      <a:pt x="967" y="6"/>
                    </a:lnTo>
                    <a:lnTo>
                      <a:pt x="995" y="4"/>
                    </a:lnTo>
                    <a:lnTo>
                      <a:pt x="1020" y="3"/>
                    </a:lnTo>
                    <a:lnTo>
                      <a:pt x="1049" y="3"/>
                    </a:lnTo>
                    <a:lnTo>
                      <a:pt x="1075" y="2"/>
                    </a:lnTo>
                    <a:lnTo>
                      <a:pt x="1101" y="2"/>
                    </a:lnTo>
                    <a:lnTo>
                      <a:pt x="1126" y="2"/>
                    </a:lnTo>
                    <a:lnTo>
                      <a:pt x="1150" y="2"/>
                    </a:lnTo>
                    <a:lnTo>
                      <a:pt x="1172" y="0"/>
                    </a:lnTo>
                    <a:lnTo>
                      <a:pt x="1196" y="0"/>
                    </a:lnTo>
                    <a:lnTo>
                      <a:pt x="1217" y="0"/>
                    </a:lnTo>
                    <a:lnTo>
                      <a:pt x="1238" y="0"/>
                    </a:lnTo>
                    <a:lnTo>
                      <a:pt x="1257" y="0"/>
                    </a:lnTo>
                    <a:lnTo>
                      <a:pt x="1276" y="0"/>
                    </a:lnTo>
                    <a:lnTo>
                      <a:pt x="1294" y="0"/>
                    </a:lnTo>
                    <a:lnTo>
                      <a:pt x="1312" y="0"/>
                    </a:lnTo>
                    <a:lnTo>
                      <a:pt x="1327" y="0"/>
                    </a:lnTo>
                    <a:lnTo>
                      <a:pt x="1340" y="0"/>
                    </a:lnTo>
                    <a:lnTo>
                      <a:pt x="1354" y="0"/>
                    </a:lnTo>
                    <a:lnTo>
                      <a:pt x="1366" y="0"/>
                    </a:lnTo>
                    <a:lnTo>
                      <a:pt x="1376" y="0"/>
                    </a:lnTo>
                    <a:lnTo>
                      <a:pt x="1386" y="0"/>
                    </a:lnTo>
                    <a:lnTo>
                      <a:pt x="1394" y="2"/>
                    </a:lnTo>
                    <a:lnTo>
                      <a:pt x="1401" y="3"/>
                    </a:lnTo>
                    <a:lnTo>
                      <a:pt x="1386" y="62"/>
                    </a:lnTo>
                    <a:close/>
                  </a:path>
                </a:pathLst>
              </a:custGeom>
              <a:solidFill>
                <a:schemeClr val="tx1"/>
              </a:solidFill>
              <a:ln w="9525">
                <a:noFill/>
                <a:round/>
                <a:headEnd/>
                <a:tailEnd/>
              </a:ln>
            </p:spPr>
            <p:txBody>
              <a:bodyPr>
                <a:prstTxWarp prst="textNoShape">
                  <a:avLst/>
                </a:prstTxWarp>
              </a:bodyPr>
              <a:lstStyle/>
              <a:p>
                <a:endParaRPr lang="en-US"/>
              </a:p>
            </p:txBody>
          </p:sp>
          <p:sp>
            <p:nvSpPr>
              <p:cNvPr id="96285" name="Freeform 24"/>
              <p:cNvSpPr>
                <a:spLocks/>
              </p:cNvSpPr>
              <p:nvPr/>
            </p:nvSpPr>
            <p:spPr bwMode="auto">
              <a:xfrm>
                <a:off x="3292" y="1825"/>
                <a:ext cx="475" cy="576"/>
              </a:xfrm>
              <a:custGeom>
                <a:avLst/>
                <a:gdLst>
                  <a:gd name="T0" fmla="*/ 471 w 949"/>
                  <a:gd name="T1" fmla="*/ 30 h 1151"/>
                  <a:gd name="T2" fmla="*/ 463 w 949"/>
                  <a:gd name="T3" fmla="*/ 38 h 1151"/>
                  <a:gd name="T4" fmla="*/ 452 w 949"/>
                  <a:gd name="T5" fmla="*/ 50 h 1151"/>
                  <a:gd name="T6" fmla="*/ 438 w 949"/>
                  <a:gd name="T7" fmla="*/ 66 h 1151"/>
                  <a:gd name="T8" fmla="*/ 422 w 949"/>
                  <a:gd name="T9" fmla="*/ 86 h 1151"/>
                  <a:gd name="T10" fmla="*/ 402 w 949"/>
                  <a:gd name="T11" fmla="*/ 107 h 1151"/>
                  <a:gd name="T12" fmla="*/ 381 w 949"/>
                  <a:gd name="T13" fmla="*/ 131 h 1151"/>
                  <a:gd name="T14" fmla="*/ 357 w 949"/>
                  <a:gd name="T15" fmla="*/ 158 h 1151"/>
                  <a:gd name="T16" fmla="*/ 333 w 949"/>
                  <a:gd name="T17" fmla="*/ 187 h 1151"/>
                  <a:gd name="T18" fmla="*/ 307 w 949"/>
                  <a:gd name="T19" fmla="*/ 217 h 1151"/>
                  <a:gd name="T20" fmla="*/ 280 w 949"/>
                  <a:gd name="T21" fmla="*/ 248 h 1151"/>
                  <a:gd name="T22" fmla="*/ 253 w 949"/>
                  <a:gd name="T23" fmla="*/ 280 h 1151"/>
                  <a:gd name="T24" fmla="*/ 225 w 949"/>
                  <a:gd name="T25" fmla="*/ 313 h 1151"/>
                  <a:gd name="T26" fmla="*/ 198 w 949"/>
                  <a:gd name="T27" fmla="*/ 345 h 1151"/>
                  <a:gd name="T28" fmla="*/ 172 w 949"/>
                  <a:gd name="T29" fmla="*/ 377 h 1151"/>
                  <a:gd name="T30" fmla="*/ 147 w 949"/>
                  <a:gd name="T31" fmla="*/ 409 h 1151"/>
                  <a:gd name="T32" fmla="*/ 121 w 949"/>
                  <a:gd name="T33" fmla="*/ 440 h 1151"/>
                  <a:gd name="T34" fmla="*/ 99 w 949"/>
                  <a:gd name="T35" fmla="*/ 468 h 1151"/>
                  <a:gd name="T36" fmla="*/ 78 w 949"/>
                  <a:gd name="T37" fmla="*/ 496 h 1151"/>
                  <a:gd name="T38" fmla="*/ 59 w 949"/>
                  <a:gd name="T39" fmla="*/ 522 h 1151"/>
                  <a:gd name="T40" fmla="*/ 44 w 949"/>
                  <a:gd name="T41" fmla="*/ 546 h 1151"/>
                  <a:gd name="T42" fmla="*/ 32 w 949"/>
                  <a:gd name="T43" fmla="*/ 559 h 1151"/>
                  <a:gd name="T44" fmla="*/ 22 w 949"/>
                  <a:gd name="T45" fmla="*/ 568 h 1151"/>
                  <a:gd name="T46" fmla="*/ 12 w 949"/>
                  <a:gd name="T47" fmla="*/ 575 h 1151"/>
                  <a:gd name="T48" fmla="*/ 4 w 949"/>
                  <a:gd name="T49" fmla="*/ 574 h 1151"/>
                  <a:gd name="T50" fmla="*/ 0 w 949"/>
                  <a:gd name="T51" fmla="*/ 564 h 1151"/>
                  <a:gd name="T52" fmla="*/ 4 w 949"/>
                  <a:gd name="T53" fmla="*/ 550 h 1151"/>
                  <a:gd name="T54" fmla="*/ 10 w 949"/>
                  <a:gd name="T55" fmla="*/ 538 h 1151"/>
                  <a:gd name="T56" fmla="*/ 17 w 949"/>
                  <a:gd name="T57" fmla="*/ 530 h 1151"/>
                  <a:gd name="T58" fmla="*/ 27 w 949"/>
                  <a:gd name="T59" fmla="*/ 516 h 1151"/>
                  <a:gd name="T60" fmla="*/ 41 w 949"/>
                  <a:gd name="T61" fmla="*/ 498 h 1151"/>
                  <a:gd name="T62" fmla="*/ 59 w 949"/>
                  <a:gd name="T63" fmla="*/ 476 h 1151"/>
                  <a:gd name="T64" fmla="*/ 80 w 949"/>
                  <a:gd name="T65" fmla="*/ 450 h 1151"/>
                  <a:gd name="T66" fmla="*/ 103 w 949"/>
                  <a:gd name="T67" fmla="*/ 421 h 1151"/>
                  <a:gd name="T68" fmla="*/ 128 w 949"/>
                  <a:gd name="T69" fmla="*/ 390 h 1151"/>
                  <a:gd name="T70" fmla="*/ 155 w 949"/>
                  <a:gd name="T71" fmla="*/ 356 h 1151"/>
                  <a:gd name="T72" fmla="*/ 184 w 949"/>
                  <a:gd name="T73" fmla="*/ 323 h 1151"/>
                  <a:gd name="T74" fmla="*/ 213 w 949"/>
                  <a:gd name="T75" fmla="*/ 287 h 1151"/>
                  <a:gd name="T76" fmla="*/ 242 w 949"/>
                  <a:gd name="T77" fmla="*/ 252 h 1151"/>
                  <a:gd name="T78" fmla="*/ 270 w 949"/>
                  <a:gd name="T79" fmla="*/ 216 h 1151"/>
                  <a:gd name="T80" fmla="*/ 299 w 949"/>
                  <a:gd name="T81" fmla="*/ 182 h 1151"/>
                  <a:gd name="T82" fmla="*/ 327 w 949"/>
                  <a:gd name="T83" fmla="*/ 148 h 1151"/>
                  <a:gd name="T84" fmla="*/ 353 w 949"/>
                  <a:gd name="T85" fmla="*/ 117 h 1151"/>
                  <a:gd name="T86" fmla="*/ 377 w 949"/>
                  <a:gd name="T87" fmla="*/ 88 h 1151"/>
                  <a:gd name="T88" fmla="*/ 400 w 949"/>
                  <a:gd name="T89" fmla="*/ 62 h 1151"/>
                  <a:gd name="T90" fmla="*/ 419 w 949"/>
                  <a:gd name="T91" fmla="*/ 40 h 1151"/>
                  <a:gd name="T92" fmla="*/ 435 w 949"/>
                  <a:gd name="T93" fmla="*/ 21 h 1151"/>
                  <a:gd name="T94" fmla="*/ 448 w 949"/>
                  <a:gd name="T95" fmla="*/ 8 h 1151"/>
                  <a:gd name="T96" fmla="*/ 457 w 949"/>
                  <a:gd name="T97" fmla="*/ 0 h 11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9"/>
                  <a:gd name="T148" fmla="*/ 0 h 1151"/>
                  <a:gd name="T149" fmla="*/ 949 w 949"/>
                  <a:gd name="T150" fmla="*/ 1151 h 11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9" h="1151">
                    <a:moveTo>
                      <a:pt x="949" y="52"/>
                    </a:moveTo>
                    <a:lnTo>
                      <a:pt x="947" y="53"/>
                    </a:lnTo>
                    <a:lnTo>
                      <a:pt x="941" y="60"/>
                    </a:lnTo>
                    <a:lnTo>
                      <a:pt x="936" y="63"/>
                    </a:lnTo>
                    <a:lnTo>
                      <a:pt x="932" y="69"/>
                    </a:lnTo>
                    <a:lnTo>
                      <a:pt x="926" y="75"/>
                    </a:lnTo>
                    <a:lnTo>
                      <a:pt x="921" y="83"/>
                    </a:lnTo>
                    <a:lnTo>
                      <a:pt x="911" y="90"/>
                    </a:lnTo>
                    <a:lnTo>
                      <a:pt x="904" y="99"/>
                    </a:lnTo>
                    <a:lnTo>
                      <a:pt x="896" y="109"/>
                    </a:lnTo>
                    <a:lnTo>
                      <a:pt x="886" y="120"/>
                    </a:lnTo>
                    <a:lnTo>
                      <a:pt x="876" y="131"/>
                    </a:lnTo>
                    <a:lnTo>
                      <a:pt x="866" y="143"/>
                    </a:lnTo>
                    <a:lnTo>
                      <a:pt x="855" y="157"/>
                    </a:lnTo>
                    <a:lnTo>
                      <a:pt x="844" y="171"/>
                    </a:lnTo>
                    <a:lnTo>
                      <a:pt x="830" y="183"/>
                    </a:lnTo>
                    <a:lnTo>
                      <a:pt x="818" y="198"/>
                    </a:lnTo>
                    <a:lnTo>
                      <a:pt x="804" y="213"/>
                    </a:lnTo>
                    <a:lnTo>
                      <a:pt x="789" y="229"/>
                    </a:lnTo>
                    <a:lnTo>
                      <a:pt x="774" y="246"/>
                    </a:lnTo>
                    <a:lnTo>
                      <a:pt x="761" y="262"/>
                    </a:lnTo>
                    <a:lnTo>
                      <a:pt x="746" y="279"/>
                    </a:lnTo>
                    <a:lnTo>
                      <a:pt x="731" y="298"/>
                    </a:lnTo>
                    <a:lnTo>
                      <a:pt x="714" y="316"/>
                    </a:lnTo>
                    <a:lnTo>
                      <a:pt x="698" y="335"/>
                    </a:lnTo>
                    <a:lnTo>
                      <a:pt x="681" y="354"/>
                    </a:lnTo>
                    <a:lnTo>
                      <a:pt x="665" y="373"/>
                    </a:lnTo>
                    <a:lnTo>
                      <a:pt x="647" y="392"/>
                    </a:lnTo>
                    <a:lnTo>
                      <a:pt x="631" y="413"/>
                    </a:lnTo>
                    <a:lnTo>
                      <a:pt x="613" y="433"/>
                    </a:lnTo>
                    <a:lnTo>
                      <a:pt x="597" y="455"/>
                    </a:lnTo>
                    <a:lnTo>
                      <a:pt x="577" y="474"/>
                    </a:lnTo>
                    <a:lnTo>
                      <a:pt x="560" y="496"/>
                    </a:lnTo>
                    <a:lnTo>
                      <a:pt x="542" y="517"/>
                    </a:lnTo>
                    <a:lnTo>
                      <a:pt x="523" y="538"/>
                    </a:lnTo>
                    <a:lnTo>
                      <a:pt x="505" y="559"/>
                    </a:lnTo>
                    <a:lnTo>
                      <a:pt x="486" y="581"/>
                    </a:lnTo>
                    <a:lnTo>
                      <a:pt x="468" y="603"/>
                    </a:lnTo>
                    <a:lnTo>
                      <a:pt x="450" y="626"/>
                    </a:lnTo>
                    <a:lnTo>
                      <a:pt x="431" y="645"/>
                    </a:lnTo>
                    <a:lnTo>
                      <a:pt x="415" y="667"/>
                    </a:lnTo>
                    <a:lnTo>
                      <a:pt x="396" y="689"/>
                    </a:lnTo>
                    <a:lnTo>
                      <a:pt x="379" y="711"/>
                    </a:lnTo>
                    <a:lnTo>
                      <a:pt x="360" y="733"/>
                    </a:lnTo>
                    <a:lnTo>
                      <a:pt x="344" y="753"/>
                    </a:lnTo>
                    <a:lnTo>
                      <a:pt x="326" y="775"/>
                    </a:lnTo>
                    <a:lnTo>
                      <a:pt x="309" y="797"/>
                    </a:lnTo>
                    <a:lnTo>
                      <a:pt x="293" y="817"/>
                    </a:lnTo>
                    <a:lnTo>
                      <a:pt x="275" y="838"/>
                    </a:lnTo>
                    <a:lnTo>
                      <a:pt x="259" y="858"/>
                    </a:lnTo>
                    <a:lnTo>
                      <a:pt x="242" y="879"/>
                    </a:lnTo>
                    <a:lnTo>
                      <a:pt x="227" y="898"/>
                    </a:lnTo>
                    <a:lnTo>
                      <a:pt x="212" y="917"/>
                    </a:lnTo>
                    <a:lnTo>
                      <a:pt x="197" y="936"/>
                    </a:lnTo>
                    <a:lnTo>
                      <a:pt x="184" y="955"/>
                    </a:lnTo>
                    <a:lnTo>
                      <a:pt x="169" y="973"/>
                    </a:lnTo>
                    <a:lnTo>
                      <a:pt x="156" y="992"/>
                    </a:lnTo>
                    <a:lnTo>
                      <a:pt x="143" y="1009"/>
                    </a:lnTo>
                    <a:lnTo>
                      <a:pt x="132" y="1028"/>
                    </a:lnTo>
                    <a:lnTo>
                      <a:pt x="118" y="1043"/>
                    </a:lnTo>
                    <a:lnTo>
                      <a:pt x="107" y="1059"/>
                    </a:lnTo>
                    <a:lnTo>
                      <a:pt x="97" y="1074"/>
                    </a:lnTo>
                    <a:lnTo>
                      <a:pt x="88" y="1091"/>
                    </a:lnTo>
                    <a:lnTo>
                      <a:pt x="78" y="1099"/>
                    </a:lnTo>
                    <a:lnTo>
                      <a:pt x="70" y="1109"/>
                    </a:lnTo>
                    <a:lnTo>
                      <a:pt x="63" y="1118"/>
                    </a:lnTo>
                    <a:lnTo>
                      <a:pt x="56" y="1125"/>
                    </a:lnTo>
                    <a:lnTo>
                      <a:pt x="51" y="1130"/>
                    </a:lnTo>
                    <a:lnTo>
                      <a:pt x="44" y="1136"/>
                    </a:lnTo>
                    <a:lnTo>
                      <a:pt x="39" y="1140"/>
                    </a:lnTo>
                    <a:lnTo>
                      <a:pt x="35" y="1144"/>
                    </a:lnTo>
                    <a:lnTo>
                      <a:pt x="24" y="1150"/>
                    </a:lnTo>
                    <a:lnTo>
                      <a:pt x="17" y="1151"/>
                    </a:lnTo>
                    <a:lnTo>
                      <a:pt x="10" y="1150"/>
                    </a:lnTo>
                    <a:lnTo>
                      <a:pt x="7" y="1148"/>
                    </a:lnTo>
                    <a:lnTo>
                      <a:pt x="3" y="1141"/>
                    </a:lnTo>
                    <a:lnTo>
                      <a:pt x="0" y="1136"/>
                    </a:lnTo>
                    <a:lnTo>
                      <a:pt x="0" y="1128"/>
                    </a:lnTo>
                    <a:lnTo>
                      <a:pt x="2" y="1120"/>
                    </a:lnTo>
                    <a:lnTo>
                      <a:pt x="4" y="1109"/>
                    </a:lnTo>
                    <a:lnTo>
                      <a:pt x="7" y="1099"/>
                    </a:lnTo>
                    <a:lnTo>
                      <a:pt x="13" y="1089"/>
                    </a:lnTo>
                    <a:lnTo>
                      <a:pt x="19" y="1080"/>
                    </a:lnTo>
                    <a:lnTo>
                      <a:pt x="19" y="1076"/>
                    </a:lnTo>
                    <a:lnTo>
                      <a:pt x="24" y="1072"/>
                    </a:lnTo>
                    <a:lnTo>
                      <a:pt x="26" y="1065"/>
                    </a:lnTo>
                    <a:lnTo>
                      <a:pt x="33" y="1059"/>
                    </a:lnTo>
                    <a:lnTo>
                      <a:pt x="39" y="1051"/>
                    </a:lnTo>
                    <a:lnTo>
                      <a:pt x="45" y="1043"/>
                    </a:lnTo>
                    <a:lnTo>
                      <a:pt x="54" y="1032"/>
                    </a:lnTo>
                    <a:lnTo>
                      <a:pt x="63" y="1022"/>
                    </a:lnTo>
                    <a:lnTo>
                      <a:pt x="71" y="1009"/>
                    </a:lnTo>
                    <a:lnTo>
                      <a:pt x="82" y="996"/>
                    </a:lnTo>
                    <a:lnTo>
                      <a:pt x="92" y="981"/>
                    </a:lnTo>
                    <a:lnTo>
                      <a:pt x="106" y="966"/>
                    </a:lnTo>
                    <a:lnTo>
                      <a:pt x="117" y="951"/>
                    </a:lnTo>
                    <a:lnTo>
                      <a:pt x="132" y="935"/>
                    </a:lnTo>
                    <a:lnTo>
                      <a:pt x="144" y="917"/>
                    </a:lnTo>
                    <a:lnTo>
                      <a:pt x="160" y="899"/>
                    </a:lnTo>
                    <a:lnTo>
                      <a:pt x="174" y="880"/>
                    </a:lnTo>
                    <a:lnTo>
                      <a:pt x="189" y="861"/>
                    </a:lnTo>
                    <a:lnTo>
                      <a:pt x="205" y="841"/>
                    </a:lnTo>
                    <a:lnTo>
                      <a:pt x="222" y="821"/>
                    </a:lnTo>
                    <a:lnTo>
                      <a:pt x="238" y="800"/>
                    </a:lnTo>
                    <a:lnTo>
                      <a:pt x="256" y="779"/>
                    </a:lnTo>
                    <a:lnTo>
                      <a:pt x="272" y="757"/>
                    </a:lnTo>
                    <a:lnTo>
                      <a:pt x="293" y="737"/>
                    </a:lnTo>
                    <a:lnTo>
                      <a:pt x="309" y="712"/>
                    </a:lnTo>
                    <a:lnTo>
                      <a:pt x="329" y="690"/>
                    </a:lnTo>
                    <a:lnTo>
                      <a:pt x="348" y="667"/>
                    </a:lnTo>
                    <a:lnTo>
                      <a:pt x="367" y="645"/>
                    </a:lnTo>
                    <a:lnTo>
                      <a:pt x="386" y="620"/>
                    </a:lnTo>
                    <a:lnTo>
                      <a:pt x="405" y="597"/>
                    </a:lnTo>
                    <a:lnTo>
                      <a:pt x="426" y="574"/>
                    </a:lnTo>
                    <a:lnTo>
                      <a:pt x="445" y="551"/>
                    </a:lnTo>
                    <a:lnTo>
                      <a:pt x="464" y="526"/>
                    </a:lnTo>
                    <a:lnTo>
                      <a:pt x="483" y="503"/>
                    </a:lnTo>
                    <a:lnTo>
                      <a:pt x="502" y="478"/>
                    </a:lnTo>
                    <a:lnTo>
                      <a:pt x="521" y="455"/>
                    </a:lnTo>
                    <a:lnTo>
                      <a:pt x="540" y="432"/>
                    </a:lnTo>
                    <a:lnTo>
                      <a:pt x="560" y="408"/>
                    </a:lnTo>
                    <a:lnTo>
                      <a:pt x="579" y="387"/>
                    </a:lnTo>
                    <a:lnTo>
                      <a:pt x="598" y="363"/>
                    </a:lnTo>
                    <a:lnTo>
                      <a:pt x="617" y="340"/>
                    </a:lnTo>
                    <a:lnTo>
                      <a:pt x="635" y="318"/>
                    </a:lnTo>
                    <a:lnTo>
                      <a:pt x="653" y="295"/>
                    </a:lnTo>
                    <a:lnTo>
                      <a:pt x="672" y="274"/>
                    </a:lnTo>
                    <a:lnTo>
                      <a:pt x="688" y="254"/>
                    </a:lnTo>
                    <a:lnTo>
                      <a:pt x="706" y="233"/>
                    </a:lnTo>
                    <a:lnTo>
                      <a:pt x="722" y="213"/>
                    </a:lnTo>
                    <a:lnTo>
                      <a:pt x="739" y="195"/>
                    </a:lnTo>
                    <a:lnTo>
                      <a:pt x="754" y="176"/>
                    </a:lnTo>
                    <a:lnTo>
                      <a:pt x="769" y="157"/>
                    </a:lnTo>
                    <a:lnTo>
                      <a:pt x="784" y="140"/>
                    </a:lnTo>
                    <a:lnTo>
                      <a:pt x="799" y="124"/>
                    </a:lnTo>
                    <a:lnTo>
                      <a:pt x="811" y="108"/>
                    </a:lnTo>
                    <a:lnTo>
                      <a:pt x="825" y="93"/>
                    </a:lnTo>
                    <a:lnTo>
                      <a:pt x="837" y="79"/>
                    </a:lnTo>
                    <a:lnTo>
                      <a:pt x="850" y="67"/>
                    </a:lnTo>
                    <a:lnTo>
                      <a:pt x="859" y="54"/>
                    </a:lnTo>
                    <a:lnTo>
                      <a:pt x="870" y="42"/>
                    </a:lnTo>
                    <a:lnTo>
                      <a:pt x="878" y="32"/>
                    </a:lnTo>
                    <a:lnTo>
                      <a:pt x="888" y="24"/>
                    </a:lnTo>
                    <a:lnTo>
                      <a:pt x="895" y="15"/>
                    </a:lnTo>
                    <a:lnTo>
                      <a:pt x="901" y="9"/>
                    </a:lnTo>
                    <a:lnTo>
                      <a:pt x="907" y="4"/>
                    </a:lnTo>
                    <a:lnTo>
                      <a:pt x="914" y="0"/>
                    </a:lnTo>
                    <a:lnTo>
                      <a:pt x="949" y="52"/>
                    </a:lnTo>
                    <a:close/>
                  </a:path>
                </a:pathLst>
              </a:custGeom>
              <a:solidFill>
                <a:schemeClr val="tx1"/>
              </a:solidFill>
              <a:ln w="9525">
                <a:noFill/>
                <a:round/>
                <a:headEnd/>
                <a:tailEnd/>
              </a:ln>
            </p:spPr>
            <p:txBody>
              <a:bodyPr>
                <a:prstTxWarp prst="textNoShape">
                  <a:avLst/>
                </a:prstTxWarp>
              </a:bodyPr>
              <a:lstStyle/>
              <a:p>
                <a:endParaRPr lang="en-US"/>
              </a:p>
            </p:txBody>
          </p:sp>
          <p:sp>
            <p:nvSpPr>
              <p:cNvPr id="96286" name="Freeform 25"/>
              <p:cNvSpPr>
                <a:spLocks/>
              </p:cNvSpPr>
              <p:nvPr/>
            </p:nvSpPr>
            <p:spPr bwMode="auto">
              <a:xfrm>
                <a:off x="3401" y="1624"/>
                <a:ext cx="427" cy="209"/>
              </a:xfrm>
              <a:custGeom>
                <a:avLst/>
                <a:gdLst>
                  <a:gd name="T0" fmla="*/ 423 w 853"/>
                  <a:gd name="T1" fmla="*/ 191 h 417"/>
                  <a:gd name="T2" fmla="*/ 410 w 853"/>
                  <a:gd name="T3" fmla="*/ 183 h 417"/>
                  <a:gd name="T4" fmla="*/ 399 w 853"/>
                  <a:gd name="T5" fmla="*/ 176 h 417"/>
                  <a:gd name="T6" fmla="*/ 384 w 853"/>
                  <a:gd name="T7" fmla="*/ 168 h 417"/>
                  <a:gd name="T8" fmla="*/ 368 w 853"/>
                  <a:gd name="T9" fmla="*/ 158 h 417"/>
                  <a:gd name="T10" fmla="*/ 350 w 853"/>
                  <a:gd name="T11" fmla="*/ 148 h 417"/>
                  <a:gd name="T12" fmla="*/ 330 w 853"/>
                  <a:gd name="T13" fmla="*/ 136 h 417"/>
                  <a:gd name="T14" fmla="*/ 307 w 853"/>
                  <a:gd name="T15" fmla="*/ 124 h 417"/>
                  <a:gd name="T16" fmla="*/ 285 w 853"/>
                  <a:gd name="T17" fmla="*/ 112 h 417"/>
                  <a:gd name="T18" fmla="*/ 261 w 853"/>
                  <a:gd name="T19" fmla="*/ 99 h 417"/>
                  <a:gd name="T20" fmla="*/ 236 w 853"/>
                  <a:gd name="T21" fmla="*/ 86 h 417"/>
                  <a:gd name="T22" fmla="*/ 211 w 853"/>
                  <a:gd name="T23" fmla="*/ 73 h 417"/>
                  <a:gd name="T24" fmla="*/ 186 w 853"/>
                  <a:gd name="T25" fmla="*/ 61 h 417"/>
                  <a:gd name="T26" fmla="*/ 161 w 853"/>
                  <a:gd name="T27" fmla="*/ 49 h 417"/>
                  <a:gd name="T28" fmla="*/ 138 w 853"/>
                  <a:gd name="T29" fmla="*/ 38 h 417"/>
                  <a:gd name="T30" fmla="*/ 114 w 853"/>
                  <a:gd name="T31" fmla="*/ 28 h 417"/>
                  <a:gd name="T32" fmla="*/ 91 w 853"/>
                  <a:gd name="T33" fmla="*/ 19 h 417"/>
                  <a:gd name="T34" fmla="*/ 69 w 853"/>
                  <a:gd name="T35" fmla="*/ 12 h 417"/>
                  <a:gd name="T36" fmla="*/ 50 w 853"/>
                  <a:gd name="T37" fmla="*/ 7 h 417"/>
                  <a:gd name="T38" fmla="*/ 32 w 853"/>
                  <a:gd name="T39" fmla="*/ 2 h 417"/>
                  <a:gd name="T40" fmla="*/ 17 w 853"/>
                  <a:gd name="T41" fmla="*/ 1 h 417"/>
                  <a:gd name="T42" fmla="*/ 7 w 853"/>
                  <a:gd name="T43" fmla="*/ 0 h 417"/>
                  <a:gd name="T44" fmla="*/ 1 w 853"/>
                  <a:gd name="T45" fmla="*/ 2 h 417"/>
                  <a:gd name="T46" fmla="*/ 2 w 853"/>
                  <a:gd name="T47" fmla="*/ 8 h 417"/>
                  <a:gd name="T48" fmla="*/ 12 w 853"/>
                  <a:gd name="T49" fmla="*/ 14 h 417"/>
                  <a:gd name="T50" fmla="*/ 21 w 853"/>
                  <a:gd name="T51" fmla="*/ 20 h 417"/>
                  <a:gd name="T52" fmla="*/ 35 w 853"/>
                  <a:gd name="T53" fmla="*/ 27 h 417"/>
                  <a:gd name="T54" fmla="*/ 49 w 853"/>
                  <a:gd name="T55" fmla="*/ 34 h 417"/>
                  <a:gd name="T56" fmla="*/ 66 w 853"/>
                  <a:gd name="T57" fmla="*/ 42 h 417"/>
                  <a:gd name="T58" fmla="*/ 85 w 853"/>
                  <a:gd name="T59" fmla="*/ 51 h 417"/>
                  <a:gd name="T60" fmla="*/ 104 w 853"/>
                  <a:gd name="T61" fmla="*/ 59 h 417"/>
                  <a:gd name="T62" fmla="*/ 123 w 853"/>
                  <a:gd name="T63" fmla="*/ 68 h 417"/>
                  <a:gd name="T64" fmla="*/ 143 w 853"/>
                  <a:gd name="T65" fmla="*/ 77 h 417"/>
                  <a:gd name="T66" fmla="*/ 163 w 853"/>
                  <a:gd name="T67" fmla="*/ 86 h 417"/>
                  <a:gd name="T68" fmla="*/ 182 w 853"/>
                  <a:gd name="T69" fmla="*/ 94 h 417"/>
                  <a:gd name="T70" fmla="*/ 200 w 853"/>
                  <a:gd name="T71" fmla="*/ 102 h 417"/>
                  <a:gd name="T72" fmla="*/ 217 w 853"/>
                  <a:gd name="T73" fmla="*/ 110 h 417"/>
                  <a:gd name="T74" fmla="*/ 232 w 853"/>
                  <a:gd name="T75" fmla="*/ 118 h 417"/>
                  <a:gd name="T76" fmla="*/ 245 w 853"/>
                  <a:gd name="T77" fmla="*/ 124 h 417"/>
                  <a:gd name="T78" fmla="*/ 255 w 853"/>
                  <a:gd name="T79" fmla="*/ 130 h 417"/>
                  <a:gd name="T80" fmla="*/ 268 w 853"/>
                  <a:gd name="T81" fmla="*/ 139 h 417"/>
                  <a:gd name="T82" fmla="*/ 277 w 853"/>
                  <a:gd name="T83" fmla="*/ 144 h 417"/>
                  <a:gd name="T84" fmla="*/ 291 w 853"/>
                  <a:gd name="T85" fmla="*/ 152 h 417"/>
                  <a:gd name="T86" fmla="*/ 301 w 853"/>
                  <a:gd name="T87" fmla="*/ 157 h 417"/>
                  <a:gd name="T88" fmla="*/ 310 w 853"/>
                  <a:gd name="T89" fmla="*/ 162 h 417"/>
                  <a:gd name="T90" fmla="*/ 319 w 853"/>
                  <a:gd name="T91" fmla="*/ 167 h 417"/>
                  <a:gd name="T92" fmla="*/ 328 w 853"/>
                  <a:gd name="T93" fmla="*/ 172 h 417"/>
                  <a:gd name="T94" fmla="*/ 342 w 853"/>
                  <a:gd name="T95" fmla="*/ 179 h 417"/>
                  <a:gd name="T96" fmla="*/ 352 w 853"/>
                  <a:gd name="T97" fmla="*/ 183 h 417"/>
                  <a:gd name="T98" fmla="*/ 367 w 853"/>
                  <a:gd name="T99" fmla="*/ 191 h 417"/>
                  <a:gd name="T100" fmla="*/ 380 w 853"/>
                  <a:gd name="T101" fmla="*/ 198 h 417"/>
                  <a:gd name="T102" fmla="*/ 391 w 853"/>
                  <a:gd name="T103" fmla="*/ 203 h 417"/>
                  <a:gd name="T104" fmla="*/ 399 w 853"/>
                  <a:gd name="T105" fmla="*/ 207 h 417"/>
                  <a:gd name="T106" fmla="*/ 427 w 853"/>
                  <a:gd name="T107" fmla="*/ 19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3"/>
                  <a:gd name="T163" fmla="*/ 0 h 417"/>
                  <a:gd name="T164" fmla="*/ 853 w 853"/>
                  <a:gd name="T165" fmla="*/ 417 h 4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3" h="417">
                    <a:moveTo>
                      <a:pt x="853" y="385"/>
                    </a:moveTo>
                    <a:lnTo>
                      <a:pt x="850" y="384"/>
                    </a:lnTo>
                    <a:lnTo>
                      <a:pt x="845" y="381"/>
                    </a:lnTo>
                    <a:lnTo>
                      <a:pt x="837" y="376"/>
                    </a:lnTo>
                    <a:lnTo>
                      <a:pt x="827" y="370"/>
                    </a:lnTo>
                    <a:lnTo>
                      <a:pt x="819" y="366"/>
                    </a:lnTo>
                    <a:lnTo>
                      <a:pt x="813" y="361"/>
                    </a:lnTo>
                    <a:lnTo>
                      <a:pt x="804" y="355"/>
                    </a:lnTo>
                    <a:lnTo>
                      <a:pt x="797" y="351"/>
                    </a:lnTo>
                    <a:lnTo>
                      <a:pt x="787" y="346"/>
                    </a:lnTo>
                    <a:lnTo>
                      <a:pt x="779" y="340"/>
                    </a:lnTo>
                    <a:lnTo>
                      <a:pt x="768" y="335"/>
                    </a:lnTo>
                    <a:lnTo>
                      <a:pt x="759" y="329"/>
                    </a:lnTo>
                    <a:lnTo>
                      <a:pt x="748" y="322"/>
                    </a:lnTo>
                    <a:lnTo>
                      <a:pt x="735" y="315"/>
                    </a:lnTo>
                    <a:lnTo>
                      <a:pt x="723" y="309"/>
                    </a:lnTo>
                    <a:lnTo>
                      <a:pt x="712" y="302"/>
                    </a:lnTo>
                    <a:lnTo>
                      <a:pt x="699" y="295"/>
                    </a:lnTo>
                    <a:lnTo>
                      <a:pt x="686" y="287"/>
                    </a:lnTo>
                    <a:lnTo>
                      <a:pt x="673" y="279"/>
                    </a:lnTo>
                    <a:lnTo>
                      <a:pt x="659" y="272"/>
                    </a:lnTo>
                    <a:lnTo>
                      <a:pt x="644" y="264"/>
                    </a:lnTo>
                    <a:lnTo>
                      <a:pt x="629" y="255"/>
                    </a:lnTo>
                    <a:lnTo>
                      <a:pt x="614" y="247"/>
                    </a:lnTo>
                    <a:lnTo>
                      <a:pt x="600" y="239"/>
                    </a:lnTo>
                    <a:lnTo>
                      <a:pt x="584" y="231"/>
                    </a:lnTo>
                    <a:lnTo>
                      <a:pt x="569" y="223"/>
                    </a:lnTo>
                    <a:lnTo>
                      <a:pt x="554" y="213"/>
                    </a:lnTo>
                    <a:lnTo>
                      <a:pt x="539" y="206"/>
                    </a:lnTo>
                    <a:lnTo>
                      <a:pt x="521" y="197"/>
                    </a:lnTo>
                    <a:lnTo>
                      <a:pt x="506" y="187"/>
                    </a:lnTo>
                    <a:lnTo>
                      <a:pt x="488" y="179"/>
                    </a:lnTo>
                    <a:lnTo>
                      <a:pt x="472" y="172"/>
                    </a:lnTo>
                    <a:lnTo>
                      <a:pt x="455" y="162"/>
                    </a:lnTo>
                    <a:lnTo>
                      <a:pt x="439" y="154"/>
                    </a:lnTo>
                    <a:lnTo>
                      <a:pt x="422" y="146"/>
                    </a:lnTo>
                    <a:lnTo>
                      <a:pt x="406" y="138"/>
                    </a:lnTo>
                    <a:lnTo>
                      <a:pt x="389" y="128"/>
                    </a:lnTo>
                    <a:lnTo>
                      <a:pt x="372" y="121"/>
                    </a:lnTo>
                    <a:lnTo>
                      <a:pt x="354" y="112"/>
                    </a:lnTo>
                    <a:lnTo>
                      <a:pt x="339" y="106"/>
                    </a:lnTo>
                    <a:lnTo>
                      <a:pt x="322" y="97"/>
                    </a:lnTo>
                    <a:lnTo>
                      <a:pt x="306" y="90"/>
                    </a:lnTo>
                    <a:lnTo>
                      <a:pt x="290" y="83"/>
                    </a:lnTo>
                    <a:lnTo>
                      <a:pt x="275" y="76"/>
                    </a:lnTo>
                    <a:lnTo>
                      <a:pt x="258" y="69"/>
                    </a:lnTo>
                    <a:lnTo>
                      <a:pt x="242" y="61"/>
                    </a:lnTo>
                    <a:lnTo>
                      <a:pt x="227" y="56"/>
                    </a:lnTo>
                    <a:lnTo>
                      <a:pt x="212" y="50"/>
                    </a:lnTo>
                    <a:lnTo>
                      <a:pt x="195" y="43"/>
                    </a:lnTo>
                    <a:lnTo>
                      <a:pt x="182" y="38"/>
                    </a:lnTo>
                    <a:lnTo>
                      <a:pt x="167" y="32"/>
                    </a:lnTo>
                    <a:lnTo>
                      <a:pt x="153" y="30"/>
                    </a:lnTo>
                    <a:lnTo>
                      <a:pt x="138" y="24"/>
                    </a:lnTo>
                    <a:lnTo>
                      <a:pt x="126" y="19"/>
                    </a:lnTo>
                    <a:lnTo>
                      <a:pt x="112" y="16"/>
                    </a:lnTo>
                    <a:lnTo>
                      <a:pt x="100" y="13"/>
                    </a:lnTo>
                    <a:lnTo>
                      <a:pt x="86" y="9"/>
                    </a:lnTo>
                    <a:lnTo>
                      <a:pt x="75" y="6"/>
                    </a:lnTo>
                    <a:lnTo>
                      <a:pt x="64" y="4"/>
                    </a:lnTo>
                    <a:lnTo>
                      <a:pt x="54" y="4"/>
                    </a:lnTo>
                    <a:lnTo>
                      <a:pt x="44" y="2"/>
                    </a:lnTo>
                    <a:lnTo>
                      <a:pt x="34" y="1"/>
                    </a:lnTo>
                    <a:lnTo>
                      <a:pt x="26" y="0"/>
                    </a:lnTo>
                    <a:lnTo>
                      <a:pt x="20" y="0"/>
                    </a:lnTo>
                    <a:lnTo>
                      <a:pt x="13" y="0"/>
                    </a:lnTo>
                    <a:lnTo>
                      <a:pt x="9" y="0"/>
                    </a:lnTo>
                    <a:lnTo>
                      <a:pt x="4" y="1"/>
                    </a:lnTo>
                    <a:lnTo>
                      <a:pt x="2" y="4"/>
                    </a:lnTo>
                    <a:lnTo>
                      <a:pt x="0" y="5"/>
                    </a:lnTo>
                    <a:lnTo>
                      <a:pt x="1" y="9"/>
                    </a:lnTo>
                    <a:lnTo>
                      <a:pt x="4" y="15"/>
                    </a:lnTo>
                    <a:lnTo>
                      <a:pt x="13" y="21"/>
                    </a:lnTo>
                    <a:lnTo>
                      <a:pt x="16" y="24"/>
                    </a:lnTo>
                    <a:lnTo>
                      <a:pt x="23" y="28"/>
                    </a:lnTo>
                    <a:lnTo>
                      <a:pt x="28" y="31"/>
                    </a:lnTo>
                    <a:lnTo>
                      <a:pt x="35" y="35"/>
                    </a:lnTo>
                    <a:lnTo>
                      <a:pt x="42" y="39"/>
                    </a:lnTo>
                    <a:lnTo>
                      <a:pt x="50" y="45"/>
                    </a:lnTo>
                    <a:lnTo>
                      <a:pt x="60" y="49"/>
                    </a:lnTo>
                    <a:lnTo>
                      <a:pt x="69" y="54"/>
                    </a:lnTo>
                    <a:lnTo>
                      <a:pt x="78" y="57"/>
                    </a:lnTo>
                    <a:lnTo>
                      <a:pt x="87" y="63"/>
                    </a:lnTo>
                    <a:lnTo>
                      <a:pt x="98" y="67"/>
                    </a:lnTo>
                    <a:lnTo>
                      <a:pt x="111" y="73"/>
                    </a:lnTo>
                    <a:lnTo>
                      <a:pt x="120" y="79"/>
                    </a:lnTo>
                    <a:lnTo>
                      <a:pt x="131" y="84"/>
                    </a:lnTo>
                    <a:lnTo>
                      <a:pt x="145" y="90"/>
                    </a:lnTo>
                    <a:lnTo>
                      <a:pt x="157" y="95"/>
                    </a:lnTo>
                    <a:lnTo>
                      <a:pt x="169" y="101"/>
                    </a:lnTo>
                    <a:lnTo>
                      <a:pt x="182" y="106"/>
                    </a:lnTo>
                    <a:lnTo>
                      <a:pt x="194" y="112"/>
                    </a:lnTo>
                    <a:lnTo>
                      <a:pt x="208" y="117"/>
                    </a:lnTo>
                    <a:lnTo>
                      <a:pt x="220" y="123"/>
                    </a:lnTo>
                    <a:lnTo>
                      <a:pt x="232" y="130"/>
                    </a:lnTo>
                    <a:lnTo>
                      <a:pt x="246" y="135"/>
                    </a:lnTo>
                    <a:lnTo>
                      <a:pt x="260" y="142"/>
                    </a:lnTo>
                    <a:lnTo>
                      <a:pt x="272" y="146"/>
                    </a:lnTo>
                    <a:lnTo>
                      <a:pt x="286" y="153"/>
                    </a:lnTo>
                    <a:lnTo>
                      <a:pt x="298" y="158"/>
                    </a:lnTo>
                    <a:lnTo>
                      <a:pt x="313" y="165"/>
                    </a:lnTo>
                    <a:lnTo>
                      <a:pt x="325" y="171"/>
                    </a:lnTo>
                    <a:lnTo>
                      <a:pt x="339" y="177"/>
                    </a:lnTo>
                    <a:lnTo>
                      <a:pt x="351" y="183"/>
                    </a:lnTo>
                    <a:lnTo>
                      <a:pt x="364" y="188"/>
                    </a:lnTo>
                    <a:lnTo>
                      <a:pt x="376" y="192"/>
                    </a:lnTo>
                    <a:lnTo>
                      <a:pt x="388" y="199"/>
                    </a:lnTo>
                    <a:lnTo>
                      <a:pt x="399" y="203"/>
                    </a:lnTo>
                    <a:lnTo>
                      <a:pt x="411" y="210"/>
                    </a:lnTo>
                    <a:lnTo>
                      <a:pt x="422" y="214"/>
                    </a:lnTo>
                    <a:lnTo>
                      <a:pt x="433" y="220"/>
                    </a:lnTo>
                    <a:lnTo>
                      <a:pt x="444" y="225"/>
                    </a:lnTo>
                    <a:lnTo>
                      <a:pt x="455" y="231"/>
                    </a:lnTo>
                    <a:lnTo>
                      <a:pt x="463" y="235"/>
                    </a:lnTo>
                    <a:lnTo>
                      <a:pt x="473" y="239"/>
                    </a:lnTo>
                    <a:lnTo>
                      <a:pt x="480" y="243"/>
                    </a:lnTo>
                    <a:lnTo>
                      <a:pt x="489" y="248"/>
                    </a:lnTo>
                    <a:lnTo>
                      <a:pt x="496" y="251"/>
                    </a:lnTo>
                    <a:lnTo>
                      <a:pt x="503" y="255"/>
                    </a:lnTo>
                    <a:lnTo>
                      <a:pt x="510" y="259"/>
                    </a:lnTo>
                    <a:lnTo>
                      <a:pt x="515" y="264"/>
                    </a:lnTo>
                    <a:lnTo>
                      <a:pt x="526" y="270"/>
                    </a:lnTo>
                    <a:lnTo>
                      <a:pt x="536" y="277"/>
                    </a:lnTo>
                    <a:lnTo>
                      <a:pt x="541" y="280"/>
                    </a:lnTo>
                    <a:lnTo>
                      <a:pt x="547" y="284"/>
                    </a:lnTo>
                    <a:lnTo>
                      <a:pt x="554" y="287"/>
                    </a:lnTo>
                    <a:lnTo>
                      <a:pt x="560" y="290"/>
                    </a:lnTo>
                    <a:lnTo>
                      <a:pt x="571" y="296"/>
                    </a:lnTo>
                    <a:lnTo>
                      <a:pt x="582" y="303"/>
                    </a:lnTo>
                    <a:lnTo>
                      <a:pt x="588" y="306"/>
                    </a:lnTo>
                    <a:lnTo>
                      <a:pt x="595" y="310"/>
                    </a:lnTo>
                    <a:lnTo>
                      <a:pt x="601" y="313"/>
                    </a:lnTo>
                    <a:lnTo>
                      <a:pt x="607" y="317"/>
                    </a:lnTo>
                    <a:lnTo>
                      <a:pt x="612" y="320"/>
                    </a:lnTo>
                    <a:lnTo>
                      <a:pt x="619" y="324"/>
                    </a:lnTo>
                    <a:lnTo>
                      <a:pt x="625" y="326"/>
                    </a:lnTo>
                    <a:lnTo>
                      <a:pt x="632" y="329"/>
                    </a:lnTo>
                    <a:lnTo>
                      <a:pt x="637" y="333"/>
                    </a:lnTo>
                    <a:lnTo>
                      <a:pt x="642" y="336"/>
                    </a:lnTo>
                    <a:lnTo>
                      <a:pt x="649" y="340"/>
                    </a:lnTo>
                    <a:lnTo>
                      <a:pt x="656" y="343"/>
                    </a:lnTo>
                    <a:lnTo>
                      <a:pt x="667" y="348"/>
                    </a:lnTo>
                    <a:lnTo>
                      <a:pt x="678" y="355"/>
                    </a:lnTo>
                    <a:lnTo>
                      <a:pt x="683" y="357"/>
                    </a:lnTo>
                    <a:lnTo>
                      <a:pt x="690" y="361"/>
                    </a:lnTo>
                    <a:lnTo>
                      <a:pt x="696" y="363"/>
                    </a:lnTo>
                    <a:lnTo>
                      <a:pt x="703" y="366"/>
                    </a:lnTo>
                    <a:lnTo>
                      <a:pt x="712" y="370"/>
                    </a:lnTo>
                    <a:lnTo>
                      <a:pt x="723" y="376"/>
                    </a:lnTo>
                    <a:lnTo>
                      <a:pt x="733" y="381"/>
                    </a:lnTo>
                    <a:lnTo>
                      <a:pt x="742" y="385"/>
                    </a:lnTo>
                    <a:lnTo>
                      <a:pt x="751" y="391"/>
                    </a:lnTo>
                    <a:lnTo>
                      <a:pt x="759" y="395"/>
                    </a:lnTo>
                    <a:lnTo>
                      <a:pt x="767" y="399"/>
                    </a:lnTo>
                    <a:lnTo>
                      <a:pt x="775" y="403"/>
                    </a:lnTo>
                    <a:lnTo>
                      <a:pt x="781" y="406"/>
                    </a:lnTo>
                    <a:lnTo>
                      <a:pt x="787" y="408"/>
                    </a:lnTo>
                    <a:lnTo>
                      <a:pt x="792" y="411"/>
                    </a:lnTo>
                    <a:lnTo>
                      <a:pt x="797" y="413"/>
                    </a:lnTo>
                    <a:lnTo>
                      <a:pt x="802" y="415"/>
                    </a:lnTo>
                    <a:lnTo>
                      <a:pt x="805" y="417"/>
                    </a:lnTo>
                    <a:lnTo>
                      <a:pt x="853" y="385"/>
                    </a:lnTo>
                    <a:close/>
                  </a:path>
                </a:pathLst>
              </a:custGeom>
              <a:solidFill>
                <a:schemeClr val="tx1"/>
              </a:solidFill>
              <a:ln w="9525">
                <a:noFill/>
                <a:round/>
                <a:headEnd/>
                <a:tailEnd/>
              </a:ln>
            </p:spPr>
            <p:txBody>
              <a:bodyPr>
                <a:prstTxWarp prst="textNoShape">
                  <a:avLst/>
                </a:prstTxWarp>
              </a:bodyPr>
              <a:lstStyle/>
              <a:p>
                <a:endParaRPr lang="en-US"/>
              </a:p>
            </p:txBody>
          </p:sp>
          <p:sp>
            <p:nvSpPr>
              <p:cNvPr id="96287" name="Freeform 26"/>
              <p:cNvSpPr>
                <a:spLocks/>
              </p:cNvSpPr>
              <p:nvPr/>
            </p:nvSpPr>
            <p:spPr bwMode="auto">
              <a:xfrm>
                <a:off x="3766" y="1858"/>
                <a:ext cx="39" cy="402"/>
              </a:xfrm>
              <a:custGeom>
                <a:avLst/>
                <a:gdLst>
                  <a:gd name="T0" fmla="*/ 11 w 78"/>
                  <a:gd name="T1" fmla="*/ 11 h 804"/>
                  <a:gd name="T2" fmla="*/ 10 w 78"/>
                  <a:gd name="T3" fmla="*/ 23 h 804"/>
                  <a:gd name="T4" fmla="*/ 9 w 78"/>
                  <a:gd name="T5" fmla="*/ 34 h 804"/>
                  <a:gd name="T6" fmla="*/ 8 w 78"/>
                  <a:gd name="T7" fmla="*/ 47 h 804"/>
                  <a:gd name="T8" fmla="*/ 7 w 78"/>
                  <a:gd name="T9" fmla="*/ 63 h 804"/>
                  <a:gd name="T10" fmla="*/ 6 w 78"/>
                  <a:gd name="T11" fmla="*/ 80 h 804"/>
                  <a:gd name="T12" fmla="*/ 6 w 78"/>
                  <a:gd name="T13" fmla="*/ 100 h 804"/>
                  <a:gd name="T14" fmla="*/ 4 w 78"/>
                  <a:gd name="T15" fmla="*/ 119 h 804"/>
                  <a:gd name="T16" fmla="*/ 3 w 78"/>
                  <a:gd name="T17" fmla="*/ 141 h 804"/>
                  <a:gd name="T18" fmla="*/ 2 w 78"/>
                  <a:gd name="T19" fmla="*/ 163 h 804"/>
                  <a:gd name="T20" fmla="*/ 2 w 78"/>
                  <a:gd name="T21" fmla="*/ 186 h 804"/>
                  <a:gd name="T22" fmla="*/ 1 w 78"/>
                  <a:gd name="T23" fmla="*/ 208 h 804"/>
                  <a:gd name="T24" fmla="*/ 0 w 78"/>
                  <a:gd name="T25" fmla="*/ 229 h 804"/>
                  <a:gd name="T26" fmla="*/ 0 w 78"/>
                  <a:gd name="T27" fmla="*/ 252 h 804"/>
                  <a:gd name="T28" fmla="*/ 1 w 78"/>
                  <a:gd name="T29" fmla="*/ 273 h 804"/>
                  <a:gd name="T30" fmla="*/ 1 w 78"/>
                  <a:gd name="T31" fmla="*/ 293 h 804"/>
                  <a:gd name="T32" fmla="*/ 2 w 78"/>
                  <a:gd name="T33" fmla="*/ 312 h 804"/>
                  <a:gd name="T34" fmla="*/ 3 w 78"/>
                  <a:gd name="T35" fmla="*/ 329 h 804"/>
                  <a:gd name="T36" fmla="*/ 4 w 78"/>
                  <a:gd name="T37" fmla="*/ 344 h 804"/>
                  <a:gd name="T38" fmla="*/ 7 w 78"/>
                  <a:gd name="T39" fmla="*/ 357 h 804"/>
                  <a:gd name="T40" fmla="*/ 9 w 78"/>
                  <a:gd name="T41" fmla="*/ 368 h 804"/>
                  <a:gd name="T42" fmla="*/ 13 w 78"/>
                  <a:gd name="T43" fmla="*/ 380 h 804"/>
                  <a:gd name="T44" fmla="*/ 17 w 78"/>
                  <a:gd name="T45" fmla="*/ 392 h 804"/>
                  <a:gd name="T46" fmla="*/ 23 w 78"/>
                  <a:gd name="T47" fmla="*/ 401 h 804"/>
                  <a:gd name="T48" fmla="*/ 31 w 78"/>
                  <a:gd name="T49" fmla="*/ 401 h 804"/>
                  <a:gd name="T50" fmla="*/ 35 w 78"/>
                  <a:gd name="T51" fmla="*/ 389 h 804"/>
                  <a:gd name="T52" fmla="*/ 36 w 78"/>
                  <a:gd name="T53" fmla="*/ 378 h 804"/>
                  <a:gd name="T54" fmla="*/ 35 w 78"/>
                  <a:gd name="T55" fmla="*/ 366 h 804"/>
                  <a:gd name="T56" fmla="*/ 32 w 78"/>
                  <a:gd name="T57" fmla="*/ 353 h 804"/>
                  <a:gd name="T58" fmla="*/ 31 w 78"/>
                  <a:gd name="T59" fmla="*/ 344 h 804"/>
                  <a:gd name="T60" fmla="*/ 30 w 78"/>
                  <a:gd name="T61" fmla="*/ 333 h 804"/>
                  <a:gd name="T62" fmla="*/ 29 w 78"/>
                  <a:gd name="T63" fmla="*/ 320 h 804"/>
                  <a:gd name="T64" fmla="*/ 28 w 78"/>
                  <a:gd name="T65" fmla="*/ 307 h 804"/>
                  <a:gd name="T66" fmla="*/ 26 w 78"/>
                  <a:gd name="T67" fmla="*/ 290 h 804"/>
                  <a:gd name="T68" fmla="*/ 26 w 78"/>
                  <a:gd name="T69" fmla="*/ 273 h 804"/>
                  <a:gd name="T70" fmla="*/ 25 w 78"/>
                  <a:gd name="T71" fmla="*/ 255 h 804"/>
                  <a:gd name="T72" fmla="*/ 25 w 78"/>
                  <a:gd name="T73" fmla="*/ 236 h 804"/>
                  <a:gd name="T74" fmla="*/ 25 w 78"/>
                  <a:gd name="T75" fmla="*/ 215 h 804"/>
                  <a:gd name="T76" fmla="*/ 25 w 78"/>
                  <a:gd name="T77" fmla="*/ 195 h 804"/>
                  <a:gd name="T78" fmla="*/ 25 w 78"/>
                  <a:gd name="T79" fmla="*/ 173 h 804"/>
                  <a:gd name="T80" fmla="*/ 26 w 78"/>
                  <a:gd name="T81" fmla="*/ 153 h 804"/>
                  <a:gd name="T82" fmla="*/ 26 w 78"/>
                  <a:gd name="T83" fmla="*/ 131 h 804"/>
                  <a:gd name="T84" fmla="*/ 27 w 78"/>
                  <a:gd name="T85" fmla="*/ 110 h 804"/>
                  <a:gd name="T86" fmla="*/ 28 w 78"/>
                  <a:gd name="T87" fmla="*/ 91 h 804"/>
                  <a:gd name="T88" fmla="*/ 30 w 78"/>
                  <a:gd name="T89" fmla="*/ 71 h 804"/>
                  <a:gd name="T90" fmla="*/ 31 w 78"/>
                  <a:gd name="T91" fmla="*/ 52 h 804"/>
                  <a:gd name="T92" fmla="*/ 33 w 78"/>
                  <a:gd name="T93" fmla="*/ 36 h 804"/>
                  <a:gd name="T94" fmla="*/ 35 w 78"/>
                  <a:gd name="T95" fmla="*/ 20 h 804"/>
                  <a:gd name="T96" fmla="*/ 39 w 78"/>
                  <a:gd name="T97" fmla="*/ 6 h 804"/>
                  <a:gd name="T98" fmla="*/ 31 w 78"/>
                  <a:gd name="T99" fmla="*/ 0 h 804"/>
                  <a:gd name="T100" fmla="*/ 16 w 78"/>
                  <a:gd name="T101" fmla="*/ 6 h 804"/>
                  <a:gd name="T102" fmla="*/ 12 w 78"/>
                  <a:gd name="T103" fmla="*/ 8 h 8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
                  <a:gd name="T157" fmla="*/ 0 h 804"/>
                  <a:gd name="T158" fmla="*/ 78 w 78"/>
                  <a:gd name="T159" fmla="*/ 804 h 8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 h="804">
                    <a:moveTo>
                      <a:pt x="23" y="15"/>
                    </a:moveTo>
                    <a:lnTo>
                      <a:pt x="22" y="17"/>
                    </a:lnTo>
                    <a:lnTo>
                      <a:pt x="22" y="21"/>
                    </a:lnTo>
                    <a:lnTo>
                      <a:pt x="21" y="29"/>
                    </a:lnTo>
                    <a:lnTo>
                      <a:pt x="21" y="40"/>
                    </a:lnTo>
                    <a:lnTo>
                      <a:pt x="19" y="45"/>
                    </a:lnTo>
                    <a:lnTo>
                      <a:pt x="18" y="51"/>
                    </a:lnTo>
                    <a:lnTo>
                      <a:pt x="18" y="58"/>
                    </a:lnTo>
                    <a:lnTo>
                      <a:pt x="18" y="67"/>
                    </a:lnTo>
                    <a:lnTo>
                      <a:pt x="18" y="75"/>
                    </a:lnTo>
                    <a:lnTo>
                      <a:pt x="16" y="84"/>
                    </a:lnTo>
                    <a:lnTo>
                      <a:pt x="16" y="93"/>
                    </a:lnTo>
                    <a:lnTo>
                      <a:pt x="16" y="104"/>
                    </a:lnTo>
                    <a:lnTo>
                      <a:pt x="15" y="114"/>
                    </a:lnTo>
                    <a:lnTo>
                      <a:pt x="14" y="125"/>
                    </a:lnTo>
                    <a:lnTo>
                      <a:pt x="14" y="136"/>
                    </a:lnTo>
                    <a:lnTo>
                      <a:pt x="14" y="148"/>
                    </a:lnTo>
                    <a:lnTo>
                      <a:pt x="12" y="159"/>
                    </a:lnTo>
                    <a:lnTo>
                      <a:pt x="11" y="171"/>
                    </a:lnTo>
                    <a:lnTo>
                      <a:pt x="11" y="184"/>
                    </a:lnTo>
                    <a:lnTo>
                      <a:pt x="11" y="199"/>
                    </a:lnTo>
                    <a:lnTo>
                      <a:pt x="10" y="211"/>
                    </a:lnTo>
                    <a:lnTo>
                      <a:pt x="8" y="225"/>
                    </a:lnTo>
                    <a:lnTo>
                      <a:pt x="8" y="238"/>
                    </a:lnTo>
                    <a:lnTo>
                      <a:pt x="8" y="253"/>
                    </a:lnTo>
                    <a:lnTo>
                      <a:pt x="7" y="266"/>
                    </a:lnTo>
                    <a:lnTo>
                      <a:pt x="5" y="281"/>
                    </a:lnTo>
                    <a:lnTo>
                      <a:pt x="5" y="296"/>
                    </a:lnTo>
                    <a:lnTo>
                      <a:pt x="5" y="311"/>
                    </a:lnTo>
                    <a:lnTo>
                      <a:pt x="4" y="326"/>
                    </a:lnTo>
                    <a:lnTo>
                      <a:pt x="3" y="341"/>
                    </a:lnTo>
                    <a:lnTo>
                      <a:pt x="3" y="354"/>
                    </a:lnTo>
                    <a:lnTo>
                      <a:pt x="3" y="371"/>
                    </a:lnTo>
                    <a:lnTo>
                      <a:pt x="1" y="385"/>
                    </a:lnTo>
                    <a:lnTo>
                      <a:pt x="1" y="400"/>
                    </a:lnTo>
                    <a:lnTo>
                      <a:pt x="1" y="415"/>
                    </a:lnTo>
                    <a:lnTo>
                      <a:pt x="1" y="430"/>
                    </a:lnTo>
                    <a:lnTo>
                      <a:pt x="0" y="443"/>
                    </a:lnTo>
                    <a:lnTo>
                      <a:pt x="0" y="458"/>
                    </a:lnTo>
                    <a:lnTo>
                      <a:pt x="0" y="473"/>
                    </a:lnTo>
                    <a:lnTo>
                      <a:pt x="0" y="490"/>
                    </a:lnTo>
                    <a:lnTo>
                      <a:pt x="0" y="503"/>
                    </a:lnTo>
                    <a:lnTo>
                      <a:pt x="0" y="517"/>
                    </a:lnTo>
                    <a:lnTo>
                      <a:pt x="0" y="531"/>
                    </a:lnTo>
                    <a:lnTo>
                      <a:pt x="1" y="546"/>
                    </a:lnTo>
                    <a:lnTo>
                      <a:pt x="1" y="560"/>
                    </a:lnTo>
                    <a:lnTo>
                      <a:pt x="1" y="572"/>
                    </a:lnTo>
                    <a:lnTo>
                      <a:pt x="1" y="586"/>
                    </a:lnTo>
                    <a:lnTo>
                      <a:pt x="1" y="599"/>
                    </a:lnTo>
                    <a:lnTo>
                      <a:pt x="1" y="612"/>
                    </a:lnTo>
                    <a:lnTo>
                      <a:pt x="3" y="624"/>
                    </a:lnTo>
                    <a:lnTo>
                      <a:pt x="3" y="636"/>
                    </a:lnTo>
                    <a:lnTo>
                      <a:pt x="5" y="647"/>
                    </a:lnTo>
                    <a:lnTo>
                      <a:pt x="5" y="658"/>
                    </a:lnTo>
                    <a:lnTo>
                      <a:pt x="7" y="669"/>
                    </a:lnTo>
                    <a:lnTo>
                      <a:pt x="8" y="679"/>
                    </a:lnTo>
                    <a:lnTo>
                      <a:pt x="8" y="688"/>
                    </a:lnTo>
                    <a:lnTo>
                      <a:pt x="10" y="698"/>
                    </a:lnTo>
                    <a:lnTo>
                      <a:pt x="12" y="707"/>
                    </a:lnTo>
                    <a:lnTo>
                      <a:pt x="14" y="714"/>
                    </a:lnTo>
                    <a:lnTo>
                      <a:pt x="16" y="724"/>
                    </a:lnTo>
                    <a:lnTo>
                      <a:pt x="18" y="729"/>
                    </a:lnTo>
                    <a:lnTo>
                      <a:pt x="18" y="736"/>
                    </a:lnTo>
                    <a:lnTo>
                      <a:pt x="19" y="743"/>
                    </a:lnTo>
                    <a:lnTo>
                      <a:pt x="22" y="748"/>
                    </a:lnTo>
                    <a:lnTo>
                      <a:pt x="25" y="759"/>
                    </a:lnTo>
                    <a:lnTo>
                      <a:pt x="29" y="769"/>
                    </a:lnTo>
                    <a:lnTo>
                      <a:pt x="31" y="777"/>
                    </a:lnTo>
                    <a:lnTo>
                      <a:pt x="34" y="784"/>
                    </a:lnTo>
                    <a:lnTo>
                      <a:pt x="38" y="789"/>
                    </a:lnTo>
                    <a:lnTo>
                      <a:pt x="41" y="795"/>
                    </a:lnTo>
                    <a:lnTo>
                      <a:pt x="46" y="802"/>
                    </a:lnTo>
                    <a:lnTo>
                      <a:pt x="52" y="804"/>
                    </a:lnTo>
                    <a:lnTo>
                      <a:pt x="56" y="804"/>
                    </a:lnTo>
                    <a:lnTo>
                      <a:pt x="62" y="802"/>
                    </a:lnTo>
                    <a:lnTo>
                      <a:pt x="64" y="795"/>
                    </a:lnTo>
                    <a:lnTo>
                      <a:pt x="68" y="788"/>
                    </a:lnTo>
                    <a:lnTo>
                      <a:pt x="70" y="777"/>
                    </a:lnTo>
                    <a:lnTo>
                      <a:pt x="71" y="767"/>
                    </a:lnTo>
                    <a:lnTo>
                      <a:pt x="71" y="761"/>
                    </a:lnTo>
                    <a:lnTo>
                      <a:pt x="71" y="755"/>
                    </a:lnTo>
                    <a:lnTo>
                      <a:pt x="71" y="748"/>
                    </a:lnTo>
                    <a:lnTo>
                      <a:pt x="71" y="744"/>
                    </a:lnTo>
                    <a:lnTo>
                      <a:pt x="70" y="732"/>
                    </a:lnTo>
                    <a:lnTo>
                      <a:pt x="68" y="722"/>
                    </a:lnTo>
                    <a:lnTo>
                      <a:pt x="66" y="714"/>
                    </a:lnTo>
                    <a:lnTo>
                      <a:pt x="64" y="706"/>
                    </a:lnTo>
                    <a:lnTo>
                      <a:pt x="64" y="699"/>
                    </a:lnTo>
                    <a:lnTo>
                      <a:pt x="63" y="694"/>
                    </a:lnTo>
                    <a:lnTo>
                      <a:pt x="62" y="688"/>
                    </a:lnTo>
                    <a:lnTo>
                      <a:pt x="62" y="683"/>
                    </a:lnTo>
                    <a:lnTo>
                      <a:pt x="60" y="673"/>
                    </a:lnTo>
                    <a:lnTo>
                      <a:pt x="59" y="666"/>
                    </a:lnTo>
                    <a:lnTo>
                      <a:pt x="59" y="657"/>
                    </a:lnTo>
                    <a:lnTo>
                      <a:pt x="59" y="650"/>
                    </a:lnTo>
                    <a:lnTo>
                      <a:pt x="57" y="640"/>
                    </a:lnTo>
                    <a:lnTo>
                      <a:pt x="56" y="632"/>
                    </a:lnTo>
                    <a:lnTo>
                      <a:pt x="55" y="621"/>
                    </a:lnTo>
                    <a:lnTo>
                      <a:pt x="55" y="613"/>
                    </a:lnTo>
                    <a:lnTo>
                      <a:pt x="55" y="602"/>
                    </a:lnTo>
                    <a:lnTo>
                      <a:pt x="53" y="591"/>
                    </a:lnTo>
                    <a:lnTo>
                      <a:pt x="52" y="580"/>
                    </a:lnTo>
                    <a:lnTo>
                      <a:pt x="52" y="569"/>
                    </a:lnTo>
                    <a:lnTo>
                      <a:pt x="51" y="557"/>
                    </a:lnTo>
                    <a:lnTo>
                      <a:pt x="51" y="546"/>
                    </a:lnTo>
                    <a:lnTo>
                      <a:pt x="51" y="534"/>
                    </a:lnTo>
                    <a:lnTo>
                      <a:pt x="51" y="521"/>
                    </a:lnTo>
                    <a:lnTo>
                      <a:pt x="49" y="509"/>
                    </a:lnTo>
                    <a:lnTo>
                      <a:pt x="49" y="495"/>
                    </a:lnTo>
                    <a:lnTo>
                      <a:pt x="49" y="483"/>
                    </a:lnTo>
                    <a:lnTo>
                      <a:pt x="49" y="471"/>
                    </a:lnTo>
                    <a:lnTo>
                      <a:pt x="49" y="457"/>
                    </a:lnTo>
                    <a:lnTo>
                      <a:pt x="49" y="443"/>
                    </a:lnTo>
                    <a:lnTo>
                      <a:pt x="49" y="430"/>
                    </a:lnTo>
                    <a:lnTo>
                      <a:pt x="49" y="417"/>
                    </a:lnTo>
                    <a:lnTo>
                      <a:pt x="49" y="402"/>
                    </a:lnTo>
                    <a:lnTo>
                      <a:pt x="49" y="389"/>
                    </a:lnTo>
                    <a:lnTo>
                      <a:pt x="49" y="374"/>
                    </a:lnTo>
                    <a:lnTo>
                      <a:pt x="49" y="361"/>
                    </a:lnTo>
                    <a:lnTo>
                      <a:pt x="49" y="346"/>
                    </a:lnTo>
                    <a:lnTo>
                      <a:pt x="49" y="333"/>
                    </a:lnTo>
                    <a:lnTo>
                      <a:pt x="49" y="318"/>
                    </a:lnTo>
                    <a:lnTo>
                      <a:pt x="51" y="305"/>
                    </a:lnTo>
                    <a:lnTo>
                      <a:pt x="51" y="290"/>
                    </a:lnTo>
                    <a:lnTo>
                      <a:pt x="51" y="275"/>
                    </a:lnTo>
                    <a:lnTo>
                      <a:pt x="51" y="261"/>
                    </a:lnTo>
                    <a:lnTo>
                      <a:pt x="52" y="249"/>
                    </a:lnTo>
                    <a:lnTo>
                      <a:pt x="52" y="234"/>
                    </a:lnTo>
                    <a:lnTo>
                      <a:pt x="53" y="220"/>
                    </a:lnTo>
                    <a:lnTo>
                      <a:pt x="55" y="208"/>
                    </a:lnTo>
                    <a:lnTo>
                      <a:pt x="55" y="194"/>
                    </a:lnTo>
                    <a:lnTo>
                      <a:pt x="55" y="181"/>
                    </a:lnTo>
                    <a:lnTo>
                      <a:pt x="56" y="168"/>
                    </a:lnTo>
                    <a:lnTo>
                      <a:pt x="57" y="155"/>
                    </a:lnTo>
                    <a:lnTo>
                      <a:pt x="59" y="142"/>
                    </a:lnTo>
                    <a:lnTo>
                      <a:pt x="59" y="129"/>
                    </a:lnTo>
                    <a:lnTo>
                      <a:pt x="60" y="117"/>
                    </a:lnTo>
                    <a:lnTo>
                      <a:pt x="62" y="104"/>
                    </a:lnTo>
                    <a:lnTo>
                      <a:pt x="64" y="93"/>
                    </a:lnTo>
                    <a:lnTo>
                      <a:pt x="64" y="82"/>
                    </a:lnTo>
                    <a:lnTo>
                      <a:pt x="66" y="71"/>
                    </a:lnTo>
                    <a:lnTo>
                      <a:pt x="67" y="59"/>
                    </a:lnTo>
                    <a:lnTo>
                      <a:pt x="70" y="50"/>
                    </a:lnTo>
                    <a:lnTo>
                      <a:pt x="70" y="40"/>
                    </a:lnTo>
                    <a:lnTo>
                      <a:pt x="74" y="30"/>
                    </a:lnTo>
                    <a:lnTo>
                      <a:pt x="74" y="21"/>
                    </a:lnTo>
                    <a:lnTo>
                      <a:pt x="78" y="11"/>
                    </a:lnTo>
                    <a:lnTo>
                      <a:pt x="75" y="4"/>
                    </a:lnTo>
                    <a:lnTo>
                      <a:pt x="70" y="0"/>
                    </a:lnTo>
                    <a:lnTo>
                      <a:pt x="62" y="0"/>
                    </a:lnTo>
                    <a:lnTo>
                      <a:pt x="52" y="4"/>
                    </a:lnTo>
                    <a:lnTo>
                      <a:pt x="40" y="7"/>
                    </a:lnTo>
                    <a:lnTo>
                      <a:pt x="31" y="11"/>
                    </a:lnTo>
                    <a:lnTo>
                      <a:pt x="25" y="14"/>
                    </a:lnTo>
                    <a:lnTo>
                      <a:pt x="23" y="15"/>
                    </a:lnTo>
                    <a:close/>
                  </a:path>
                </a:pathLst>
              </a:custGeom>
              <a:solidFill>
                <a:schemeClr val="tx1"/>
              </a:solidFill>
              <a:ln w="9525">
                <a:noFill/>
                <a:round/>
                <a:headEnd/>
                <a:tailEnd/>
              </a:ln>
            </p:spPr>
            <p:txBody>
              <a:bodyPr>
                <a:prstTxWarp prst="textNoShape">
                  <a:avLst/>
                </a:prstTxWarp>
              </a:bodyPr>
              <a:lstStyle/>
              <a:p>
                <a:endParaRPr lang="en-US"/>
              </a:p>
            </p:txBody>
          </p:sp>
          <p:sp>
            <p:nvSpPr>
              <p:cNvPr id="96288" name="Freeform 27"/>
              <p:cNvSpPr>
                <a:spLocks/>
              </p:cNvSpPr>
              <p:nvPr/>
            </p:nvSpPr>
            <p:spPr bwMode="auto">
              <a:xfrm>
                <a:off x="3366" y="1820"/>
                <a:ext cx="365" cy="295"/>
              </a:xfrm>
              <a:custGeom>
                <a:avLst/>
                <a:gdLst>
                  <a:gd name="T0" fmla="*/ 358 w 730"/>
                  <a:gd name="T1" fmla="*/ 2 h 590"/>
                  <a:gd name="T2" fmla="*/ 346 w 730"/>
                  <a:gd name="T3" fmla="*/ 10 h 590"/>
                  <a:gd name="T4" fmla="*/ 335 w 730"/>
                  <a:gd name="T5" fmla="*/ 17 h 590"/>
                  <a:gd name="T6" fmla="*/ 321 w 730"/>
                  <a:gd name="T7" fmla="*/ 25 h 590"/>
                  <a:gd name="T8" fmla="*/ 305 w 730"/>
                  <a:gd name="T9" fmla="*/ 36 h 590"/>
                  <a:gd name="T10" fmla="*/ 287 w 730"/>
                  <a:gd name="T11" fmla="*/ 47 h 590"/>
                  <a:gd name="T12" fmla="*/ 268 w 730"/>
                  <a:gd name="T13" fmla="*/ 60 h 590"/>
                  <a:gd name="T14" fmla="*/ 247 w 730"/>
                  <a:gd name="T15" fmla="*/ 74 h 590"/>
                  <a:gd name="T16" fmla="*/ 225 w 730"/>
                  <a:gd name="T17" fmla="*/ 89 h 590"/>
                  <a:gd name="T18" fmla="*/ 203 w 730"/>
                  <a:gd name="T19" fmla="*/ 105 h 590"/>
                  <a:gd name="T20" fmla="*/ 181 w 730"/>
                  <a:gd name="T21" fmla="*/ 120 h 590"/>
                  <a:gd name="T22" fmla="*/ 158 w 730"/>
                  <a:gd name="T23" fmla="*/ 138 h 590"/>
                  <a:gd name="T24" fmla="*/ 136 w 730"/>
                  <a:gd name="T25" fmla="*/ 154 h 590"/>
                  <a:gd name="T26" fmla="*/ 114 w 730"/>
                  <a:gd name="T27" fmla="*/ 171 h 590"/>
                  <a:gd name="T28" fmla="*/ 94 w 730"/>
                  <a:gd name="T29" fmla="*/ 189 h 590"/>
                  <a:gd name="T30" fmla="*/ 74 w 730"/>
                  <a:gd name="T31" fmla="*/ 204 h 590"/>
                  <a:gd name="T32" fmla="*/ 56 w 730"/>
                  <a:gd name="T33" fmla="*/ 221 h 590"/>
                  <a:gd name="T34" fmla="*/ 41 w 730"/>
                  <a:gd name="T35" fmla="*/ 237 h 590"/>
                  <a:gd name="T36" fmla="*/ 27 w 730"/>
                  <a:gd name="T37" fmla="*/ 252 h 590"/>
                  <a:gd name="T38" fmla="*/ 15 w 730"/>
                  <a:gd name="T39" fmla="*/ 267 h 590"/>
                  <a:gd name="T40" fmla="*/ 7 w 730"/>
                  <a:gd name="T41" fmla="*/ 279 h 590"/>
                  <a:gd name="T42" fmla="*/ 1 w 730"/>
                  <a:gd name="T43" fmla="*/ 291 h 590"/>
                  <a:gd name="T44" fmla="*/ 3 w 730"/>
                  <a:gd name="T45" fmla="*/ 295 h 590"/>
                  <a:gd name="T46" fmla="*/ 13 w 730"/>
                  <a:gd name="T47" fmla="*/ 291 h 590"/>
                  <a:gd name="T48" fmla="*/ 22 w 730"/>
                  <a:gd name="T49" fmla="*/ 285 h 590"/>
                  <a:gd name="T50" fmla="*/ 33 w 730"/>
                  <a:gd name="T51" fmla="*/ 278 h 590"/>
                  <a:gd name="T52" fmla="*/ 46 w 730"/>
                  <a:gd name="T53" fmla="*/ 267 h 590"/>
                  <a:gd name="T54" fmla="*/ 60 w 730"/>
                  <a:gd name="T55" fmla="*/ 257 h 590"/>
                  <a:gd name="T56" fmla="*/ 76 w 730"/>
                  <a:gd name="T57" fmla="*/ 246 h 590"/>
                  <a:gd name="T58" fmla="*/ 92 w 730"/>
                  <a:gd name="T59" fmla="*/ 232 h 590"/>
                  <a:gd name="T60" fmla="*/ 108 w 730"/>
                  <a:gd name="T61" fmla="*/ 219 h 590"/>
                  <a:gd name="T62" fmla="*/ 125 w 730"/>
                  <a:gd name="T63" fmla="*/ 205 h 590"/>
                  <a:gd name="T64" fmla="*/ 142 w 730"/>
                  <a:gd name="T65" fmla="*/ 191 h 590"/>
                  <a:gd name="T66" fmla="*/ 158 w 730"/>
                  <a:gd name="T67" fmla="*/ 177 h 590"/>
                  <a:gd name="T68" fmla="*/ 174 w 730"/>
                  <a:gd name="T69" fmla="*/ 165 h 590"/>
                  <a:gd name="T70" fmla="*/ 189 w 730"/>
                  <a:gd name="T71" fmla="*/ 153 h 590"/>
                  <a:gd name="T72" fmla="*/ 203 w 730"/>
                  <a:gd name="T73" fmla="*/ 143 h 590"/>
                  <a:gd name="T74" fmla="*/ 214 w 730"/>
                  <a:gd name="T75" fmla="*/ 133 h 590"/>
                  <a:gd name="T76" fmla="*/ 225 w 730"/>
                  <a:gd name="T77" fmla="*/ 126 h 590"/>
                  <a:gd name="T78" fmla="*/ 237 w 730"/>
                  <a:gd name="T79" fmla="*/ 119 h 590"/>
                  <a:gd name="T80" fmla="*/ 253 w 730"/>
                  <a:gd name="T81" fmla="*/ 109 h 590"/>
                  <a:gd name="T82" fmla="*/ 270 w 730"/>
                  <a:gd name="T83" fmla="*/ 97 h 590"/>
                  <a:gd name="T84" fmla="*/ 287 w 730"/>
                  <a:gd name="T85" fmla="*/ 85 h 590"/>
                  <a:gd name="T86" fmla="*/ 303 w 730"/>
                  <a:gd name="T87" fmla="*/ 73 h 590"/>
                  <a:gd name="T88" fmla="*/ 320 w 730"/>
                  <a:gd name="T89" fmla="*/ 62 h 590"/>
                  <a:gd name="T90" fmla="*/ 333 w 730"/>
                  <a:gd name="T91" fmla="*/ 51 h 590"/>
                  <a:gd name="T92" fmla="*/ 345 w 730"/>
                  <a:gd name="T93" fmla="*/ 42 h 590"/>
                  <a:gd name="T94" fmla="*/ 354 w 730"/>
                  <a:gd name="T95" fmla="*/ 35 h 590"/>
                  <a:gd name="T96" fmla="*/ 361 w 730"/>
                  <a:gd name="T97" fmla="*/ 30 h 590"/>
                  <a:gd name="T98" fmla="*/ 361 w 730"/>
                  <a:gd name="T99" fmla="*/ 0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0"/>
                  <a:gd name="T151" fmla="*/ 0 h 590"/>
                  <a:gd name="T152" fmla="*/ 730 w 730"/>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0" h="590">
                    <a:moveTo>
                      <a:pt x="722" y="0"/>
                    </a:moveTo>
                    <a:lnTo>
                      <a:pt x="721" y="0"/>
                    </a:lnTo>
                    <a:lnTo>
                      <a:pt x="715" y="4"/>
                    </a:lnTo>
                    <a:lnTo>
                      <a:pt x="707" y="8"/>
                    </a:lnTo>
                    <a:lnTo>
                      <a:pt x="697" y="16"/>
                    </a:lnTo>
                    <a:lnTo>
                      <a:pt x="691" y="19"/>
                    </a:lnTo>
                    <a:lnTo>
                      <a:pt x="684" y="23"/>
                    </a:lnTo>
                    <a:lnTo>
                      <a:pt x="677" y="27"/>
                    </a:lnTo>
                    <a:lnTo>
                      <a:pt x="669" y="33"/>
                    </a:lnTo>
                    <a:lnTo>
                      <a:pt x="659" y="38"/>
                    </a:lnTo>
                    <a:lnTo>
                      <a:pt x="651" y="43"/>
                    </a:lnTo>
                    <a:lnTo>
                      <a:pt x="641" y="50"/>
                    </a:lnTo>
                    <a:lnTo>
                      <a:pt x="630" y="57"/>
                    </a:lnTo>
                    <a:lnTo>
                      <a:pt x="619" y="64"/>
                    </a:lnTo>
                    <a:lnTo>
                      <a:pt x="609" y="71"/>
                    </a:lnTo>
                    <a:lnTo>
                      <a:pt x="596" y="78"/>
                    </a:lnTo>
                    <a:lnTo>
                      <a:pt x="585" y="86"/>
                    </a:lnTo>
                    <a:lnTo>
                      <a:pt x="573" y="93"/>
                    </a:lnTo>
                    <a:lnTo>
                      <a:pt x="561" y="102"/>
                    </a:lnTo>
                    <a:lnTo>
                      <a:pt x="547" y="110"/>
                    </a:lnTo>
                    <a:lnTo>
                      <a:pt x="535" y="120"/>
                    </a:lnTo>
                    <a:lnTo>
                      <a:pt x="521" y="128"/>
                    </a:lnTo>
                    <a:lnTo>
                      <a:pt x="507" y="138"/>
                    </a:lnTo>
                    <a:lnTo>
                      <a:pt x="494" y="147"/>
                    </a:lnTo>
                    <a:lnTo>
                      <a:pt x="480" y="158"/>
                    </a:lnTo>
                    <a:lnTo>
                      <a:pt x="465" y="168"/>
                    </a:lnTo>
                    <a:lnTo>
                      <a:pt x="450" y="177"/>
                    </a:lnTo>
                    <a:lnTo>
                      <a:pt x="436" y="188"/>
                    </a:lnTo>
                    <a:lnTo>
                      <a:pt x="423" y="199"/>
                    </a:lnTo>
                    <a:lnTo>
                      <a:pt x="406" y="209"/>
                    </a:lnTo>
                    <a:lnTo>
                      <a:pt x="391" y="218"/>
                    </a:lnTo>
                    <a:lnTo>
                      <a:pt x="376" y="229"/>
                    </a:lnTo>
                    <a:lnTo>
                      <a:pt x="362" y="240"/>
                    </a:lnTo>
                    <a:lnTo>
                      <a:pt x="346" y="251"/>
                    </a:lnTo>
                    <a:lnTo>
                      <a:pt x="331" y="264"/>
                    </a:lnTo>
                    <a:lnTo>
                      <a:pt x="316" y="275"/>
                    </a:lnTo>
                    <a:lnTo>
                      <a:pt x="302" y="285"/>
                    </a:lnTo>
                    <a:lnTo>
                      <a:pt x="286" y="295"/>
                    </a:lnTo>
                    <a:lnTo>
                      <a:pt x="272" y="307"/>
                    </a:lnTo>
                    <a:lnTo>
                      <a:pt x="257" y="318"/>
                    </a:lnTo>
                    <a:lnTo>
                      <a:pt x="242" y="331"/>
                    </a:lnTo>
                    <a:lnTo>
                      <a:pt x="227" y="342"/>
                    </a:lnTo>
                    <a:lnTo>
                      <a:pt x="213" y="352"/>
                    </a:lnTo>
                    <a:lnTo>
                      <a:pt x="201" y="365"/>
                    </a:lnTo>
                    <a:lnTo>
                      <a:pt x="187" y="377"/>
                    </a:lnTo>
                    <a:lnTo>
                      <a:pt x="174" y="387"/>
                    </a:lnTo>
                    <a:lnTo>
                      <a:pt x="160" y="398"/>
                    </a:lnTo>
                    <a:lnTo>
                      <a:pt x="148" y="407"/>
                    </a:lnTo>
                    <a:lnTo>
                      <a:pt x="135" y="419"/>
                    </a:lnTo>
                    <a:lnTo>
                      <a:pt x="123" y="429"/>
                    </a:lnTo>
                    <a:lnTo>
                      <a:pt x="112" y="441"/>
                    </a:lnTo>
                    <a:lnTo>
                      <a:pt x="101" y="451"/>
                    </a:lnTo>
                    <a:lnTo>
                      <a:pt x="92" y="463"/>
                    </a:lnTo>
                    <a:lnTo>
                      <a:pt x="81" y="473"/>
                    </a:lnTo>
                    <a:lnTo>
                      <a:pt x="71" y="484"/>
                    </a:lnTo>
                    <a:lnTo>
                      <a:pt x="62" y="493"/>
                    </a:lnTo>
                    <a:lnTo>
                      <a:pt x="53" y="504"/>
                    </a:lnTo>
                    <a:lnTo>
                      <a:pt x="44" y="514"/>
                    </a:lnTo>
                    <a:lnTo>
                      <a:pt x="37" y="523"/>
                    </a:lnTo>
                    <a:lnTo>
                      <a:pt x="30" y="533"/>
                    </a:lnTo>
                    <a:lnTo>
                      <a:pt x="25" y="543"/>
                    </a:lnTo>
                    <a:lnTo>
                      <a:pt x="19" y="549"/>
                    </a:lnTo>
                    <a:lnTo>
                      <a:pt x="14" y="558"/>
                    </a:lnTo>
                    <a:lnTo>
                      <a:pt x="8" y="564"/>
                    </a:lnTo>
                    <a:lnTo>
                      <a:pt x="5" y="570"/>
                    </a:lnTo>
                    <a:lnTo>
                      <a:pt x="1" y="581"/>
                    </a:lnTo>
                    <a:lnTo>
                      <a:pt x="0" y="586"/>
                    </a:lnTo>
                    <a:lnTo>
                      <a:pt x="1" y="590"/>
                    </a:lnTo>
                    <a:lnTo>
                      <a:pt x="5" y="590"/>
                    </a:lnTo>
                    <a:lnTo>
                      <a:pt x="12" y="589"/>
                    </a:lnTo>
                    <a:lnTo>
                      <a:pt x="22" y="585"/>
                    </a:lnTo>
                    <a:lnTo>
                      <a:pt x="26" y="581"/>
                    </a:lnTo>
                    <a:lnTo>
                      <a:pt x="31" y="578"/>
                    </a:lnTo>
                    <a:lnTo>
                      <a:pt x="38" y="574"/>
                    </a:lnTo>
                    <a:lnTo>
                      <a:pt x="44" y="570"/>
                    </a:lnTo>
                    <a:lnTo>
                      <a:pt x="51" y="566"/>
                    </a:lnTo>
                    <a:lnTo>
                      <a:pt x="59" y="560"/>
                    </a:lnTo>
                    <a:lnTo>
                      <a:pt x="66" y="555"/>
                    </a:lnTo>
                    <a:lnTo>
                      <a:pt x="75" y="549"/>
                    </a:lnTo>
                    <a:lnTo>
                      <a:pt x="83" y="541"/>
                    </a:lnTo>
                    <a:lnTo>
                      <a:pt x="92" y="534"/>
                    </a:lnTo>
                    <a:lnTo>
                      <a:pt x="101" y="528"/>
                    </a:lnTo>
                    <a:lnTo>
                      <a:pt x="111" y="521"/>
                    </a:lnTo>
                    <a:lnTo>
                      <a:pt x="120" y="514"/>
                    </a:lnTo>
                    <a:lnTo>
                      <a:pt x="130" y="506"/>
                    </a:lnTo>
                    <a:lnTo>
                      <a:pt x="141" y="499"/>
                    </a:lnTo>
                    <a:lnTo>
                      <a:pt x="152" y="491"/>
                    </a:lnTo>
                    <a:lnTo>
                      <a:pt x="161" y="481"/>
                    </a:lnTo>
                    <a:lnTo>
                      <a:pt x="172" y="473"/>
                    </a:lnTo>
                    <a:lnTo>
                      <a:pt x="183" y="463"/>
                    </a:lnTo>
                    <a:lnTo>
                      <a:pt x="194" y="455"/>
                    </a:lnTo>
                    <a:lnTo>
                      <a:pt x="205" y="445"/>
                    </a:lnTo>
                    <a:lnTo>
                      <a:pt x="216" y="437"/>
                    </a:lnTo>
                    <a:lnTo>
                      <a:pt x="227" y="428"/>
                    </a:lnTo>
                    <a:lnTo>
                      <a:pt x="239" y="418"/>
                    </a:lnTo>
                    <a:lnTo>
                      <a:pt x="250" y="409"/>
                    </a:lnTo>
                    <a:lnTo>
                      <a:pt x="261" y="399"/>
                    </a:lnTo>
                    <a:lnTo>
                      <a:pt x="272" y="389"/>
                    </a:lnTo>
                    <a:lnTo>
                      <a:pt x="283" y="381"/>
                    </a:lnTo>
                    <a:lnTo>
                      <a:pt x="294" y="372"/>
                    </a:lnTo>
                    <a:lnTo>
                      <a:pt x="305" y="362"/>
                    </a:lnTo>
                    <a:lnTo>
                      <a:pt x="316" y="354"/>
                    </a:lnTo>
                    <a:lnTo>
                      <a:pt x="327" y="346"/>
                    </a:lnTo>
                    <a:lnTo>
                      <a:pt x="338" y="336"/>
                    </a:lnTo>
                    <a:lnTo>
                      <a:pt x="347" y="329"/>
                    </a:lnTo>
                    <a:lnTo>
                      <a:pt x="357" y="321"/>
                    </a:lnTo>
                    <a:lnTo>
                      <a:pt x="368" y="313"/>
                    </a:lnTo>
                    <a:lnTo>
                      <a:pt x="377" y="305"/>
                    </a:lnTo>
                    <a:lnTo>
                      <a:pt x="387" y="298"/>
                    </a:lnTo>
                    <a:lnTo>
                      <a:pt x="395" y="291"/>
                    </a:lnTo>
                    <a:lnTo>
                      <a:pt x="405" y="285"/>
                    </a:lnTo>
                    <a:lnTo>
                      <a:pt x="413" y="279"/>
                    </a:lnTo>
                    <a:lnTo>
                      <a:pt x="421" y="272"/>
                    </a:lnTo>
                    <a:lnTo>
                      <a:pt x="428" y="265"/>
                    </a:lnTo>
                    <a:lnTo>
                      <a:pt x="438" y="261"/>
                    </a:lnTo>
                    <a:lnTo>
                      <a:pt x="443" y="255"/>
                    </a:lnTo>
                    <a:lnTo>
                      <a:pt x="450" y="251"/>
                    </a:lnTo>
                    <a:lnTo>
                      <a:pt x="457" y="249"/>
                    </a:lnTo>
                    <a:lnTo>
                      <a:pt x="464" y="244"/>
                    </a:lnTo>
                    <a:lnTo>
                      <a:pt x="473" y="238"/>
                    </a:lnTo>
                    <a:lnTo>
                      <a:pt x="484" y="231"/>
                    </a:lnTo>
                    <a:lnTo>
                      <a:pt x="495" y="224"/>
                    </a:lnTo>
                    <a:lnTo>
                      <a:pt x="506" y="217"/>
                    </a:lnTo>
                    <a:lnTo>
                      <a:pt x="517" y="209"/>
                    </a:lnTo>
                    <a:lnTo>
                      <a:pt x="529" y="201"/>
                    </a:lnTo>
                    <a:lnTo>
                      <a:pt x="540" y="194"/>
                    </a:lnTo>
                    <a:lnTo>
                      <a:pt x="551" y="186"/>
                    </a:lnTo>
                    <a:lnTo>
                      <a:pt x="562" y="177"/>
                    </a:lnTo>
                    <a:lnTo>
                      <a:pt x="573" y="169"/>
                    </a:lnTo>
                    <a:lnTo>
                      <a:pt x="584" y="161"/>
                    </a:lnTo>
                    <a:lnTo>
                      <a:pt x="596" y="154"/>
                    </a:lnTo>
                    <a:lnTo>
                      <a:pt x="606" y="146"/>
                    </a:lnTo>
                    <a:lnTo>
                      <a:pt x="617" y="138"/>
                    </a:lnTo>
                    <a:lnTo>
                      <a:pt x="628" y="131"/>
                    </a:lnTo>
                    <a:lnTo>
                      <a:pt x="639" y="124"/>
                    </a:lnTo>
                    <a:lnTo>
                      <a:pt x="647" y="117"/>
                    </a:lnTo>
                    <a:lnTo>
                      <a:pt x="656" y="109"/>
                    </a:lnTo>
                    <a:lnTo>
                      <a:pt x="666" y="102"/>
                    </a:lnTo>
                    <a:lnTo>
                      <a:pt x="674" y="97"/>
                    </a:lnTo>
                    <a:lnTo>
                      <a:pt x="682" y="90"/>
                    </a:lnTo>
                    <a:lnTo>
                      <a:pt x="689" y="84"/>
                    </a:lnTo>
                    <a:lnTo>
                      <a:pt x="696" y="79"/>
                    </a:lnTo>
                    <a:lnTo>
                      <a:pt x="703" y="75"/>
                    </a:lnTo>
                    <a:lnTo>
                      <a:pt x="708" y="69"/>
                    </a:lnTo>
                    <a:lnTo>
                      <a:pt x="714" y="67"/>
                    </a:lnTo>
                    <a:lnTo>
                      <a:pt x="718" y="63"/>
                    </a:lnTo>
                    <a:lnTo>
                      <a:pt x="722" y="60"/>
                    </a:lnTo>
                    <a:lnTo>
                      <a:pt x="728" y="56"/>
                    </a:lnTo>
                    <a:lnTo>
                      <a:pt x="730" y="56"/>
                    </a:lnTo>
                    <a:lnTo>
                      <a:pt x="722" y="0"/>
                    </a:lnTo>
                    <a:close/>
                  </a:path>
                </a:pathLst>
              </a:custGeom>
              <a:solidFill>
                <a:schemeClr val="tx1"/>
              </a:solidFill>
              <a:ln w="9525">
                <a:noFill/>
                <a:round/>
                <a:headEnd/>
                <a:tailEnd/>
              </a:ln>
            </p:spPr>
            <p:txBody>
              <a:bodyPr>
                <a:prstTxWarp prst="textNoShape">
                  <a:avLst/>
                </a:prstTxWarp>
              </a:bodyPr>
              <a:lstStyle/>
              <a:p>
                <a:endParaRPr lang="en-US"/>
              </a:p>
            </p:txBody>
          </p:sp>
          <p:sp>
            <p:nvSpPr>
              <p:cNvPr id="96289" name="Freeform 28"/>
              <p:cNvSpPr>
                <a:spLocks/>
              </p:cNvSpPr>
              <p:nvPr/>
            </p:nvSpPr>
            <p:spPr bwMode="auto">
              <a:xfrm>
                <a:off x="3902" y="1349"/>
                <a:ext cx="571" cy="158"/>
              </a:xfrm>
              <a:custGeom>
                <a:avLst/>
                <a:gdLst>
                  <a:gd name="T0" fmla="*/ 567 w 1142"/>
                  <a:gd name="T1" fmla="*/ 157 h 316"/>
                  <a:gd name="T2" fmla="*/ 560 w 1142"/>
                  <a:gd name="T3" fmla="*/ 153 h 316"/>
                  <a:gd name="T4" fmla="*/ 550 w 1142"/>
                  <a:gd name="T5" fmla="*/ 149 h 316"/>
                  <a:gd name="T6" fmla="*/ 536 w 1142"/>
                  <a:gd name="T7" fmla="*/ 144 h 316"/>
                  <a:gd name="T8" fmla="*/ 521 w 1142"/>
                  <a:gd name="T9" fmla="*/ 138 h 316"/>
                  <a:gd name="T10" fmla="*/ 501 w 1142"/>
                  <a:gd name="T11" fmla="*/ 131 h 316"/>
                  <a:gd name="T12" fmla="*/ 479 w 1142"/>
                  <a:gd name="T13" fmla="*/ 123 h 316"/>
                  <a:gd name="T14" fmla="*/ 455 w 1142"/>
                  <a:gd name="T15" fmla="*/ 114 h 316"/>
                  <a:gd name="T16" fmla="*/ 428 w 1142"/>
                  <a:gd name="T17" fmla="*/ 106 h 316"/>
                  <a:gd name="T18" fmla="*/ 400 w 1142"/>
                  <a:gd name="T19" fmla="*/ 97 h 316"/>
                  <a:gd name="T20" fmla="*/ 370 w 1142"/>
                  <a:gd name="T21" fmla="*/ 88 h 316"/>
                  <a:gd name="T22" fmla="*/ 337 w 1142"/>
                  <a:gd name="T23" fmla="*/ 80 h 316"/>
                  <a:gd name="T24" fmla="*/ 304 w 1142"/>
                  <a:gd name="T25" fmla="*/ 71 h 316"/>
                  <a:gd name="T26" fmla="*/ 268 w 1142"/>
                  <a:gd name="T27" fmla="*/ 63 h 316"/>
                  <a:gd name="T28" fmla="*/ 232 w 1142"/>
                  <a:gd name="T29" fmla="*/ 56 h 316"/>
                  <a:gd name="T30" fmla="*/ 195 w 1142"/>
                  <a:gd name="T31" fmla="*/ 49 h 316"/>
                  <a:gd name="T32" fmla="*/ 158 w 1142"/>
                  <a:gd name="T33" fmla="*/ 43 h 316"/>
                  <a:gd name="T34" fmla="*/ 119 w 1142"/>
                  <a:gd name="T35" fmla="*/ 38 h 316"/>
                  <a:gd name="T36" fmla="*/ 81 w 1142"/>
                  <a:gd name="T37" fmla="*/ 34 h 316"/>
                  <a:gd name="T38" fmla="*/ 43 w 1142"/>
                  <a:gd name="T39" fmla="*/ 33 h 316"/>
                  <a:gd name="T40" fmla="*/ 4 w 1142"/>
                  <a:gd name="T41" fmla="*/ 33 h 316"/>
                  <a:gd name="T42" fmla="*/ 0 w 1142"/>
                  <a:gd name="T43" fmla="*/ 26 h 316"/>
                  <a:gd name="T44" fmla="*/ 3 w 1142"/>
                  <a:gd name="T45" fmla="*/ 18 h 316"/>
                  <a:gd name="T46" fmla="*/ 12 w 1142"/>
                  <a:gd name="T47" fmla="*/ 12 h 316"/>
                  <a:gd name="T48" fmla="*/ 22 w 1142"/>
                  <a:gd name="T49" fmla="*/ 8 h 316"/>
                  <a:gd name="T50" fmla="*/ 34 w 1142"/>
                  <a:gd name="T51" fmla="*/ 4 h 316"/>
                  <a:gd name="T52" fmla="*/ 45 w 1142"/>
                  <a:gd name="T53" fmla="*/ 2 h 316"/>
                  <a:gd name="T54" fmla="*/ 56 w 1142"/>
                  <a:gd name="T55" fmla="*/ 0 h 316"/>
                  <a:gd name="T56" fmla="*/ 71 w 1142"/>
                  <a:gd name="T57" fmla="*/ 1 h 316"/>
                  <a:gd name="T58" fmla="*/ 89 w 1142"/>
                  <a:gd name="T59" fmla="*/ 2 h 316"/>
                  <a:gd name="T60" fmla="*/ 108 w 1142"/>
                  <a:gd name="T61" fmla="*/ 4 h 316"/>
                  <a:gd name="T62" fmla="*/ 130 w 1142"/>
                  <a:gd name="T63" fmla="*/ 7 h 316"/>
                  <a:gd name="T64" fmla="*/ 154 w 1142"/>
                  <a:gd name="T65" fmla="*/ 10 h 316"/>
                  <a:gd name="T66" fmla="*/ 179 w 1142"/>
                  <a:gd name="T67" fmla="*/ 15 h 316"/>
                  <a:gd name="T68" fmla="*/ 207 w 1142"/>
                  <a:gd name="T69" fmla="*/ 20 h 316"/>
                  <a:gd name="T70" fmla="*/ 236 w 1142"/>
                  <a:gd name="T71" fmla="*/ 26 h 316"/>
                  <a:gd name="T72" fmla="*/ 266 w 1142"/>
                  <a:gd name="T73" fmla="*/ 33 h 316"/>
                  <a:gd name="T74" fmla="*/ 294 w 1142"/>
                  <a:gd name="T75" fmla="*/ 38 h 316"/>
                  <a:gd name="T76" fmla="*/ 324 w 1142"/>
                  <a:gd name="T77" fmla="*/ 46 h 316"/>
                  <a:gd name="T78" fmla="*/ 355 w 1142"/>
                  <a:gd name="T79" fmla="*/ 54 h 316"/>
                  <a:gd name="T80" fmla="*/ 385 w 1142"/>
                  <a:gd name="T81" fmla="*/ 61 h 316"/>
                  <a:gd name="T82" fmla="*/ 415 w 1142"/>
                  <a:gd name="T83" fmla="*/ 69 h 316"/>
                  <a:gd name="T84" fmla="*/ 445 w 1142"/>
                  <a:gd name="T85" fmla="*/ 77 h 316"/>
                  <a:gd name="T86" fmla="*/ 473 w 1142"/>
                  <a:gd name="T87" fmla="*/ 86 h 316"/>
                  <a:gd name="T88" fmla="*/ 501 w 1142"/>
                  <a:gd name="T89" fmla="*/ 95 h 316"/>
                  <a:gd name="T90" fmla="*/ 526 w 1142"/>
                  <a:gd name="T91" fmla="*/ 103 h 316"/>
                  <a:gd name="T92" fmla="*/ 551 w 1142"/>
                  <a:gd name="T93" fmla="*/ 112 h 316"/>
                  <a:gd name="T94" fmla="*/ 571 w 1142"/>
                  <a:gd name="T95" fmla="*/ 158 h 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2"/>
                  <a:gd name="T145" fmla="*/ 0 h 316"/>
                  <a:gd name="T146" fmla="*/ 1142 w 1142"/>
                  <a:gd name="T147" fmla="*/ 316 h 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2" h="316">
                    <a:moveTo>
                      <a:pt x="1142" y="316"/>
                    </a:moveTo>
                    <a:lnTo>
                      <a:pt x="1139" y="314"/>
                    </a:lnTo>
                    <a:lnTo>
                      <a:pt x="1134" y="313"/>
                    </a:lnTo>
                    <a:lnTo>
                      <a:pt x="1130" y="310"/>
                    </a:lnTo>
                    <a:lnTo>
                      <a:pt x="1126" y="309"/>
                    </a:lnTo>
                    <a:lnTo>
                      <a:pt x="1120" y="306"/>
                    </a:lnTo>
                    <a:lnTo>
                      <a:pt x="1115" y="305"/>
                    </a:lnTo>
                    <a:lnTo>
                      <a:pt x="1108" y="301"/>
                    </a:lnTo>
                    <a:lnTo>
                      <a:pt x="1100" y="298"/>
                    </a:lnTo>
                    <a:lnTo>
                      <a:pt x="1091" y="295"/>
                    </a:lnTo>
                    <a:lnTo>
                      <a:pt x="1083" y="291"/>
                    </a:lnTo>
                    <a:lnTo>
                      <a:pt x="1072" y="287"/>
                    </a:lnTo>
                    <a:lnTo>
                      <a:pt x="1063" y="284"/>
                    </a:lnTo>
                    <a:lnTo>
                      <a:pt x="1053" y="279"/>
                    </a:lnTo>
                    <a:lnTo>
                      <a:pt x="1042" y="276"/>
                    </a:lnTo>
                    <a:lnTo>
                      <a:pt x="1028" y="271"/>
                    </a:lnTo>
                    <a:lnTo>
                      <a:pt x="1016" y="267"/>
                    </a:lnTo>
                    <a:lnTo>
                      <a:pt x="1001" y="261"/>
                    </a:lnTo>
                    <a:lnTo>
                      <a:pt x="987" y="257"/>
                    </a:lnTo>
                    <a:lnTo>
                      <a:pt x="972" y="250"/>
                    </a:lnTo>
                    <a:lnTo>
                      <a:pt x="957" y="246"/>
                    </a:lnTo>
                    <a:lnTo>
                      <a:pt x="941" y="239"/>
                    </a:lnTo>
                    <a:lnTo>
                      <a:pt x="926" y="235"/>
                    </a:lnTo>
                    <a:lnTo>
                      <a:pt x="909" y="228"/>
                    </a:lnTo>
                    <a:lnTo>
                      <a:pt x="892" y="223"/>
                    </a:lnTo>
                    <a:lnTo>
                      <a:pt x="874" y="217"/>
                    </a:lnTo>
                    <a:lnTo>
                      <a:pt x="856" y="212"/>
                    </a:lnTo>
                    <a:lnTo>
                      <a:pt x="837" y="205"/>
                    </a:lnTo>
                    <a:lnTo>
                      <a:pt x="819" y="200"/>
                    </a:lnTo>
                    <a:lnTo>
                      <a:pt x="799" y="194"/>
                    </a:lnTo>
                    <a:lnTo>
                      <a:pt x="780" y="189"/>
                    </a:lnTo>
                    <a:lnTo>
                      <a:pt x="759" y="183"/>
                    </a:lnTo>
                    <a:lnTo>
                      <a:pt x="739" y="176"/>
                    </a:lnTo>
                    <a:lnTo>
                      <a:pt x="717" y="171"/>
                    </a:lnTo>
                    <a:lnTo>
                      <a:pt x="696" y="165"/>
                    </a:lnTo>
                    <a:lnTo>
                      <a:pt x="673" y="159"/>
                    </a:lnTo>
                    <a:lnTo>
                      <a:pt x="651" y="153"/>
                    </a:lnTo>
                    <a:lnTo>
                      <a:pt x="628" y="148"/>
                    </a:lnTo>
                    <a:lnTo>
                      <a:pt x="607" y="142"/>
                    </a:lnTo>
                    <a:lnTo>
                      <a:pt x="583" y="137"/>
                    </a:lnTo>
                    <a:lnTo>
                      <a:pt x="559" y="131"/>
                    </a:lnTo>
                    <a:lnTo>
                      <a:pt x="536" y="126"/>
                    </a:lnTo>
                    <a:lnTo>
                      <a:pt x="512" y="122"/>
                    </a:lnTo>
                    <a:lnTo>
                      <a:pt x="487" y="116"/>
                    </a:lnTo>
                    <a:lnTo>
                      <a:pt x="464" y="112"/>
                    </a:lnTo>
                    <a:lnTo>
                      <a:pt x="439" y="107"/>
                    </a:lnTo>
                    <a:lnTo>
                      <a:pt x="414" y="102"/>
                    </a:lnTo>
                    <a:lnTo>
                      <a:pt x="390" y="97"/>
                    </a:lnTo>
                    <a:lnTo>
                      <a:pt x="364" y="93"/>
                    </a:lnTo>
                    <a:lnTo>
                      <a:pt x="339" y="90"/>
                    </a:lnTo>
                    <a:lnTo>
                      <a:pt x="315" y="86"/>
                    </a:lnTo>
                    <a:lnTo>
                      <a:pt x="289" y="82"/>
                    </a:lnTo>
                    <a:lnTo>
                      <a:pt x="263" y="79"/>
                    </a:lnTo>
                    <a:lnTo>
                      <a:pt x="237" y="75"/>
                    </a:lnTo>
                    <a:lnTo>
                      <a:pt x="212" y="74"/>
                    </a:lnTo>
                    <a:lnTo>
                      <a:pt x="187" y="71"/>
                    </a:lnTo>
                    <a:lnTo>
                      <a:pt x="161" y="68"/>
                    </a:lnTo>
                    <a:lnTo>
                      <a:pt x="135" y="66"/>
                    </a:lnTo>
                    <a:lnTo>
                      <a:pt x="111" y="66"/>
                    </a:lnTo>
                    <a:lnTo>
                      <a:pt x="85" y="66"/>
                    </a:lnTo>
                    <a:lnTo>
                      <a:pt x="59" y="64"/>
                    </a:lnTo>
                    <a:lnTo>
                      <a:pt x="33" y="64"/>
                    </a:lnTo>
                    <a:lnTo>
                      <a:pt x="8" y="66"/>
                    </a:lnTo>
                    <a:lnTo>
                      <a:pt x="6" y="63"/>
                    </a:lnTo>
                    <a:lnTo>
                      <a:pt x="3" y="59"/>
                    </a:lnTo>
                    <a:lnTo>
                      <a:pt x="0" y="52"/>
                    </a:lnTo>
                    <a:lnTo>
                      <a:pt x="1" y="45"/>
                    </a:lnTo>
                    <a:lnTo>
                      <a:pt x="3" y="40"/>
                    </a:lnTo>
                    <a:lnTo>
                      <a:pt x="6" y="35"/>
                    </a:lnTo>
                    <a:lnTo>
                      <a:pt x="11" y="30"/>
                    </a:lnTo>
                    <a:lnTo>
                      <a:pt x="19" y="26"/>
                    </a:lnTo>
                    <a:lnTo>
                      <a:pt x="23" y="23"/>
                    </a:lnTo>
                    <a:lnTo>
                      <a:pt x="30" y="20"/>
                    </a:lnTo>
                    <a:lnTo>
                      <a:pt x="34" y="18"/>
                    </a:lnTo>
                    <a:lnTo>
                      <a:pt x="43" y="15"/>
                    </a:lnTo>
                    <a:lnTo>
                      <a:pt x="49" y="12"/>
                    </a:lnTo>
                    <a:lnTo>
                      <a:pt x="59" y="9"/>
                    </a:lnTo>
                    <a:lnTo>
                      <a:pt x="68" y="8"/>
                    </a:lnTo>
                    <a:lnTo>
                      <a:pt x="79" y="5"/>
                    </a:lnTo>
                    <a:lnTo>
                      <a:pt x="84" y="4"/>
                    </a:lnTo>
                    <a:lnTo>
                      <a:pt x="90" y="3"/>
                    </a:lnTo>
                    <a:lnTo>
                      <a:pt x="96" y="1"/>
                    </a:lnTo>
                    <a:lnTo>
                      <a:pt x="105" y="1"/>
                    </a:lnTo>
                    <a:lnTo>
                      <a:pt x="112" y="0"/>
                    </a:lnTo>
                    <a:lnTo>
                      <a:pt x="122" y="0"/>
                    </a:lnTo>
                    <a:lnTo>
                      <a:pt x="131" y="0"/>
                    </a:lnTo>
                    <a:lnTo>
                      <a:pt x="142" y="1"/>
                    </a:lnTo>
                    <a:lnTo>
                      <a:pt x="152" y="1"/>
                    </a:lnTo>
                    <a:lnTo>
                      <a:pt x="164" y="1"/>
                    </a:lnTo>
                    <a:lnTo>
                      <a:pt x="177" y="3"/>
                    </a:lnTo>
                    <a:lnTo>
                      <a:pt x="190" y="4"/>
                    </a:lnTo>
                    <a:lnTo>
                      <a:pt x="203" y="5"/>
                    </a:lnTo>
                    <a:lnTo>
                      <a:pt x="216" y="8"/>
                    </a:lnTo>
                    <a:lnTo>
                      <a:pt x="230" y="9"/>
                    </a:lnTo>
                    <a:lnTo>
                      <a:pt x="246" y="12"/>
                    </a:lnTo>
                    <a:lnTo>
                      <a:pt x="260" y="14"/>
                    </a:lnTo>
                    <a:lnTo>
                      <a:pt x="276" y="15"/>
                    </a:lnTo>
                    <a:lnTo>
                      <a:pt x="293" y="18"/>
                    </a:lnTo>
                    <a:lnTo>
                      <a:pt x="308" y="20"/>
                    </a:lnTo>
                    <a:lnTo>
                      <a:pt x="324" y="23"/>
                    </a:lnTo>
                    <a:lnTo>
                      <a:pt x="342" y="26"/>
                    </a:lnTo>
                    <a:lnTo>
                      <a:pt x="358" y="30"/>
                    </a:lnTo>
                    <a:lnTo>
                      <a:pt x="379" y="34"/>
                    </a:lnTo>
                    <a:lnTo>
                      <a:pt x="395" y="37"/>
                    </a:lnTo>
                    <a:lnTo>
                      <a:pt x="414" y="40"/>
                    </a:lnTo>
                    <a:lnTo>
                      <a:pt x="432" y="44"/>
                    </a:lnTo>
                    <a:lnTo>
                      <a:pt x="451" y="48"/>
                    </a:lnTo>
                    <a:lnTo>
                      <a:pt x="471" y="51"/>
                    </a:lnTo>
                    <a:lnTo>
                      <a:pt x="491" y="56"/>
                    </a:lnTo>
                    <a:lnTo>
                      <a:pt x="510" y="60"/>
                    </a:lnTo>
                    <a:lnTo>
                      <a:pt x="531" y="66"/>
                    </a:lnTo>
                    <a:lnTo>
                      <a:pt x="550" y="68"/>
                    </a:lnTo>
                    <a:lnTo>
                      <a:pt x="569" y="72"/>
                    </a:lnTo>
                    <a:lnTo>
                      <a:pt x="588" y="76"/>
                    </a:lnTo>
                    <a:lnTo>
                      <a:pt x="609" y="82"/>
                    </a:lnTo>
                    <a:lnTo>
                      <a:pt x="628" y="86"/>
                    </a:lnTo>
                    <a:lnTo>
                      <a:pt x="648" y="92"/>
                    </a:lnTo>
                    <a:lnTo>
                      <a:pt x="669" y="96"/>
                    </a:lnTo>
                    <a:lnTo>
                      <a:pt x="691" y="101"/>
                    </a:lnTo>
                    <a:lnTo>
                      <a:pt x="710" y="107"/>
                    </a:lnTo>
                    <a:lnTo>
                      <a:pt x="730" y="112"/>
                    </a:lnTo>
                    <a:lnTo>
                      <a:pt x="749" y="116"/>
                    </a:lnTo>
                    <a:lnTo>
                      <a:pt x="770" y="122"/>
                    </a:lnTo>
                    <a:lnTo>
                      <a:pt x="789" y="127"/>
                    </a:lnTo>
                    <a:lnTo>
                      <a:pt x="810" y="133"/>
                    </a:lnTo>
                    <a:lnTo>
                      <a:pt x="830" y="138"/>
                    </a:lnTo>
                    <a:lnTo>
                      <a:pt x="851" y="145"/>
                    </a:lnTo>
                    <a:lnTo>
                      <a:pt x="870" y="149"/>
                    </a:lnTo>
                    <a:lnTo>
                      <a:pt x="889" y="154"/>
                    </a:lnTo>
                    <a:lnTo>
                      <a:pt x="908" y="160"/>
                    </a:lnTo>
                    <a:lnTo>
                      <a:pt x="927" y="167"/>
                    </a:lnTo>
                    <a:lnTo>
                      <a:pt x="946" y="172"/>
                    </a:lnTo>
                    <a:lnTo>
                      <a:pt x="964" y="178"/>
                    </a:lnTo>
                    <a:lnTo>
                      <a:pt x="982" y="183"/>
                    </a:lnTo>
                    <a:lnTo>
                      <a:pt x="1001" y="189"/>
                    </a:lnTo>
                    <a:lnTo>
                      <a:pt x="1018" y="194"/>
                    </a:lnTo>
                    <a:lnTo>
                      <a:pt x="1035" y="200"/>
                    </a:lnTo>
                    <a:lnTo>
                      <a:pt x="1052" y="205"/>
                    </a:lnTo>
                    <a:lnTo>
                      <a:pt x="1068" y="212"/>
                    </a:lnTo>
                    <a:lnTo>
                      <a:pt x="1085" y="217"/>
                    </a:lnTo>
                    <a:lnTo>
                      <a:pt x="1101" y="223"/>
                    </a:lnTo>
                    <a:lnTo>
                      <a:pt x="1116" y="228"/>
                    </a:lnTo>
                    <a:lnTo>
                      <a:pt x="1132" y="234"/>
                    </a:lnTo>
                    <a:lnTo>
                      <a:pt x="1142" y="316"/>
                    </a:lnTo>
                    <a:close/>
                  </a:path>
                </a:pathLst>
              </a:custGeom>
              <a:solidFill>
                <a:schemeClr val="tx1"/>
              </a:solidFill>
              <a:ln w="9525">
                <a:noFill/>
                <a:round/>
                <a:headEnd/>
                <a:tailEnd/>
              </a:ln>
            </p:spPr>
            <p:txBody>
              <a:bodyPr>
                <a:prstTxWarp prst="textNoShape">
                  <a:avLst/>
                </a:prstTxWarp>
              </a:bodyPr>
              <a:lstStyle/>
              <a:p>
                <a:endParaRPr lang="en-US"/>
              </a:p>
            </p:txBody>
          </p:sp>
          <p:sp>
            <p:nvSpPr>
              <p:cNvPr id="96290" name="Freeform 29"/>
              <p:cNvSpPr>
                <a:spLocks/>
              </p:cNvSpPr>
              <p:nvPr/>
            </p:nvSpPr>
            <p:spPr bwMode="auto">
              <a:xfrm>
                <a:off x="3858" y="1161"/>
                <a:ext cx="635" cy="327"/>
              </a:xfrm>
              <a:custGeom>
                <a:avLst/>
                <a:gdLst>
                  <a:gd name="T0" fmla="*/ 610 w 1270"/>
                  <a:gd name="T1" fmla="*/ 325 h 655"/>
                  <a:gd name="T2" fmla="*/ 600 w 1270"/>
                  <a:gd name="T3" fmla="*/ 319 h 655"/>
                  <a:gd name="T4" fmla="*/ 586 w 1270"/>
                  <a:gd name="T5" fmla="*/ 311 h 655"/>
                  <a:gd name="T6" fmla="*/ 568 w 1270"/>
                  <a:gd name="T7" fmla="*/ 302 h 655"/>
                  <a:gd name="T8" fmla="*/ 547 w 1270"/>
                  <a:gd name="T9" fmla="*/ 291 h 655"/>
                  <a:gd name="T10" fmla="*/ 522 w 1270"/>
                  <a:gd name="T11" fmla="*/ 277 h 655"/>
                  <a:gd name="T12" fmla="*/ 494 w 1270"/>
                  <a:gd name="T13" fmla="*/ 262 h 655"/>
                  <a:gd name="T14" fmla="*/ 464 w 1270"/>
                  <a:gd name="T15" fmla="*/ 245 h 655"/>
                  <a:gd name="T16" fmla="*/ 433 w 1270"/>
                  <a:gd name="T17" fmla="*/ 229 h 655"/>
                  <a:gd name="T18" fmla="*/ 399 w 1270"/>
                  <a:gd name="T19" fmla="*/ 211 h 655"/>
                  <a:gd name="T20" fmla="*/ 364 w 1270"/>
                  <a:gd name="T21" fmla="*/ 193 h 655"/>
                  <a:gd name="T22" fmla="*/ 328 w 1270"/>
                  <a:gd name="T23" fmla="*/ 174 h 655"/>
                  <a:gd name="T24" fmla="*/ 293 w 1270"/>
                  <a:gd name="T25" fmla="*/ 156 h 655"/>
                  <a:gd name="T26" fmla="*/ 256 w 1270"/>
                  <a:gd name="T27" fmla="*/ 137 h 655"/>
                  <a:gd name="T28" fmla="*/ 220 w 1270"/>
                  <a:gd name="T29" fmla="*/ 120 h 655"/>
                  <a:gd name="T30" fmla="*/ 185 w 1270"/>
                  <a:gd name="T31" fmla="*/ 103 h 655"/>
                  <a:gd name="T32" fmla="*/ 152 w 1270"/>
                  <a:gd name="T33" fmla="*/ 86 h 655"/>
                  <a:gd name="T34" fmla="*/ 120 w 1270"/>
                  <a:gd name="T35" fmla="*/ 71 h 655"/>
                  <a:gd name="T36" fmla="*/ 90 w 1270"/>
                  <a:gd name="T37" fmla="*/ 58 h 655"/>
                  <a:gd name="T38" fmla="*/ 62 w 1270"/>
                  <a:gd name="T39" fmla="*/ 46 h 655"/>
                  <a:gd name="T40" fmla="*/ 38 w 1270"/>
                  <a:gd name="T41" fmla="*/ 37 h 655"/>
                  <a:gd name="T42" fmla="*/ 28 w 1270"/>
                  <a:gd name="T43" fmla="*/ 32 h 655"/>
                  <a:gd name="T44" fmla="*/ 18 w 1270"/>
                  <a:gd name="T45" fmla="*/ 26 h 655"/>
                  <a:gd name="T46" fmla="*/ 8 w 1270"/>
                  <a:gd name="T47" fmla="*/ 19 h 655"/>
                  <a:gd name="T48" fmla="*/ 1 w 1270"/>
                  <a:gd name="T49" fmla="*/ 10 h 655"/>
                  <a:gd name="T50" fmla="*/ 3 w 1270"/>
                  <a:gd name="T51" fmla="*/ 3 h 655"/>
                  <a:gd name="T52" fmla="*/ 14 w 1270"/>
                  <a:gd name="T53" fmla="*/ 0 h 655"/>
                  <a:gd name="T54" fmla="*/ 29 w 1270"/>
                  <a:gd name="T55" fmla="*/ 2 h 655"/>
                  <a:gd name="T56" fmla="*/ 38 w 1270"/>
                  <a:gd name="T57" fmla="*/ 5 h 655"/>
                  <a:gd name="T58" fmla="*/ 49 w 1270"/>
                  <a:gd name="T59" fmla="*/ 10 h 655"/>
                  <a:gd name="T60" fmla="*/ 66 w 1270"/>
                  <a:gd name="T61" fmla="*/ 18 h 655"/>
                  <a:gd name="T62" fmla="*/ 88 w 1270"/>
                  <a:gd name="T63" fmla="*/ 28 h 655"/>
                  <a:gd name="T64" fmla="*/ 114 w 1270"/>
                  <a:gd name="T65" fmla="*/ 40 h 655"/>
                  <a:gd name="T66" fmla="*/ 144 w 1270"/>
                  <a:gd name="T67" fmla="*/ 55 h 655"/>
                  <a:gd name="T68" fmla="*/ 176 w 1270"/>
                  <a:gd name="T69" fmla="*/ 71 h 655"/>
                  <a:gd name="T70" fmla="*/ 211 w 1270"/>
                  <a:gd name="T71" fmla="*/ 88 h 655"/>
                  <a:gd name="T72" fmla="*/ 249 w 1270"/>
                  <a:gd name="T73" fmla="*/ 106 h 655"/>
                  <a:gd name="T74" fmla="*/ 288 w 1270"/>
                  <a:gd name="T75" fmla="*/ 125 h 655"/>
                  <a:gd name="T76" fmla="*/ 328 w 1270"/>
                  <a:gd name="T77" fmla="*/ 145 h 655"/>
                  <a:gd name="T78" fmla="*/ 367 w 1270"/>
                  <a:gd name="T79" fmla="*/ 165 h 655"/>
                  <a:gd name="T80" fmla="*/ 406 w 1270"/>
                  <a:gd name="T81" fmla="*/ 184 h 655"/>
                  <a:gd name="T82" fmla="*/ 443 w 1270"/>
                  <a:gd name="T83" fmla="*/ 203 h 655"/>
                  <a:gd name="T84" fmla="*/ 480 w 1270"/>
                  <a:gd name="T85" fmla="*/ 222 h 655"/>
                  <a:gd name="T86" fmla="*/ 514 w 1270"/>
                  <a:gd name="T87" fmla="*/ 239 h 655"/>
                  <a:gd name="T88" fmla="*/ 544 w 1270"/>
                  <a:gd name="T89" fmla="*/ 255 h 655"/>
                  <a:gd name="T90" fmla="*/ 572 w 1270"/>
                  <a:gd name="T91" fmla="*/ 269 h 655"/>
                  <a:gd name="T92" fmla="*/ 596 w 1270"/>
                  <a:gd name="T93" fmla="*/ 282 h 655"/>
                  <a:gd name="T94" fmla="*/ 615 w 1270"/>
                  <a:gd name="T95" fmla="*/ 293 h 655"/>
                  <a:gd name="T96" fmla="*/ 628 w 1270"/>
                  <a:gd name="T97" fmla="*/ 300 h 655"/>
                  <a:gd name="T98" fmla="*/ 615 w 1270"/>
                  <a:gd name="T99" fmla="*/ 327 h 6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0"/>
                  <a:gd name="T151" fmla="*/ 0 h 655"/>
                  <a:gd name="T152" fmla="*/ 1270 w 1270"/>
                  <a:gd name="T153" fmla="*/ 655 h 6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0" h="655">
                    <a:moveTo>
                      <a:pt x="1229" y="655"/>
                    </a:moveTo>
                    <a:lnTo>
                      <a:pt x="1226" y="653"/>
                    </a:lnTo>
                    <a:lnTo>
                      <a:pt x="1219" y="650"/>
                    </a:lnTo>
                    <a:lnTo>
                      <a:pt x="1213" y="646"/>
                    </a:lnTo>
                    <a:lnTo>
                      <a:pt x="1207" y="642"/>
                    </a:lnTo>
                    <a:lnTo>
                      <a:pt x="1200" y="638"/>
                    </a:lnTo>
                    <a:lnTo>
                      <a:pt x="1192" y="635"/>
                    </a:lnTo>
                    <a:lnTo>
                      <a:pt x="1181" y="628"/>
                    </a:lnTo>
                    <a:lnTo>
                      <a:pt x="1172" y="623"/>
                    </a:lnTo>
                    <a:lnTo>
                      <a:pt x="1159" y="617"/>
                    </a:lnTo>
                    <a:lnTo>
                      <a:pt x="1150" y="612"/>
                    </a:lnTo>
                    <a:lnTo>
                      <a:pt x="1136" y="604"/>
                    </a:lnTo>
                    <a:lnTo>
                      <a:pt x="1124" y="597"/>
                    </a:lnTo>
                    <a:lnTo>
                      <a:pt x="1109" y="590"/>
                    </a:lnTo>
                    <a:lnTo>
                      <a:pt x="1094" y="582"/>
                    </a:lnTo>
                    <a:lnTo>
                      <a:pt x="1079" y="572"/>
                    </a:lnTo>
                    <a:lnTo>
                      <a:pt x="1062" y="564"/>
                    </a:lnTo>
                    <a:lnTo>
                      <a:pt x="1043" y="554"/>
                    </a:lnTo>
                    <a:lnTo>
                      <a:pt x="1027" y="545"/>
                    </a:lnTo>
                    <a:lnTo>
                      <a:pt x="1007" y="534"/>
                    </a:lnTo>
                    <a:lnTo>
                      <a:pt x="988" y="524"/>
                    </a:lnTo>
                    <a:lnTo>
                      <a:pt x="969" y="513"/>
                    </a:lnTo>
                    <a:lnTo>
                      <a:pt x="950" y="504"/>
                    </a:lnTo>
                    <a:lnTo>
                      <a:pt x="928" y="491"/>
                    </a:lnTo>
                    <a:lnTo>
                      <a:pt x="908" y="480"/>
                    </a:lnTo>
                    <a:lnTo>
                      <a:pt x="886" y="470"/>
                    </a:lnTo>
                    <a:lnTo>
                      <a:pt x="865" y="459"/>
                    </a:lnTo>
                    <a:lnTo>
                      <a:pt x="842" y="446"/>
                    </a:lnTo>
                    <a:lnTo>
                      <a:pt x="820" y="435"/>
                    </a:lnTo>
                    <a:lnTo>
                      <a:pt x="797" y="423"/>
                    </a:lnTo>
                    <a:lnTo>
                      <a:pt x="775" y="412"/>
                    </a:lnTo>
                    <a:lnTo>
                      <a:pt x="750" y="398"/>
                    </a:lnTo>
                    <a:lnTo>
                      <a:pt x="727" y="387"/>
                    </a:lnTo>
                    <a:lnTo>
                      <a:pt x="704" y="374"/>
                    </a:lnTo>
                    <a:lnTo>
                      <a:pt x="679" y="361"/>
                    </a:lnTo>
                    <a:lnTo>
                      <a:pt x="655" y="349"/>
                    </a:lnTo>
                    <a:lnTo>
                      <a:pt x="633" y="337"/>
                    </a:lnTo>
                    <a:lnTo>
                      <a:pt x="608" y="325"/>
                    </a:lnTo>
                    <a:lnTo>
                      <a:pt x="585" y="312"/>
                    </a:lnTo>
                    <a:lnTo>
                      <a:pt x="560" y="300"/>
                    </a:lnTo>
                    <a:lnTo>
                      <a:pt x="537" y="288"/>
                    </a:lnTo>
                    <a:lnTo>
                      <a:pt x="511" y="275"/>
                    </a:lnTo>
                    <a:lnTo>
                      <a:pt x="488" y="264"/>
                    </a:lnTo>
                    <a:lnTo>
                      <a:pt x="463" y="251"/>
                    </a:lnTo>
                    <a:lnTo>
                      <a:pt x="440" y="240"/>
                    </a:lnTo>
                    <a:lnTo>
                      <a:pt x="417" y="229"/>
                    </a:lnTo>
                    <a:lnTo>
                      <a:pt x="395" y="218"/>
                    </a:lnTo>
                    <a:lnTo>
                      <a:pt x="370" y="206"/>
                    </a:lnTo>
                    <a:lnTo>
                      <a:pt x="347" y="195"/>
                    </a:lnTo>
                    <a:lnTo>
                      <a:pt x="324" y="184"/>
                    </a:lnTo>
                    <a:lnTo>
                      <a:pt x="303" y="173"/>
                    </a:lnTo>
                    <a:lnTo>
                      <a:pt x="280" y="163"/>
                    </a:lnTo>
                    <a:lnTo>
                      <a:pt x="259" y="154"/>
                    </a:lnTo>
                    <a:lnTo>
                      <a:pt x="239" y="143"/>
                    </a:lnTo>
                    <a:lnTo>
                      <a:pt x="218" y="135"/>
                    </a:lnTo>
                    <a:lnTo>
                      <a:pt x="198" y="125"/>
                    </a:lnTo>
                    <a:lnTo>
                      <a:pt x="179" y="117"/>
                    </a:lnTo>
                    <a:lnTo>
                      <a:pt x="160" y="107"/>
                    </a:lnTo>
                    <a:lnTo>
                      <a:pt x="142" y="100"/>
                    </a:lnTo>
                    <a:lnTo>
                      <a:pt x="123" y="92"/>
                    </a:lnTo>
                    <a:lnTo>
                      <a:pt x="106" y="87"/>
                    </a:lnTo>
                    <a:lnTo>
                      <a:pt x="90" y="80"/>
                    </a:lnTo>
                    <a:lnTo>
                      <a:pt x="75" y="74"/>
                    </a:lnTo>
                    <a:lnTo>
                      <a:pt x="68" y="72"/>
                    </a:lnTo>
                    <a:lnTo>
                      <a:pt x="61" y="68"/>
                    </a:lnTo>
                    <a:lnTo>
                      <a:pt x="56" y="65"/>
                    </a:lnTo>
                    <a:lnTo>
                      <a:pt x="52" y="62"/>
                    </a:lnTo>
                    <a:lnTo>
                      <a:pt x="42" y="57"/>
                    </a:lnTo>
                    <a:lnTo>
                      <a:pt x="35" y="52"/>
                    </a:lnTo>
                    <a:lnTo>
                      <a:pt x="26" y="47"/>
                    </a:lnTo>
                    <a:lnTo>
                      <a:pt x="20" y="43"/>
                    </a:lnTo>
                    <a:lnTo>
                      <a:pt x="15" y="39"/>
                    </a:lnTo>
                    <a:lnTo>
                      <a:pt x="11" y="36"/>
                    </a:lnTo>
                    <a:lnTo>
                      <a:pt x="4" y="26"/>
                    </a:lnTo>
                    <a:lnTo>
                      <a:pt x="1" y="21"/>
                    </a:lnTo>
                    <a:lnTo>
                      <a:pt x="0" y="14"/>
                    </a:lnTo>
                    <a:lnTo>
                      <a:pt x="2" y="11"/>
                    </a:lnTo>
                    <a:lnTo>
                      <a:pt x="5" y="6"/>
                    </a:lnTo>
                    <a:lnTo>
                      <a:pt x="12" y="3"/>
                    </a:lnTo>
                    <a:lnTo>
                      <a:pt x="19" y="0"/>
                    </a:lnTo>
                    <a:lnTo>
                      <a:pt x="28" y="0"/>
                    </a:lnTo>
                    <a:lnTo>
                      <a:pt x="38" y="0"/>
                    </a:lnTo>
                    <a:lnTo>
                      <a:pt x="49" y="0"/>
                    </a:lnTo>
                    <a:lnTo>
                      <a:pt x="58" y="5"/>
                    </a:lnTo>
                    <a:lnTo>
                      <a:pt x="71" y="9"/>
                    </a:lnTo>
                    <a:lnTo>
                      <a:pt x="72" y="9"/>
                    </a:lnTo>
                    <a:lnTo>
                      <a:pt x="76" y="11"/>
                    </a:lnTo>
                    <a:lnTo>
                      <a:pt x="83" y="13"/>
                    </a:lnTo>
                    <a:lnTo>
                      <a:pt x="91" y="17"/>
                    </a:lnTo>
                    <a:lnTo>
                      <a:pt x="98" y="21"/>
                    </a:lnTo>
                    <a:lnTo>
                      <a:pt x="109" y="25"/>
                    </a:lnTo>
                    <a:lnTo>
                      <a:pt x="120" y="31"/>
                    </a:lnTo>
                    <a:lnTo>
                      <a:pt x="132" y="36"/>
                    </a:lnTo>
                    <a:lnTo>
                      <a:pt x="146" y="42"/>
                    </a:lnTo>
                    <a:lnTo>
                      <a:pt x="160" y="48"/>
                    </a:lnTo>
                    <a:lnTo>
                      <a:pt x="175" y="57"/>
                    </a:lnTo>
                    <a:lnTo>
                      <a:pt x="192" y="65"/>
                    </a:lnTo>
                    <a:lnTo>
                      <a:pt x="207" y="72"/>
                    </a:lnTo>
                    <a:lnTo>
                      <a:pt x="228" y="81"/>
                    </a:lnTo>
                    <a:lnTo>
                      <a:pt x="247" y="91"/>
                    </a:lnTo>
                    <a:lnTo>
                      <a:pt x="268" y="102"/>
                    </a:lnTo>
                    <a:lnTo>
                      <a:pt x="287" y="111"/>
                    </a:lnTo>
                    <a:lnTo>
                      <a:pt x="309" y="121"/>
                    </a:lnTo>
                    <a:lnTo>
                      <a:pt x="329" y="130"/>
                    </a:lnTo>
                    <a:lnTo>
                      <a:pt x="352" y="143"/>
                    </a:lnTo>
                    <a:lnTo>
                      <a:pt x="376" y="152"/>
                    </a:lnTo>
                    <a:lnTo>
                      <a:pt x="399" y="163"/>
                    </a:lnTo>
                    <a:lnTo>
                      <a:pt x="422" y="176"/>
                    </a:lnTo>
                    <a:lnTo>
                      <a:pt x="448" y="189"/>
                    </a:lnTo>
                    <a:lnTo>
                      <a:pt x="471" y="200"/>
                    </a:lnTo>
                    <a:lnTo>
                      <a:pt x="497" y="212"/>
                    </a:lnTo>
                    <a:lnTo>
                      <a:pt x="523" y="225"/>
                    </a:lnTo>
                    <a:lnTo>
                      <a:pt x="549" y="238"/>
                    </a:lnTo>
                    <a:lnTo>
                      <a:pt x="575" y="251"/>
                    </a:lnTo>
                    <a:lnTo>
                      <a:pt x="601" y="264"/>
                    </a:lnTo>
                    <a:lnTo>
                      <a:pt x="629" y="277"/>
                    </a:lnTo>
                    <a:lnTo>
                      <a:pt x="655" y="290"/>
                    </a:lnTo>
                    <a:lnTo>
                      <a:pt x="681" y="304"/>
                    </a:lnTo>
                    <a:lnTo>
                      <a:pt x="707" y="316"/>
                    </a:lnTo>
                    <a:lnTo>
                      <a:pt x="733" y="330"/>
                    </a:lnTo>
                    <a:lnTo>
                      <a:pt x="760" y="342"/>
                    </a:lnTo>
                    <a:lnTo>
                      <a:pt x="785" y="356"/>
                    </a:lnTo>
                    <a:lnTo>
                      <a:pt x="811" y="368"/>
                    </a:lnTo>
                    <a:lnTo>
                      <a:pt x="836" y="382"/>
                    </a:lnTo>
                    <a:lnTo>
                      <a:pt x="861" y="394"/>
                    </a:lnTo>
                    <a:lnTo>
                      <a:pt x="886" y="407"/>
                    </a:lnTo>
                    <a:lnTo>
                      <a:pt x="912" y="419"/>
                    </a:lnTo>
                    <a:lnTo>
                      <a:pt x="935" y="431"/>
                    </a:lnTo>
                    <a:lnTo>
                      <a:pt x="960" y="444"/>
                    </a:lnTo>
                    <a:lnTo>
                      <a:pt x="983" y="454"/>
                    </a:lnTo>
                    <a:lnTo>
                      <a:pt x="1005" y="467"/>
                    </a:lnTo>
                    <a:lnTo>
                      <a:pt x="1027" y="479"/>
                    </a:lnTo>
                    <a:lnTo>
                      <a:pt x="1048" y="490"/>
                    </a:lnTo>
                    <a:lnTo>
                      <a:pt x="1069" y="500"/>
                    </a:lnTo>
                    <a:lnTo>
                      <a:pt x="1088" y="511"/>
                    </a:lnTo>
                    <a:lnTo>
                      <a:pt x="1107" y="520"/>
                    </a:lnTo>
                    <a:lnTo>
                      <a:pt x="1126" y="530"/>
                    </a:lnTo>
                    <a:lnTo>
                      <a:pt x="1144" y="539"/>
                    </a:lnTo>
                    <a:lnTo>
                      <a:pt x="1161" y="547"/>
                    </a:lnTo>
                    <a:lnTo>
                      <a:pt x="1176" y="556"/>
                    </a:lnTo>
                    <a:lnTo>
                      <a:pt x="1192" y="565"/>
                    </a:lnTo>
                    <a:lnTo>
                      <a:pt x="1206" y="571"/>
                    </a:lnTo>
                    <a:lnTo>
                      <a:pt x="1218" y="579"/>
                    </a:lnTo>
                    <a:lnTo>
                      <a:pt x="1230" y="586"/>
                    </a:lnTo>
                    <a:lnTo>
                      <a:pt x="1241" y="591"/>
                    </a:lnTo>
                    <a:lnTo>
                      <a:pt x="1249" y="595"/>
                    </a:lnTo>
                    <a:lnTo>
                      <a:pt x="1256" y="601"/>
                    </a:lnTo>
                    <a:lnTo>
                      <a:pt x="1263" y="606"/>
                    </a:lnTo>
                    <a:lnTo>
                      <a:pt x="1270" y="610"/>
                    </a:lnTo>
                    <a:lnTo>
                      <a:pt x="1229" y="655"/>
                    </a:lnTo>
                    <a:close/>
                  </a:path>
                </a:pathLst>
              </a:custGeom>
              <a:solidFill>
                <a:schemeClr val="tx1"/>
              </a:solidFill>
              <a:ln w="9525">
                <a:noFill/>
                <a:round/>
                <a:headEnd/>
                <a:tailEnd/>
              </a:ln>
            </p:spPr>
            <p:txBody>
              <a:bodyPr>
                <a:prstTxWarp prst="textNoShape">
                  <a:avLst/>
                </a:prstTxWarp>
              </a:bodyPr>
              <a:lstStyle/>
              <a:p>
                <a:endParaRPr lang="en-US"/>
              </a:p>
            </p:txBody>
          </p:sp>
          <p:sp>
            <p:nvSpPr>
              <p:cNvPr id="96291" name="Freeform 30"/>
              <p:cNvSpPr>
                <a:spLocks/>
              </p:cNvSpPr>
              <p:nvPr/>
            </p:nvSpPr>
            <p:spPr bwMode="auto">
              <a:xfrm>
                <a:off x="4225" y="1118"/>
                <a:ext cx="286" cy="372"/>
              </a:xfrm>
              <a:custGeom>
                <a:avLst/>
                <a:gdLst>
                  <a:gd name="T0" fmla="*/ 284 w 572"/>
                  <a:gd name="T1" fmla="*/ 366 h 746"/>
                  <a:gd name="T2" fmla="*/ 276 w 572"/>
                  <a:gd name="T3" fmla="*/ 353 h 746"/>
                  <a:gd name="T4" fmla="*/ 269 w 572"/>
                  <a:gd name="T5" fmla="*/ 341 h 746"/>
                  <a:gd name="T6" fmla="*/ 261 w 572"/>
                  <a:gd name="T7" fmla="*/ 328 h 746"/>
                  <a:gd name="T8" fmla="*/ 251 w 572"/>
                  <a:gd name="T9" fmla="*/ 311 h 746"/>
                  <a:gd name="T10" fmla="*/ 239 w 572"/>
                  <a:gd name="T11" fmla="*/ 293 h 746"/>
                  <a:gd name="T12" fmla="*/ 227 w 572"/>
                  <a:gd name="T13" fmla="*/ 274 h 746"/>
                  <a:gd name="T14" fmla="*/ 214 w 572"/>
                  <a:gd name="T15" fmla="*/ 252 h 746"/>
                  <a:gd name="T16" fmla="*/ 200 w 572"/>
                  <a:gd name="T17" fmla="*/ 231 h 746"/>
                  <a:gd name="T18" fmla="*/ 185 w 572"/>
                  <a:gd name="T19" fmla="*/ 208 h 746"/>
                  <a:gd name="T20" fmla="*/ 169 w 572"/>
                  <a:gd name="T21" fmla="*/ 185 h 746"/>
                  <a:gd name="T22" fmla="*/ 153 w 572"/>
                  <a:gd name="T23" fmla="*/ 163 h 746"/>
                  <a:gd name="T24" fmla="*/ 137 w 572"/>
                  <a:gd name="T25" fmla="*/ 139 h 746"/>
                  <a:gd name="T26" fmla="*/ 121 w 572"/>
                  <a:gd name="T27" fmla="*/ 117 h 746"/>
                  <a:gd name="T28" fmla="*/ 105 w 572"/>
                  <a:gd name="T29" fmla="*/ 96 h 746"/>
                  <a:gd name="T30" fmla="*/ 88 w 572"/>
                  <a:gd name="T31" fmla="*/ 77 h 746"/>
                  <a:gd name="T32" fmla="*/ 72 w 572"/>
                  <a:gd name="T33" fmla="*/ 58 h 746"/>
                  <a:gd name="T34" fmla="*/ 57 w 572"/>
                  <a:gd name="T35" fmla="*/ 41 h 746"/>
                  <a:gd name="T36" fmla="*/ 43 w 572"/>
                  <a:gd name="T37" fmla="*/ 27 h 746"/>
                  <a:gd name="T38" fmla="*/ 28 w 572"/>
                  <a:gd name="T39" fmla="*/ 15 h 746"/>
                  <a:gd name="T40" fmla="*/ 17 w 572"/>
                  <a:gd name="T41" fmla="*/ 7 h 746"/>
                  <a:gd name="T42" fmla="*/ 6 w 572"/>
                  <a:gd name="T43" fmla="*/ 1 h 746"/>
                  <a:gd name="T44" fmla="*/ 0 w 572"/>
                  <a:gd name="T45" fmla="*/ 3 h 746"/>
                  <a:gd name="T46" fmla="*/ 4 w 572"/>
                  <a:gd name="T47" fmla="*/ 12 h 746"/>
                  <a:gd name="T48" fmla="*/ 10 w 572"/>
                  <a:gd name="T49" fmla="*/ 22 h 746"/>
                  <a:gd name="T50" fmla="*/ 17 w 572"/>
                  <a:gd name="T51" fmla="*/ 33 h 746"/>
                  <a:gd name="T52" fmla="*/ 26 w 572"/>
                  <a:gd name="T53" fmla="*/ 46 h 746"/>
                  <a:gd name="T54" fmla="*/ 36 w 572"/>
                  <a:gd name="T55" fmla="*/ 61 h 746"/>
                  <a:gd name="T56" fmla="*/ 49 w 572"/>
                  <a:gd name="T57" fmla="*/ 77 h 746"/>
                  <a:gd name="T58" fmla="*/ 61 w 572"/>
                  <a:gd name="T59" fmla="*/ 93 h 746"/>
                  <a:gd name="T60" fmla="*/ 74 w 572"/>
                  <a:gd name="T61" fmla="*/ 110 h 746"/>
                  <a:gd name="T62" fmla="*/ 87 w 572"/>
                  <a:gd name="T63" fmla="*/ 127 h 746"/>
                  <a:gd name="T64" fmla="*/ 100 w 572"/>
                  <a:gd name="T65" fmla="*/ 145 h 746"/>
                  <a:gd name="T66" fmla="*/ 113 w 572"/>
                  <a:gd name="T67" fmla="*/ 161 h 746"/>
                  <a:gd name="T68" fmla="*/ 125 w 572"/>
                  <a:gd name="T69" fmla="*/ 178 h 746"/>
                  <a:gd name="T70" fmla="*/ 137 w 572"/>
                  <a:gd name="T71" fmla="*/ 192 h 746"/>
                  <a:gd name="T72" fmla="*/ 147 w 572"/>
                  <a:gd name="T73" fmla="*/ 207 h 746"/>
                  <a:gd name="T74" fmla="*/ 156 w 572"/>
                  <a:gd name="T75" fmla="*/ 218 h 746"/>
                  <a:gd name="T76" fmla="*/ 163 w 572"/>
                  <a:gd name="T77" fmla="*/ 229 h 746"/>
                  <a:gd name="T78" fmla="*/ 170 w 572"/>
                  <a:gd name="T79" fmla="*/ 241 h 746"/>
                  <a:gd name="T80" fmla="*/ 180 w 572"/>
                  <a:gd name="T81" fmla="*/ 258 h 746"/>
                  <a:gd name="T82" fmla="*/ 185 w 572"/>
                  <a:gd name="T83" fmla="*/ 267 h 746"/>
                  <a:gd name="T84" fmla="*/ 190 w 572"/>
                  <a:gd name="T85" fmla="*/ 275 h 746"/>
                  <a:gd name="T86" fmla="*/ 198 w 572"/>
                  <a:gd name="T87" fmla="*/ 287 h 746"/>
                  <a:gd name="T88" fmla="*/ 210 w 572"/>
                  <a:gd name="T89" fmla="*/ 304 h 746"/>
                  <a:gd name="T90" fmla="*/ 220 w 572"/>
                  <a:gd name="T91" fmla="*/ 320 h 746"/>
                  <a:gd name="T92" fmla="*/ 231 w 572"/>
                  <a:gd name="T93" fmla="*/ 335 h 746"/>
                  <a:gd name="T94" fmla="*/ 241 w 572"/>
                  <a:gd name="T95" fmla="*/ 347 h 746"/>
                  <a:gd name="T96" fmla="*/ 248 w 572"/>
                  <a:gd name="T97" fmla="*/ 358 h 746"/>
                  <a:gd name="T98" fmla="*/ 258 w 572"/>
                  <a:gd name="T99" fmla="*/ 371 h 746"/>
                  <a:gd name="T100" fmla="*/ 286 w 572"/>
                  <a:gd name="T101" fmla="*/ 369 h 7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746"/>
                  <a:gd name="T155" fmla="*/ 572 w 572"/>
                  <a:gd name="T156" fmla="*/ 746 h 7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746">
                    <a:moveTo>
                      <a:pt x="572" y="740"/>
                    </a:moveTo>
                    <a:lnTo>
                      <a:pt x="569" y="737"/>
                    </a:lnTo>
                    <a:lnTo>
                      <a:pt x="567" y="733"/>
                    </a:lnTo>
                    <a:lnTo>
                      <a:pt x="562" y="724"/>
                    </a:lnTo>
                    <a:lnTo>
                      <a:pt x="556" y="714"/>
                    </a:lnTo>
                    <a:lnTo>
                      <a:pt x="552" y="707"/>
                    </a:lnTo>
                    <a:lnTo>
                      <a:pt x="547" y="700"/>
                    </a:lnTo>
                    <a:lnTo>
                      <a:pt x="541" y="692"/>
                    </a:lnTo>
                    <a:lnTo>
                      <a:pt x="537" y="684"/>
                    </a:lnTo>
                    <a:lnTo>
                      <a:pt x="532" y="674"/>
                    </a:lnTo>
                    <a:lnTo>
                      <a:pt x="526" y="666"/>
                    </a:lnTo>
                    <a:lnTo>
                      <a:pt x="521" y="657"/>
                    </a:lnTo>
                    <a:lnTo>
                      <a:pt x="515" y="647"/>
                    </a:lnTo>
                    <a:lnTo>
                      <a:pt x="507" y="635"/>
                    </a:lnTo>
                    <a:lnTo>
                      <a:pt x="502" y="624"/>
                    </a:lnTo>
                    <a:lnTo>
                      <a:pt x="494" y="612"/>
                    </a:lnTo>
                    <a:lnTo>
                      <a:pt x="487" y="601"/>
                    </a:lnTo>
                    <a:lnTo>
                      <a:pt x="477" y="587"/>
                    </a:lnTo>
                    <a:lnTo>
                      <a:pt x="470" y="575"/>
                    </a:lnTo>
                    <a:lnTo>
                      <a:pt x="461" y="561"/>
                    </a:lnTo>
                    <a:lnTo>
                      <a:pt x="454" y="549"/>
                    </a:lnTo>
                    <a:lnTo>
                      <a:pt x="444" y="535"/>
                    </a:lnTo>
                    <a:lnTo>
                      <a:pt x="436" y="520"/>
                    </a:lnTo>
                    <a:lnTo>
                      <a:pt x="427" y="506"/>
                    </a:lnTo>
                    <a:lnTo>
                      <a:pt x="418" y="493"/>
                    </a:lnTo>
                    <a:lnTo>
                      <a:pt x="409" y="478"/>
                    </a:lnTo>
                    <a:lnTo>
                      <a:pt x="399" y="463"/>
                    </a:lnTo>
                    <a:lnTo>
                      <a:pt x="390" y="447"/>
                    </a:lnTo>
                    <a:lnTo>
                      <a:pt x="380" y="432"/>
                    </a:lnTo>
                    <a:lnTo>
                      <a:pt x="369" y="417"/>
                    </a:lnTo>
                    <a:lnTo>
                      <a:pt x="358" y="402"/>
                    </a:lnTo>
                    <a:lnTo>
                      <a:pt x="347" y="387"/>
                    </a:lnTo>
                    <a:lnTo>
                      <a:pt x="338" y="371"/>
                    </a:lnTo>
                    <a:lnTo>
                      <a:pt x="327" y="356"/>
                    </a:lnTo>
                    <a:lnTo>
                      <a:pt x="316" y="341"/>
                    </a:lnTo>
                    <a:lnTo>
                      <a:pt x="305" y="326"/>
                    </a:lnTo>
                    <a:lnTo>
                      <a:pt x="295" y="311"/>
                    </a:lnTo>
                    <a:lnTo>
                      <a:pt x="284" y="294"/>
                    </a:lnTo>
                    <a:lnTo>
                      <a:pt x="273" y="279"/>
                    </a:lnTo>
                    <a:lnTo>
                      <a:pt x="262" y="264"/>
                    </a:lnTo>
                    <a:lnTo>
                      <a:pt x="252" y="249"/>
                    </a:lnTo>
                    <a:lnTo>
                      <a:pt x="241" y="234"/>
                    </a:lnTo>
                    <a:lnTo>
                      <a:pt x="230" y="221"/>
                    </a:lnTo>
                    <a:lnTo>
                      <a:pt x="219" y="207"/>
                    </a:lnTo>
                    <a:lnTo>
                      <a:pt x="209" y="193"/>
                    </a:lnTo>
                    <a:lnTo>
                      <a:pt x="198" y="179"/>
                    </a:lnTo>
                    <a:lnTo>
                      <a:pt x="187" y="166"/>
                    </a:lnTo>
                    <a:lnTo>
                      <a:pt x="176" y="154"/>
                    </a:lnTo>
                    <a:lnTo>
                      <a:pt x="165" y="141"/>
                    </a:lnTo>
                    <a:lnTo>
                      <a:pt x="154" y="128"/>
                    </a:lnTo>
                    <a:lnTo>
                      <a:pt x="144" y="117"/>
                    </a:lnTo>
                    <a:lnTo>
                      <a:pt x="134" y="104"/>
                    </a:lnTo>
                    <a:lnTo>
                      <a:pt x="124" y="95"/>
                    </a:lnTo>
                    <a:lnTo>
                      <a:pt x="113" y="82"/>
                    </a:lnTo>
                    <a:lnTo>
                      <a:pt x="104" y="73"/>
                    </a:lnTo>
                    <a:lnTo>
                      <a:pt x="94" y="63"/>
                    </a:lnTo>
                    <a:lnTo>
                      <a:pt x="85" y="55"/>
                    </a:lnTo>
                    <a:lnTo>
                      <a:pt x="75" y="45"/>
                    </a:lnTo>
                    <a:lnTo>
                      <a:pt x="66" y="39"/>
                    </a:lnTo>
                    <a:lnTo>
                      <a:pt x="56" y="30"/>
                    </a:lnTo>
                    <a:lnTo>
                      <a:pt x="49" y="25"/>
                    </a:lnTo>
                    <a:lnTo>
                      <a:pt x="40" y="19"/>
                    </a:lnTo>
                    <a:lnTo>
                      <a:pt x="33" y="14"/>
                    </a:lnTo>
                    <a:lnTo>
                      <a:pt x="26" y="10"/>
                    </a:lnTo>
                    <a:lnTo>
                      <a:pt x="20" y="6"/>
                    </a:lnTo>
                    <a:lnTo>
                      <a:pt x="11" y="2"/>
                    </a:lnTo>
                    <a:lnTo>
                      <a:pt x="5" y="0"/>
                    </a:lnTo>
                    <a:lnTo>
                      <a:pt x="0" y="2"/>
                    </a:lnTo>
                    <a:lnTo>
                      <a:pt x="0" y="6"/>
                    </a:lnTo>
                    <a:lnTo>
                      <a:pt x="1" y="11"/>
                    </a:lnTo>
                    <a:lnTo>
                      <a:pt x="5" y="21"/>
                    </a:lnTo>
                    <a:lnTo>
                      <a:pt x="8" y="25"/>
                    </a:lnTo>
                    <a:lnTo>
                      <a:pt x="11" y="30"/>
                    </a:lnTo>
                    <a:lnTo>
                      <a:pt x="15" y="37"/>
                    </a:lnTo>
                    <a:lnTo>
                      <a:pt x="19" y="45"/>
                    </a:lnTo>
                    <a:lnTo>
                      <a:pt x="23" y="51"/>
                    </a:lnTo>
                    <a:lnTo>
                      <a:pt x="29" y="59"/>
                    </a:lnTo>
                    <a:lnTo>
                      <a:pt x="34" y="66"/>
                    </a:lnTo>
                    <a:lnTo>
                      <a:pt x="41" y="76"/>
                    </a:lnTo>
                    <a:lnTo>
                      <a:pt x="46" y="84"/>
                    </a:lnTo>
                    <a:lnTo>
                      <a:pt x="52" y="93"/>
                    </a:lnTo>
                    <a:lnTo>
                      <a:pt x="59" y="103"/>
                    </a:lnTo>
                    <a:lnTo>
                      <a:pt x="66" y="112"/>
                    </a:lnTo>
                    <a:lnTo>
                      <a:pt x="72" y="122"/>
                    </a:lnTo>
                    <a:lnTo>
                      <a:pt x="81" y="132"/>
                    </a:lnTo>
                    <a:lnTo>
                      <a:pt x="89" y="143"/>
                    </a:lnTo>
                    <a:lnTo>
                      <a:pt x="97" y="155"/>
                    </a:lnTo>
                    <a:lnTo>
                      <a:pt x="105" y="164"/>
                    </a:lnTo>
                    <a:lnTo>
                      <a:pt x="113" y="175"/>
                    </a:lnTo>
                    <a:lnTo>
                      <a:pt x="122" y="186"/>
                    </a:lnTo>
                    <a:lnTo>
                      <a:pt x="130" y="199"/>
                    </a:lnTo>
                    <a:lnTo>
                      <a:pt x="138" y="208"/>
                    </a:lnTo>
                    <a:lnTo>
                      <a:pt x="148" y="221"/>
                    </a:lnTo>
                    <a:lnTo>
                      <a:pt x="156" y="233"/>
                    </a:lnTo>
                    <a:lnTo>
                      <a:pt x="165" y="244"/>
                    </a:lnTo>
                    <a:lnTo>
                      <a:pt x="174" y="255"/>
                    </a:lnTo>
                    <a:lnTo>
                      <a:pt x="183" y="267"/>
                    </a:lnTo>
                    <a:lnTo>
                      <a:pt x="191" y="278"/>
                    </a:lnTo>
                    <a:lnTo>
                      <a:pt x="200" y="290"/>
                    </a:lnTo>
                    <a:lnTo>
                      <a:pt x="208" y="300"/>
                    </a:lnTo>
                    <a:lnTo>
                      <a:pt x="217" y="312"/>
                    </a:lnTo>
                    <a:lnTo>
                      <a:pt x="226" y="323"/>
                    </a:lnTo>
                    <a:lnTo>
                      <a:pt x="235" y="335"/>
                    </a:lnTo>
                    <a:lnTo>
                      <a:pt x="243" y="345"/>
                    </a:lnTo>
                    <a:lnTo>
                      <a:pt x="250" y="356"/>
                    </a:lnTo>
                    <a:lnTo>
                      <a:pt x="258" y="365"/>
                    </a:lnTo>
                    <a:lnTo>
                      <a:pt x="267" y="376"/>
                    </a:lnTo>
                    <a:lnTo>
                      <a:pt x="273" y="386"/>
                    </a:lnTo>
                    <a:lnTo>
                      <a:pt x="280" y="396"/>
                    </a:lnTo>
                    <a:lnTo>
                      <a:pt x="287" y="405"/>
                    </a:lnTo>
                    <a:lnTo>
                      <a:pt x="294" y="415"/>
                    </a:lnTo>
                    <a:lnTo>
                      <a:pt x="299" y="423"/>
                    </a:lnTo>
                    <a:lnTo>
                      <a:pt x="306" y="431"/>
                    </a:lnTo>
                    <a:lnTo>
                      <a:pt x="312" y="438"/>
                    </a:lnTo>
                    <a:lnTo>
                      <a:pt x="317" y="447"/>
                    </a:lnTo>
                    <a:lnTo>
                      <a:pt x="321" y="453"/>
                    </a:lnTo>
                    <a:lnTo>
                      <a:pt x="325" y="460"/>
                    </a:lnTo>
                    <a:lnTo>
                      <a:pt x="329" y="467"/>
                    </a:lnTo>
                    <a:lnTo>
                      <a:pt x="334" y="473"/>
                    </a:lnTo>
                    <a:lnTo>
                      <a:pt x="339" y="483"/>
                    </a:lnTo>
                    <a:lnTo>
                      <a:pt x="345" y="494"/>
                    </a:lnTo>
                    <a:lnTo>
                      <a:pt x="351" y="505"/>
                    </a:lnTo>
                    <a:lnTo>
                      <a:pt x="360" y="517"/>
                    </a:lnTo>
                    <a:lnTo>
                      <a:pt x="362" y="523"/>
                    </a:lnTo>
                    <a:lnTo>
                      <a:pt x="365" y="528"/>
                    </a:lnTo>
                    <a:lnTo>
                      <a:pt x="369" y="535"/>
                    </a:lnTo>
                    <a:lnTo>
                      <a:pt x="373" y="540"/>
                    </a:lnTo>
                    <a:lnTo>
                      <a:pt x="376" y="546"/>
                    </a:lnTo>
                    <a:lnTo>
                      <a:pt x="380" y="551"/>
                    </a:lnTo>
                    <a:lnTo>
                      <a:pt x="386" y="558"/>
                    </a:lnTo>
                    <a:lnTo>
                      <a:pt x="390" y="565"/>
                    </a:lnTo>
                    <a:lnTo>
                      <a:pt x="395" y="576"/>
                    </a:lnTo>
                    <a:lnTo>
                      <a:pt x="405" y="587"/>
                    </a:lnTo>
                    <a:lnTo>
                      <a:pt x="410" y="598"/>
                    </a:lnTo>
                    <a:lnTo>
                      <a:pt x="420" y="610"/>
                    </a:lnTo>
                    <a:lnTo>
                      <a:pt x="425" y="621"/>
                    </a:lnTo>
                    <a:lnTo>
                      <a:pt x="435" y="631"/>
                    </a:lnTo>
                    <a:lnTo>
                      <a:pt x="440" y="642"/>
                    </a:lnTo>
                    <a:lnTo>
                      <a:pt x="450" y="653"/>
                    </a:lnTo>
                    <a:lnTo>
                      <a:pt x="455" y="662"/>
                    </a:lnTo>
                    <a:lnTo>
                      <a:pt x="462" y="672"/>
                    </a:lnTo>
                    <a:lnTo>
                      <a:pt x="469" y="680"/>
                    </a:lnTo>
                    <a:lnTo>
                      <a:pt x="476" y="688"/>
                    </a:lnTo>
                    <a:lnTo>
                      <a:pt x="481" y="696"/>
                    </a:lnTo>
                    <a:lnTo>
                      <a:pt x="487" y="705"/>
                    </a:lnTo>
                    <a:lnTo>
                      <a:pt x="492" y="711"/>
                    </a:lnTo>
                    <a:lnTo>
                      <a:pt x="496" y="718"/>
                    </a:lnTo>
                    <a:lnTo>
                      <a:pt x="505" y="728"/>
                    </a:lnTo>
                    <a:lnTo>
                      <a:pt x="511" y="737"/>
                    </a:lnTo>
                    <a:lnTo>
                      <a:pt x="515" y="743"/>
                    </a:lnTo>
                    <a:lnTo>
                      <a:pt x="517" y="746"/>
                    </a:lnTo>
                    <a:lnTo>
                      <a:pt x="572" y="740"/>
                    </a:lnTo>
                    <a:close/>
                  </a:path>
                </a:pathLst>
              </a:custGeom>
              <a:solidFill>
                <a:schemeClr val="tx1"/>
              </a:solidFill>
              <a:ln w="9525">
                <a:noFill/>
                <a:round/>
                <a:headEnd/>
                <a:tailEnd/>
              </a:ln>
            </p:spPr>
            <p:txBody>
              <a:bodyPr>
                <a:prstTxWarp prst="textNoShape">
                  <a:avLst/>
                </a:prstTxWarp>
              </a:bodyPr>
              <a:lstStyle/>
              <a:p>
                <a:endParaRPr lang="en-US"/>
              </a:p>
            </p:txBody>
          </p:sp>
          <p:sp>
            <p:nvSpPr>
              <p:cNvPr id="96292" name="Freeform 31"/>
              <p:cNvSpPr>
                <a:spLocks/>
              </p:cNvSpPr>
              <p:nvPr/>
            </p:nvSpPr>
            <p:spPr bwMode="auto">
              <a:xfrm>
                <a:off x="3977" y="1452"/>
                <a:ext cx="458" cy="92"/>
              </a:xfrm>
              <a:custGeom>
                <a:avLst/>
                <a:gdLst>
                  <a:gd name="T0" fmla="*/ 454 w 914"/>
                  <a:gd name="T1" fmla="*/ 0 h 183"/>
                  <a:gd name="T2" fmla="*/ 446 w 914"/>
                  <a:gd name="T3" fmla="*/ 0 h 183"/>
                  <a:gd name="T4" fmla="*/ 435 w 914"/>
                  <a:gd name="T5" fmla="*/ 1 h 183"/>
                  <a:gd name="T6" fmla="*/ 420 w 914"/>
                  <a:gd name="T7" fmla="*/ 2 h 183"/>
                  <a:gd name="T8" fmla="*/ 404 w 914"/>
                  <a:gd name="T9" fmla="*/ 4 h 183"/>
                  <a:gd name="T10" fmla="*/ 383 w 914"/>
                  <a:gd name="T11" fmla="*/ 5 h 183"/>
                  <a:gd name="T12" fmla="*/ 362 w 914"/>
                  <a:gd name="T13" fmla="*/ 7 h 183"/>
                  <a:gd name="T14" fmla="*/ 338 w 914"/>
                  <a:gd name="T15" fmla="*/ 9 h 183"/>
                  <a:gd name="T16" fmla="*/ 313 w 914"/>
                  <a:gd name="T17" fmla="*/ 12 h 183"/>
                  <a:gd name="T18" fmla="*/ 287 w 914"/>
                  <a:gd name="T19" fmla="*/ 15 h 183"/>
                  <a:gd name="T20" fmla="*/ 259 w 914"/>
                  <a:gd name="T21" fmla="*/ 18 h 183"/>
                  <a:gd name="T22" fmla="*/ 232 w 914"/>
                  <a:gd name="T23" fmla="*/ 22 h 183"/>
                  <a:gd name="T24" fmla="*/ 204 w 914"/>
                  <a:gd name="T25" fmla="*/ 26 h 183"/>
                  <a:gd name="T26" fmla="*/ 176 w 914"/>
                  <a:gd name="T27" fmla="*/ 30 h 183"/>
                  <a:gd name="T28" fmla="*/ 149 w 914"/>
                  <a:gd name="T29" fmla="*/ 35 h 183"/>
                  <a:gd name="T30" fmla="*/ 124 w 914"/>
                  <a:gd name="T31" fmla="*/ 41 h 183"/>
                  <a:gd name="T32" fmla="*/ 99 w 914"/>
                  <a:gd name="T33" fmla="*/ 46 h 183"/>
                  <a:gd name="T34" fmla="*/ 76 w 914"/>
                  <a:gd name="T35" fmla="*/ 52 h 183"/>
                  <a:gd name="T36" fmla="*/ 55 w 914"/>
                  <a:gd name="T37" fmla="*/ 59 h 183"/>
                  <a:gd name="T38" fmla="*/ 36 w 914"/>
                  <a:gd name="T39" fmla="*/ 65 h 183"/>
                  <a:gd name="T40" fmla="*/ 21 w 914"/>
                  <a:gd name="T41" fmla="*/ 73 h 183"/>
                  <a:gd name="T42" fmla="*/ 9 w 914"/>
                  <a:gd name="T43" fmla="*/ 80 h 183"/>
                  <a:gd name="T44" fmla="*/ 0 w 914"/>
                  <a:gd name="T45" fmla="*/ 88 h 183"/>
                  <a:gd name="T46" fmla="*/ 5 w 914"/>
                  <a:gd name="T47" fmla="*/ 91 h 183"/>
                  <a:gd name="T48" fmla="*/ 16 w 914"/>
                  <a:gd name="T49" fmla="*/ 91 h 183"/>
                  <a:gd name="T50" fmla="*/ 27 w 914"/>
                  <a:gd name="T51" fmla="*/ 91 h 183"/>
                  <a:gd name="T52" fmla="*/ 42 w 914"/>
                  <a:gd name="T53" fmla="*/ 88 h 183"/>
                  <a:gd name="T54" fmla="*/ 57 w 914"/>
                  <a:gd name="T55" fmla="*/ 86 h 183"/>
                  <a:gd name="T56" fmla="*/ 77 w 914"/>
                  <a:gd name="T57" fmla="*/ 83 h 183"/>
                  <a:gd name="T58" fmla="*/ 96 w 914"/>
                  <a:gd name="T59" fmla="*/ 80 h 183"/>
                  <a:gd name="T60" fmla="*/ 116 w 914"/>
                  <a:gd name="T61" fmla="*/ 75 h 183"/>
                  <a:gd name="T62" fmla="*/ 137 w 914"/>
                  <a:gd name="T63" fmla="*/ 71 h 183"/>
                  <a:gd name="T64" fmla="*/ 159 w 914"/>
                  <a:gd name="T65" fmla="*/ 67 h 183"/>
                  <a:gd name="T66" fmla="*/ 180 w 914"/>
                  <a:gd name="T67" fmla="*/ 62 h 183"/>
                  <a:gd name="T68" fmla="*/ 201 w 914"/>
                  <a:gd name="T69" fmla="*/ 59 h 183"/>
                  <a:gd name="T70" fmla="*/ 220 w 914"/>
                  <a:gd name="T71" fmla="*/ 55 h 183"/>
                  <a:gd name="T72" fmla="*/ 238 w 914"/>
                  <a:gd name="T73" fmla="*/ 52 h 183"/>
                  <a:gd name="T74" fmla="*/ 256 w 914"/>
                  <a:gd name="T75" fmla="*/ 49 h 183"/>
                  <a:gd name="T76" fmla="*/ 270 w 914"/>
                  <a:gd name="T77" fmla="*/ 47 h 183"/>
                  <a:gd name="T78" fmla="*/ 282 w 914"/>
                  <a:gd name="T79" fmla="*/ 47 h 183"/>
                  <a:gd name="T80" fmla="*/ 292 w 914"/>
                  <a:gd name="T81" fmla="*/ 45 h 183"/>
                  <a:gd name="T82" fmla="*/ 301 w 914"/>
                  <a:gd name="T83" fmla="*/ 45 h 183"/>
                  <a:gd name="T84" fmla="*/ 311 w 914"/>
                  <a:gd name="T85" fmla="*/ 45 h 183"/>
                  <a:gd name="T86" fmla="*/ 321 w 914"/>
                  <a:gd name="T87" fmla="*/ 43 h 183"/>
                  <a:gd name="T88" fmla="*/ 331 w 914"/>
                  <a:gd name="T89" fmla="*/ 43 h 183"/>
                  <a:gd name="T90" fmla="*/ 342 w 914"/>
                  <a:gd name="T91" fmla="*/ 41 h 183"/>
                  <a:gd name="T92" fmla="*/ 352 w 914"/>
                  <a:gd name="T93" fmla="*/ 40 h 183"/>
                  <a:gd name="T94" fmla="*/ 362 w 914"/>
                  <a:gd name="T95" fmla="*/ 39 h 183"/>
                  <a:gd name="T96" fmla="*/ 372 w 914"/>
                  <a:gd name="T97" fmla="*/ 37 h 183"/>
                  <a:gd name="T98" fmla="*/ 381 w 914"/>
                  <a:gd name="T99" fmla="*/ 36 h 183"/>
                  <a:gd name="T100" fmla="*/ 391 w 914"/>
                  <a:gd name="T101" fmla="*/ 35 h 183"/>
                  <a:gd name="T102" fmla="*/ 408 w 914"/>
                  <a:gd name="T103" fmla="*/ 32 h 183"/>
                  <a:gd name="T104" fmla="*/ 423 w 914"/>
                  <a:gd name="T105" fmla="*/ 30 h 183"/>
                  <a:gd name="T106" fmla="*/ 435 w 914"/>
                  <a:gd name="T107" fmla="*/ 28 h 183"/>
                  <a:gd name="T108" fmla="*/ 443 w 914"/>
                  <a:gd name="T109" fmla="*/ 27 h 183"/>
                  <a:gd name="T110" fmla="*/ 458 w 914"/>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183"/>
                  <a:gd name="T170" fmla="*/ 914 w 914"/>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183">
                    <a:moveTo>
                      <a:pt x="914" y="0"/>
                    </a:moveTo>
                    <a:lnTo>
                      <a:pt x="912" y="0"/>
                    </a:lnTo>
                    <a:lnTo>
                      <a:pt x="906" y="0"/>
                    </a:lnTo>
                    <a:lnTo>
                      <a:pt x="902" y="0"/>
                    </a:lnTo>
                    <a:lnTo>
                      <a:pt x="897" y="0"/>
                    </a:lnTo>
                    <a:lnTo>
                      <a:pt x="890" y="0"/>
                    </a:lnTo>
                    <a:lnTo>
                      <a:pt x="884" y="1"/>
                    </a:lnTo>
                    <a:lnTo>
                      <a:pt x="876" y="1"/>
                    </a:lnTo>
                    <a:lnTo>
                      <a:pt x="868" y="1"/>
                    </a:lnTo>
                    <a:lnTo>
                      <a:pt x="858" y="3"/>
                    </a:lnTo>
                    <a:lnTo>
                      <a:pt x="850" y="3"/>
                    </a:lnTo>
                    <a:lnTo>
                      <a:pt x="839" y="3"/>
                    </a:lnTo>
                    <a:lnTo>
                      <a:pt x="830" y="4"/>
                    </a:lnTo>
                    <a:lnTo>
                      <a:pt x="817" y="5"/>
                    </a:lnTo>
                    <a:lnTo>
                      <a:pt x="806" y="8"/>
                    </a:lnTo>
                    <a:lnTo>
                      <a:pt x="793" y="8"/>
                    </a:lnTo>
                    <a:lnTo>
                      <a:pt x="780" y="8"/>
                    </a:lnTo>
                    <a:lnTo>
                      <a:pt x="765" y="10"/>
                    </a:lnTo>
                    <a:lnTo>
                      <a:pt x="752" y="11"/>
                    </a:lnTo>
                    <a:lnTo>
                      <a:pt x="737" y="12"/>
                    </a:lnTo>
                    <a:lnTo>
                      <a:pt x="723" y="14"/>
                    </a:lnTo>
                    <a:lnTo>
                      <a:pt x="707" y="15"/>
                    </a:lnTo>
                    <a:lnTo>
                      <a:pt x="691" y="18"/>
                    </a:lnTo>
                    <a:lnTo>
                      <a:pt x="674" y="18"/>
                    </a:lnTo>
                    <a:lnTo>
                      <a:pt x="659" y="21"/>
                    </a:lnTo>
                    <a:lnTo>
                      <a:pt x="641" y="22"/>
                    </a:lnTo>
                    <a:lnTo>
                      <a:pt x="624" y="23"/>
                    </a:lnTo>
                    <a:lnTo>
                      <a:pt x="607" y="25"/>
                    </a:lnTo>
                    <a:lnTo>
                      <a:pt x="589" y="27"/>
                    </a:lnTo>
                    <a:lnTo>
                      <a:pt x="573" y="29"/>
                    </a:lnTo>
                    <a:lnTo>
                      <a:pt x="555" y="33"/>
                    </a:lnTo>
                    <a:lnTo>
                      <a:pt x="536" y="34"/>
                    </a:lnTo>
                    <a:lnTo>
                      <a:pt x="516" y="36"/>
                    </a:lnTo>
                    <a:lnTo>
                      <a:pt x="499" y="38"/>
                    </a:lnTo>
                    <a:lnTo>
                      <a:pt x="481" y="41"/>
                    </a:lnTo>
                    <a:lnTo>
                      <a:pt x="462" y="44"/>
                    </a:lnTo>
                    <a:lnTo>
                      <a:pt x="444" y="45"/>
                    </a:lnTo>
                    <a:lnTo>
                      <a:pt x="426" y="49"/>
                    </a:lnTo>
                    <a:lnTo>
                      <a:pt x="407" y="52"/>
                    </a:lnTo>
                    <a:lnTo>
                      <a:pt x="388" y="53"/>
                    </a:lnTo>
                    <a:lnTo>
                      <a:pt x="370" y="57"/>
                    </a:lnTo>
                    <a:lnTo>
                      <a:pt x="351" y="60"/>
                    </a:lnTo>
                    <a:lnTo>
                      <a:pt x="335" y="64"/>
                    </a:lnTo>
                    <a:lnTo>
                      <a:pt x="314" y="67"/>
                    </a:lnTo>
                    <a:lnTo>
                      <a:pt x="298" y="70"/>
                    </a:lnTo>
                    <a:lnTo>
                      <a:pt x="280" y="74"/>
                    </a:lnTo>
                    <a:lnTo>
                      <a:pt x="263" y="78"/>
                    </a:lnTo>
                    <a:lnTo>
                      <a:pt x="247" y="81"/>
                    </a:lnTo>
                    <a:lnTo>
                      <a:pt x="229" y="85"/>
                    </a:lnTo>
                    <a:lnTo>
                      <a:pt x="213" y="88"/>
                    </a:lnTo>
                    <a:lnTo>
                      <a:pt x="198" y="92"/>
                    </a:lnTo>
                    <a:lnTo>
                      <a:pt x="181" y="94"/>
                    </a:lnTo>
                    <a:lnTo>
                      <a:pt x="166" y="100"/>
                    </a:lnTo>
                    <a:lnTo>
                      <a:pt x="151" y="104"/>
                    </a:lnTo>
                    <a:lnTo>
                      <a:pt x="138" y="109"/>
                    </a:lnTo>
                    <a:lnTo>
                      <a:pt x="123" y="112"/>
                    </a:lnTo>
                    <a:lnTo>
                      <a:pt x="110" y="118"/>
                    </a:lnTo>
                    <a:lnTo>
                      <a:pt x="97" y="120"/>
                    </a:lnTo>
                    <a:lnTo>
                      <a:pt x="86" y="126"/>
                    </a:lnTo>
                    <a:lnTo>
                      <a:pt x="72" y="130"/>
                    </a:lnTo>
                    <a:lnTo>
                      <a:pt x="61" y="135"/>
                    </a:lnTo>
                    <a:lnTo>
                      <a:pt x="52" y="141"/>
                    </a:lnTo>
                    <a:lnTo>
                      <a:pt x="42" y="146"/>
                    </a:lnTo>
                    <a:lnTo>
                      <a:pt x="32" y="150"/>
                    </a:lnTo>
                    <a:lnTo>
                      <a:pt x="24" y="156"/>
                    </a:lnTo>
                    <a:lnTo>
                      <a:pt x="17" y="159"/>
                    </a:lnTo>
                    <a:lnTo>
                      <a:pt x="12" y="163"/>
                    </a:lnTo>
                    <a:lnTo>
                      <a:pt x="2" y="168"/>
                    </a:lnTo>
                    <a:lnTo>
                      <a:pt x="0" y="175"/>
                    </a:lnTo>
                    <a:lnTo>
                      <a:pt x="0" y="176"/>
                    </a:lnTo>
                    <a:lnTo>
                      <a:pt x="2" y="181"/>
                    </a:lnTo>
                    <a:lnTo>
                      <a:pt x="9" y="182"/>
                    </a:lnTo>
                    <a:lnTo>
                      <a:pt x="19" y="183"/>
                    </a:lnTo>
                    <a:lnTo>
                      <a:pt x="24" y="182"/>
                    </a:lnTo>
                    <a:lnTo>
                      <a:pt x="31" y="182"/>
                    </a:lnTo>
                    <a:lnTo>
                      <a:pt x="36" y="181"/>
                    </a:lnTo>
                    <a:lnTo>
                      <a:pt x="46" y="181"/>
                    </a:lnTo>
                    <a:lnTo>
                      <a:pt x="53" y="181"/>
                    </a:lnTo>
                    <a:lnTo>
                      <a:pt x="62" y="179"/>
                    </a:lnTo>
                    <a:lnTo>
                      <a:pt x="72" y="178"/>
                    </a:lnTo>
                    <a:lnTo>
                      <a:pt x="83" y="176"/>
                    </a:lnTo>
                    <a:lnTo>
                      <a:pt x="93" y="175"/>
                    </a:lnTo>
                    <a:lnTo>
                      <a:pt x="103" y="174"/>
                    </a:lnTo>
                    <a:lnTo>
                      <a:pt x="114" y="171"/>
                    </a:lnTo>
                    <a:lnTo>
                      <a:pt x="127" y="171"/>
                    </a:lnTo>
                    <a:lnTo>
                      <a:pt x="139" y="167"/>
                    </a:lnTo>
                    <a:lnTo>
                      <a:pt x="153" y="165"/>
                    </a:lnTo>
                    <a:lnTo>
                      <a:pt x="165" y="163"/>
                    </a:lnTo>
                    <a:lnTo>
                      <a:pt x="179" y="161"/>
                    </a:lnTo>
                    <a:lnTo>
                      <a:pt x="192" y="159"/>
                    </a:lnTo>
                    <a:lnTo>
                      <a:pt x="205" y="156"/>
                    </a:lnTo>
                    <a:lnTo>
                      <a:pt x="218" y="152"/>
                    </a:lnTo>
                    <a:lnTo>
                      <a:pt x="232" y="150"/>
                    </a:lnTo>
                    <a:lnTo>
                      <a:pt x="246" y="146"/>
                    </a:lnTo>
                    <a:lnTo>
                      <a:pt x="259" y="145"/>
                    </a:lnTo>
                    <a:lnTo>
                      <a:pt x="273" y="141"/>
                    </a:lnTo>
                    <a:lnTo>
                      <a:pt x="289" y="139"/>
                    </a:lnTo>
                    <a:lnTo>
                      <a:pt x="303" y="135"/>
                    </a:lnTo>
                    <a:lnTo>
                      <a:pt x="317" y="133"/>
                    </a:lnTo>
                    <a:lnTo>
                      <a:pt x="330" y="130"/>
                    </a:lnTo>
                    <a:lnTo>
                      <a:pt x="346" y="127"/>
                    </a:lnTo>
                    <a:lnTo>
                      <a:pt x="359" y="124"/>
                    </a:lnTo>
                    <a:lnTo>
                      <a:pt x="374" y="122"/>
                    </a:lnTo>
                    <a:lnTo>
                      <a:pt x="387" y="120"/>
                    </a:lnTo>
                    <a:lnTo>
                      <a:pt x="402" y="118"/>
                    </a:lnTo>
                    <a:lnTo>
                      <a:pt x="414" y="115"/>
                    </a:lnTo>
                    <a:lnTo>
                      <a:pt x="426" y="111"/>
                    </a:lnTo>
                    <a:lnTo>
                      <a:pt x="440" y="109"/>
                    </a:lnTo>
                    <a:lnTo>
                      <a:pt x="452" y="107"/>
                    </a:lnTo>
                    <a:lnTo>
                      <a:pt x="464" y="105"/>
                    </a:lnTo>
                    <a:lnTo>
                      <a:pt x="475" y="104"/>
                    </a:lnTo>
                    <a:lnTo>
                      <a:pt x="488" y="101"/>
                    </a:lnTo>
                    <a:lnTo>
                      <a:pt x="500" y="100"/>
                    </a:lnTo>
                    <a:lnTo>
                      <a:pt x="510" y="98"/>
                    </a:lnTo>
                    <a:lnTo>
                      <a:pt x="519" y="97"/>
                    </a:lnTo>
                    <a:lnTo>
                      <a:pt x="529" y="94"/>
                    </a:lnTo>
                    <a:lnTo>
                      <a:pt x="538" y="94"/>
                    </a:lnTo>
                    <a:lnTo>
                      <a:pt x="547" y="93"/>
                    </a:lnTo>
                    <a:lnTo>
                      <a:pt x="555" y="93"/>
                    </a:lnTo>
                    <a:lnTo>
                      <a:pt x="562" y="93"/>
                    </a:lnTo>
                    <a:lnTo>
                      <a:pt x="570" y="93"/>
                    </a:lnTo>
                    <a:lnTo>
                      <a:pt x="575" y="92"/>
                    </a:lnTo>
                    <a:lnTo>
                      <a:pt x="582" y="90"/>
                    </a:lnTo>
                    <a:lnTo>
                      <a:pt x="588" y="90"/>
                    </a:lnTo>
                    <a:lnTo>
                      <a:pt x="594" y="90"/>
                    </a:lnTo>
                    <a:lnTo>
                      <a:pt x="601" y="90"/>
                    </a:lnTo>
                    <a:lnTo>
                      <a:pt x="608" y="89"/>
                    </a:lnTo>
                    <a:lnTo>
                      <a:pt x="614" y="89"/>
                    </a:lnTo>
                    <a:lnTo>
                      <a:pt x="620" y="89"/>
                    </a:lnTo>
                    <a:lnTo>
                      <a:pt x="627" y="88"/>
                    </a:lnTo>
                    <a:lnTo>
                      <a:pt x="633" y="86"/>
                    </a:lnTo>
                    <a:lnTo>
                      <a:pt x="640" y="85"/>
                    </a:lnTo>
                    <a:lnTo>
                      <a:pt x="648" y="85"/>
                    </a:lnTo>
                    <a:lnTo>
                      <a:pt x="653" y="85"/>
                    </a:lnTo>
                    <a:lnTo>
                      <a:pt x="661" y="85"/>
                    </a:lnTo>
                    <a:lnTo>
                      <a:pt x="668" y="83"/>
                    </a:lnTo>
                    <a:lnTo>
                      <a:pt x="675" y="83"/>
                    </a:lnTo>
                    <a:lnTo>
                      <a:pt x="682" y="82"/>
                    </a:lnTo>
                    <a:lnTo>
                      <a:pt x="689" y="81"/>
                    </a:lnTo>
                    <a:lnTo>
                      <a:pt x="694" y="79"/>
                    </a:lnTo>
                    <a:lnTo>
                      <a:pt x="702" y="79"/>
                    </a:lnTo>
                    <a:lnTo>
                      <a:pt x="709" y="79"/>
                    </a:lnTo>
                    <a:lnTo>
                      <a:pt x="715" y="78"/>
                    </a:lnTo>
                    <a:lnTo>
                      <a:pt x="722" y="77"/>
                    </a:lnTo>
                    <a:lnTo>
                      <a:pt x="730" y="77"/>
                    </a:lnTo>
                    <a:lnTo>
                      <a:pt x="735" y="75"/>
                    </a:lnTo>
                    <a:lnTo>
                      <a:pt x="742" y="74"/>
                    </a:lnTo>
                    <a:lnTo>
                      <a:pt x="749" y="74"/>
                    </a:lnTo>
                    <a:lnTo>
                      <a:pt x="754" y="74"/>
                    </a:lnTo>
                    <a:lnTo>
                      <a:pt x="761" y="72"/>
                    </a:lnTo>
                    <a:lnTo>
                      <a:pt x="768" y="71"/>
                    </a:lnTo>
                    <a:lnTo>
                      <a:pt x="775" y="70"/>
                    </a:lnTo>
                    <a:lnTo>
                      <a:pt x="780" y="70"/>
                    </a:lnTo>
                    <a:lnTo>
                      <a:pt x="791" y="67"/>
                    </a:lnTo>
                    <a:lnTo>
                      <a:pt x="804" y="66"/>
                    </a:lnTo>
                    <a:lnTo>
                      <a:pt x="815" y="64"/>
                    </a:lnTo>
                    <a:lnTo>
                      <a:pt x="825" y="63"/>
                    </a:lnTo>
                    <a:lnTo>
                      <a:pt x="835" y="60"/>
                    </a:lnTo>
                    <a:lnTo>
                      <a:pt x="845" y="59"/>
                    </a:lnTo>
                    <a:lnTo>
                      <a:pt x="853" y="57"/>
                    </a:lnTo>
                    <a:lnTo>
                      <a:pt x="861" y="57"/>
                    </a:lnTo>
                    <a:lnTo>
                      <a:pt x="868" y="55"/>
                    </a:lnTo>
                    <a:lnTo>
                      <a:pt x="875" y="53"/>
                    </a:lnTo>
                    <a:lnTo>
                      <a:pt x="879" y="53"/>
                    </a:lnTo>
                    <a:lnTo>
                      <a:pt x="884" y="53"/>
                    </a:lnTo>
                    <a:lnTo>
                      <a:pt x="891" y="52"/>
                    </a:lnTo>
                    <a:lnTo>
                      <a:pt x="894" y="52"/>
                    </a:lnTo>
                    <a:lnTo>
                      <a:pt x="914" y="0"/>
                    </a:lnTo>
                    <a:close/>
                  </a:path>
                </a:pathLst>
              </a:custGeom>
              <a:solidFill>
                <a:schemeClr val="tx1"/>
              </a:solidFill>
              <a:ln w="9525">
                <a:noFill/>
                <a:round/>
                <a:headEnd/>
                <a:tailEnd/>
              </a:ln>
            </p:spPr>
            <p:txBody>
              <a:bodyPr>
                <a:prstTxWarp prst="textNoShape">
                  <a:avLst/>
                </a:prstTxWarp>
              </a:bodyPr>
              <a:lstStyle/>
              <a:p>
                <a:endParaRPr lang="en-US"/>
              </a:p>
            </p:txBody>
          </p:sp>
          <p:sp>
            <p:nvSpPr>
              <p:cNvPr id="96293" name="Freeform 32"/>
              <p:cNvSpPr>
                <a:spLocks/>
              </p:cNvSpPr>
              <p:nvPr/>
            </p:nvSpPr>
            <p:spPr bwMode="auto">
              <a:xfrm>
                <a:off x="4409" y="1412"/>
                <a:ext cx="121" cy="58"/>
              </a:xfrm>
              <a:custGeom>
                <a:avLst/>
                <a:gdLst>
                  <a:gd name="T0" fmla="*/ 0 w 244"/>
                  <a:gd name="T1" fmla="*/ 58 h 117"/>
                  <a:gd name="T2" fmla="*/ 33 w 244"/>
                  <a:gd name="T3" fmla="*/ 0 h 117"/>
                  <a:gd name="T4" fmla="*/ 121 w 244"/>
                  <a:gd name="T5" fmla="*/ 4 h 117"/>
                  <a:gd name="T6" fmla="*/ 97 w 244"/>
                  <a:gd name="T7" fmla="*/ 48 h 117"/>
                  <a:gd name="T8" fmla="*/ 0 w 244"/>
                  <a:gd name="T9" fmla="*/ 58 h 117"/>
                  <a:gd name="T10" fmla="*/ 0 w 244"/>
                  <a:gd name="T11" fmla="*/ 58 h 117"/>
                  <a:gd name="T12" fmla="*/ 0 60000 65536"/>
                  <a:gd name="T13" fmla="*/ 0 60000 65536"/>
                  <a:gd name="T14" fmla="*/ 0 60000 65536"/>
                  <a:gd name="T15" fmla="*/ 0 60000 65536"/>
                  <a:gd name="T16" fmla="*/ 0 60000 65536"/>
                  <a:gd name="T17" fmla="*/ 0 60000 65536"/>
                  <a:gd name="T18" fmla="*/ 0 w 244"/>
                  <a:gd name="T19" fmla="*/ 0 h 117"/>
                  <a:gd name="T20" fmla="*/ 244 w 24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244" h="117">
                    <a:moveTo>
                      <a:pt x="0" y="117"/>
                    </a:moveTo>
                    <a:lnTo>
                      <a:pt x="66" y="0"/>
                    </a:lnTo>
                    <a:lnTo>
                      <a:pt x="244" y="9"/>
                    </a:lnTo>
                    <a:lnTo>
                      <a:pt x="196" y="97"/>
                    </a:lnTo>
                    <a:lnTo>
                      <a:pt x="0" y="117"/>
                    </a:lnTo>
                    <a:close/>
                  </a:path>
                </a:pathLst>
              </a:custGeom>
              <a:solidFill>
                <a:schemeClr val="tx1"/>
              </a:solidFill>
              <a:ln w="9525">
                <a:noFill/>
                <a:round/>
                <a:headEnd/>
                <a:tailEnd/>
              </a:ln>
            </p:spPr>
            <p:txBody>
              <a:bodyPr>
                <a:prstTxWarp prst="textNoShape">
                  <a:avLst/>
                </a:prstTxWarp>
              </a:bodyPr>
              <a:lstStyle/>
              <a:p>
                <a:endParaRPr lang="en-US"/>
              </a:p>
            </p:txBody>
          </p:sp>
          <p:sp>
            <p:nvSpPr>
              <p:cNvPr id="96294" name="Freeform 33"/>
              <p:cNvSpPr>
                <a:spLocks/>
              </p:cNvSpPr>
              <p:nvPr/>
            </p:nvSpPr>
            <p:spPr bwMode="auto">
              <a:xfrm>
                <a:off x="3783" y="1823"/>
                <a:ext cx="127" cy="453"/>
              </a:xfrm>
              <a:custGeom>
                <a:avLst/>
                <a:gdLst>
                  <a:gd name="T0" fmla="*/ 20 w 255"/>
                  <a:gd name="T1" fmla="*/ 3 h 907"/>
                  <a:gd name="T2" fmla="*/ 22 w 255"/>
                  <a:gd name="T3" fmla="*/ 10 h 907"/>
                  <a:gd name="T4" fmla="*/ 26 w 255"/>
                  <a:gd name="T5" fmla="*/ 20 h 907"/>
                  <a:gd name="T6" fmla="*/ 31 w 255"/>
                  <a:gd name="T7" fmla="*/ 33 h 907"/>
                  <a:gd name="T8" fmla="*/ 37 w 255"/>
                  <a:gd name="T9" fmla="*/ 50 h 907"/>
                  <a:gd name="T10" fmla="*/ 42 w 255"/>
                  <a:gd name="T11" fmla="*/ 68 h 907"/>
                  <a:gd name="T12" fmla="*/ 50 w 255"/>
                  <a:gd name="T13" fmla="*/ 89 h 907"/>
                  <a:gd name="T14" fmla="*/ 57 w 255"/>
                  <a:gd name="T15" fmla="*/ 112 h 907"/>
                  <a:gd name="T16" fmla="*/ 65 w 255"/>
                  <a:gd name="T17" fmla="*/ 136 h 907"/>
                  <a:gd name="T18" fmla="*/ 72 w 255"/>
                  <a:gd name="T19" fmla="*/ 161 h 907"/>
                  <a:gd name="T20" fmla="*/ 81 w 255"/>
                  <a:gd name="T21" fmla="*/ 188 h 907"/>
                  <a:gd name="T22" fmla="*/ 87 w 255"/>
                  <a:gd name="T23" fmla="*/ 214 h 907"/>
                  <a:gd name="T24" fmla="*/ 96 w 255"/>
                  <a:gd name="T25" fmla="*/ 241 h 907"/>
                  <a:gd name="T26" fmla="*/ 102 w 255"/>
                  <a:gd name="T27" fmla="*/ 267 h 907"/>
                  <a:gd name="T28" fmla="*/ 109 w 255"/>
                  <a:gd name="T29" fmla="*/ 295 h 907"/>
                  <a:gd name="T30" fmla="*/ 114 w 255"/>
                  <a:gd name="T31" fmla="*/ 320 h 907"/>
                  <a:gd name="T32" fmla="*/ 119 w 255"/>
                  <a:gd name="T33" fmla="*/ 345 h 907"/>
                  <a:gd name="T34" fmla="*/ 123 w 255"/>
                  <a:gd name="T35" fmla="*/ 368 h 907"/>
                  <a:gd name="T36" fmla="*/ 125 w 255"/>
                  <a:gd name="T37" fmla="*/ 390 h 907"/>
                  <a:gd name="T38" fmla="*/ 126 w 255"/>
                  <a:gd name="T39" fmla="*/ 410 h 907"/>
                  <a:gd name="T40" fmla="*/ 127 w 255"/>
                  <a:gd name="T41" fmla="*/ 429 h 907"/>
                  <a:gd name="T42" fmla="*/ 125 w 255"/>
                  <a:gd name="T43" fmla="*/ 441 h 907"/>
                  <a:gd name="T44" fmla="*/ 122 w 255"/>
                  <a:gd name="T45" fmla="*/ 452 h 907"/>
                  <a:gd name="T46" fmla="*/ 116 w 255"/>
                  <a:gd name="T47" fmla="*/ 450 h 907"/>
                  <a:gd name="T48" fmla="*/ 112 w 255"/>
                  <a:gd name="T49" fmla="*/ 439 h 907"/>
                  <a:gd name="T50" fmla="*/ 108 w 255"/>
                  <a:gd name="T51" fmla="*/ 428 h 907"/>
                  <a:gd name="T52" fmla="*/ 104 w 255"/>
                  <a:gd name="T53" fmla="*/ 415 h 907"/>
                  <a:gd name="T54" fmla="*/ 99 w 255"/>
                  <a:gd name="T55" fmla="*/ 398 h 907"/>
                  <a:gd name="T56" fmla="*/ 96 w 255"/>
                  <a:gd name="T57" fmla="*/ 381 h 907"/>
                  <a:gd name="T58" fmla="*/ 91 w 255"/>
                  <a:gd name="T59" fmla="*/ 361 h 907"/>
                  <a:gd name="T60" fmla="*/ 86 w 255"/>
                  <a:gd name="T61" fmla="*/ 341 h 907"/>
                  <a:gd name="T62" fmla="*/ 81 w 255"/>
                  <a:gd name="T63" fmla="*/ 319 h 907"/>
                  <a:gd name="T64" fmla="*/ 76 w 255"/>
                  <a:gd name="T65" fmla="*/ 298 h 907"/>
                  <a:gd name="T66" fmla="*/ 72 w 255"/>
                  <a:gd name="T67" fmla="*/ 277 h 907"/>
                  <a:gd name="T68" fmla="*/ 68 w 255"/>
                  <a:gd name="T69" fmla="*/ 257 h 907"/>
                  <a:gd name="T70" fmla="*/ 63 w 255"/>
                  <a:gd name="T71" fmla="*/ 237 h 907"/>
                  <a:gd name="T72" fmla="*/ 58 w 255"/>
                  <a:gd name="T73" fmla="*/ 219 h 907"/>
                  <a:gd name="T74" fmla="*/ 54 w 255"/>
                  <a:gd name="T75" fmla="*/ 204 h 907"/>
                  <a:gd name="T76" fmla="*/ 50 w 255"/>
                  <a:gd name="T77" fmla="*/ 190 h 907"/>
                  <a:gd name="T78" fmla="*/ 46 w 255"/>
                  <a:gd name="T79" fmla="*/ 178 h 907"/>
                  <a:gd name="T80" fmla="*/ 43 w 255"/>
                  <a:gd name="T81" fmla="*/ 169 h 907"/>
                  <a:gd name="T82" fmla="*/ 39 w 255"/>
                  <a:gd name="T83" fmla="*/ 161 h 907"/>
                  <a:gd name="T84" fmla="*/ 37 w 255"/>
                  <a:gd name="T85" fmla="*/ 151 h 907"/>
                  <a:gd name="T86" fmla="*/ 33 w 255"/>
                  <a:gd name="T87" fmla="*/ 141 h 907"/>
                  <a:gd name="T88" fmla="*/ 30 w 255"/>
                  <a:gd name="T89" fmla="*/ 132 h 907"/>
                  <a:gd name="T90" fmla="*/ 27 w 255"/>
                  <a:gd name="T91" fmla="*/ 122 h 907"/>
                  <a:gd name="T92" fmla="*/ 24 w 255"/>
                  <a:gd name="T93" fmla="*/ 112 h 907"/>
                  <a:gd name="T94" fmla="*/ 20 w 255"/>
                  <a:gd name="T95" fmla="*/ 102 h 907"/>
                  <a:gd name="T96" fmla="*/ 18 w 255"/>
                  <a:gd name="T97" fmla="*/ 92 h 907"/>
                  <a:gd name="T98" fmla="*/ 16 w 255"/>
                  <a:gd name="T99" fmla="*/ 83 h 907"/>
                  <a:gd name="T100" fmla="*/ 14 w 255"/>
                  <a:gd name="T101" fmla="*/ 74 h 907"/>
                  <a:gd name="T102" fmla="*/ 11 w 255"/>
                  <a:gd name="T103" fmla="*/ 65 h 907"/>
                  <a:gd name="T104" fmla="*/ 7 w 255"/>
                  <a:gd name="T105" fmla="*/ 51 h 907"/>
                  <a:gd name="T106" fmla="*/ 4 w 255"/>
                  <a:gd name="T107" fmla="*/ 37 h 907"/>
                  <a:gd name="T108" fmla="*/ 1 w 255"/>
                  <a:gd name="T109" fmla="*/ 27 h 907"/>
                  <a:gd name="T110" fmla="*/ 0 w 255"/>
                  <a:gd name="T111" fmla="*/ 19 h 907"/>
                  <a:gd name="T112" fmla="*/ 19 w 255"/>
                  <a:gd name="T113" fmla="*/ 0 h 9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5"/>
                  <a:gd name="T172" fmla="*/ 0 h 907"/>
                  <a:gd name="T173" fmla="*/ 255 w 255"/>
                  <a:gd name="T174" fmla="*/ 907 h 9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5" h="907">
                    <a:moveTo>
                      <a:pt x="38" y="0"/>
                    </a:moveTo>
                    <a:lnTo>
                      <a:pt x="38" y="0"/>
                    </a:lnTo>
                    <a:lnTo>
                      <a:pt x="40" y="6"/>
                    </a:lnTo>
                    <a:lnTo>
                      <a:pt x="40" y="10"/>
                    </a:lnTo>
                    <a:lnTo>
                      <a:pt x="43" y="15"/>
                    </a:lnTo>
                    <a:lnTo>
                      <a:pt x="45" y="21"/>
                    </a:lnTo>
                    <a:lnTo>
                      <a:pt x="48" y="26"/>
                    </a:lnTo>
                    <a:lnTo>
                      <a:pt x="49" y="33"/>
                    </a:lnTo>
                    <a:lnTo>
                      <a:pt x="52" y="41"/>
                    </a:lnTo>
                    <a:lnTo>
                      <a:pt x="55" y="48"/>
                    </a:lnTo>
                    <a:lnTo>
                      <a:pt x="59" y="58"/>
                    </a:lnTo>
                    <a:lnTo>
                      <a:pt x="62" y="67"/>
                    </a:lnTo>
                    <a:lnTo>
                      <a:pt x="66" y="77"/>
                    </a:lnTo>
                    <a:lnTo>
                      <a:pt x="70" y="88"/>
                    </a:lnTo>
                    <a:lnTo>
                      <a:pt x="74" y="101"/>
                    </a:lnTo>
                    <a:lnTo>
                      <a:pt x="77" y="112"/>
                    </a:lnTo>
                    <a:lnTo>
                      <a:pt x="81" y="123"/>
                    </a:lnTo>
                    <a:lnTo>
                      <a:pt x="85" y="137"/>
                    </a:lnTo>
                    <a:lnTo>
                      <a:pt x="90" y="151"/>
                    </a:lnTo>
                    <a:lnTo>
                      <a:pt x="95" y="163"/>
                    </a:lnTo>
                    <a:lnTo>
                      <a:pt x="100" y="178"/>
                    </a:lnTo>
                    <a:lnTo>
                      <a:pt x="104" y="193"/>
                    </a:lnTo>
                    <a:lnTo>
                      <a:pt x="110" y="209"/>
                    </a:lnTo>
                    <a:lnTo>
                      <a:pt x="114" y="224"/>
                    </a:lnTo>
                    <a:lnTo>
                      <a:pt x="119" y="239"/>
                    </a:lnTo>
                    <a:lnTo>
                      <a:pt x="123" y="256"/>
                    </a:lnTo>
                    <a:lnTo>
                      <a:pt x="130" y="272"/>
                    </a:lnTo>
                    <a:lnTo>
                      <a:pt x="134" y="289"/>
                    </a:lnTo>
                    <a:lnTo>
                      <a:pt x="140" y="305"/>
                    </a:lnTo>
                    <a:lnTo>
                      <a:pt x="145" y="323"/>
                    </a:lnTo>
                    <a:lnTo>
                      <a:pt x="152" y="341"/>
                    </a:lnTo>
                    <a:lnTo>
                      <a:pt x="156" y="357"/>
                    </a:lnTo>
                    <a:lnTo>
                      <a:pt x="162" y="376"/>
                    </a:lnTo>
                    <a:lnTo>
                      <a:pt x="166" y="393"/>
                    </a:lnTo>
                    <a:lnTo>
                      <a:pt x="171" y="412"/>
                    </a:lnTo>
                    <a:lnTo>
                      <a:pt x="175" y="428"/>
                    </a:lnTo>
                    <a:lnTo>
                      <a:pt x="181" y="447"/>
                    </a:lnTo>
                    <a:lnTo>
                      <a:pt x="186" y="464"/>
                    </a:lnTo>
                    <a:lnTo>
                      <a:pt x="192" y="483"/>
                    </a:lnTo>
                    <a:lnTo>
                      <a:pt x="196" y="499"/>
                    </a:lnTo>
                    <a:lnTo>
                      <a:pt x="200" y="518"/>
                    </a:lnTo>
                    <a:lnTo>
                      <a:pt x="204" y="535"/>
                    </a:lnTo>
                    <a:lnTo>
                      <a:pt x="209" y="554"/>
                    </a:lnTo>
                    <a:lnTo>
                      <a:pt x="212" y="570"/>
                    </a:lnTo>
                    <a:lnTo>
                      <a:pt x="218" y="590"/>
                    </a:lnTo>
                    <a:lnTo>
                      <a:pt x="222" y="606"/>
                    </a:lnTo>
                    <a:lnTo>
                      <a:pt x="227" y="625"/>
                    </a:lnTo>
                    <a:lnTo>
                      <a:pt x="229" y="641"/>
                    </a:lnTo>
                    <a:lnTo>
                      <a:pt x="233" y="657"/>
                    </a:lnTo>
                    <a:lnTo>
                      <a:pt x="235" y="673"/>
                    </a:lnTo>
                    <a:lnTo>
                      <a:pt x="238" y="691"/>
                    </a:lnTo>
                    <a:lnTo>
                      <a:pt x="241" y="706"/>
                    </a:lnTo>
                    <a:lnTo>
                      <a:pt x="244" y="722"/>
                    </a:lnTo>
                    <a:lnTo>
                      <a:pt x="246" y="737"/>
                    </a:lnTo>
                    <a:lnTo>
                      <a:pt x="248" y="754"/>
                    </a:lnTo>
                    <a:lnTo>
                      <a:pt x="249" y="767"/>
                    </a:lnTo>
                    <a:lnTo>
                      <a:pt x="250" y="781"/>
                    </a:lnTo>
                    <a:lnTo>
                      <a:pt x="252" y="795"/>
                    </a:lnTo>
                    <a:lnTo>
                      <a:pt x="253" y="810"/>
                    </a:lnTo>
                    <a:lnTo>
                      <a:pt x="253" y="821"/>
                    </a:lnTo>
                    <a:lnTo>
                      <a:pt x="253" y="834"/>
                    </a:lnTo>
                    <a:lnTo>
                      <a:pt x="253" y="845"/>
                    </a:lnTo>
                    <a:lnTo>
                      <a:pt x="255" y="858"/>
                    </a:lnTo>
                    <a:lnTo>
                      <a:pt x="253" y="866"/>
                    </a:lnTo>
                    <a:lnTo>
                      <a:pt x="253" y="875"/>
                    </a:lnTo>
                    <a:lnTo>
                      <a:pt x="250" y="882"/>
                    </a:lnTo>
                    <a:lnTo>
                      <a:pt x="250" y="890"/>
                    </a:lnTo>
                    <a:lnTo>
                      <a:pt x="248" y="900"/>
                    </a:lnTo>
                    <a:lnTo>
                      <a:pt x="245" y="905"/>
                    </a:lnTo>
                    <a:lnTo>
                      <a:pt x="241" y="907"/>
                    </a:lnTo>
                    <a:lnTo>
                      <a:pt x="238" y="905"/>
                    </a:lnTo>
                    <a:lnTo>
                      <a:pt x="233" y="900"/>
                    </a:lnTo>
                    <a:lnTo>
                      <a:pt x="230" y="892"/>
                    </a:lnTo>
                    <a:lnTo>
                      <a:pt x="227" y="886"/>
                    </a:lnTo>
                    <a:lnTo>
                      <a:pt x="224" y="879"/>
                    </a:lnTo>
                    <a:lnTo>
                      <a:pt x="222" y="871"/>
                    </a:lnTo>
                    <a:lnTo>
                      <a:pt x="219" y="866"/>
                    </a:lnTo>
                    <a:lnTo>
                      <a:pt x="216" y="856"/>
                    </a:lnTo>
                    <a:lnTo>
                      <a:pt x="214" y="849"/>
                    </a:lnTo>
                    <a:lnTo>
                      <a:pt x="211" y="840"/>
                    </a:lnTo>
                    <a:lnTo>
                      <a:pt x="208" y="830"/>
                    </a:lnTo>
                    <a:lnTo>
                      <a:pt x="205" y="819"/>
                    </a:lnTo>
                    <a:lnTo>
                      <a:pt x="203" y="808"/>
                    </a:lnTo>
                    <a:lnTo>
                      <a:pt x="198" y="797"/>
                    </a:lnTo>
                    <a:lnTo>
                      <a:pt x="197" y="786"/>
                    </a:lnTo>
                    <a:lnTo>
                      <a:pt x="193" y="774"/>
                    </a:lnTo>
                    <a:lnTo>
                      <a:pt x="192" y="762"/>
                    </a:lnTo>
                    <a:lnTo>
                      <a:pt x="188" y="748"/>
                    </a:lnTo>
                    <a:lnTo>
                      <a:pt x="186" y="737"/>
                    </a:lnTo>
                    <a:lnTo>
                      <a:pt x="182" y="722"/>
                    </a:lnTo>
                    <a:lnTo>
                      <a:pt x="179" y="708"/>
                    </a:lnTo>
                    <a:lnTo>
                      <a:pt x="177" y="695"/>
                    </a:lnTo>
                    <a:lnTo>
                      <a:pt x="172" y="683"/>
                    </a:lnTo>
                    <a:lnTo>
                      <a:pt x="170" y="667"/>
                    </a:lnTo>
                    <a:lnTo>
                      <a:pt x="167" y="654"/>
                    </a:lnTo>
                    <a:lnTo>
                      <a:pt x="163" y="639"/>
                    </a:lnTo>
                    <a:lnTo>
                      <a:pt x="160" y="626"/>
                    </a:lnTo>
                    <a:lnTo>
                      <a:pt x="156" y="611"/>
                    </a:lnTo>
                    <a:lnTo>
                      <a:pt x="153" y="596"/>
                    </a:lnTo>
                    <a:lnTo>
                      <a:pt x="151" y="583"/>
                    </a:lnTo>
                    <a:lnTo>
                      <a:pt x="146" y="569"/>
                    </a:lnTo>
                    <a:lnTo>
                      <a:pt x="144" y="555"/>
                    </a:lnTo>
                    <a:lnTo>
                      <a:pt x="141" y="540"/>
                    </a:lnTo>
                    <a:lnTo>
                      <a:pt x="137" y="528"/>
                    </a:lnTo>
                    <a:lnTo>
                      <a:pt x="136" y="514"/>
                    </a:lnTo>
                    <a:lnTo>
                      <a:pt x="131" y="501"/>
                    </a:lnTo>
                    <a:lnTo>
                      <a:pt x="129" y="488"/>
                    </a:lnTo>
                    <a:lnTo>
                      <a:pt x="126" y="475"/>
                    </a:lnTo>
                    <a:lnTo>
                      <a:pt x="122" y="464"/>
                    </a:lnTo>
                    <a:lnTo>
                      <a:pt x="119" y="450"/>
                    </a:lnTo>
                    <a:lnTo>
                      <a:pt x="116" y="439"/>
                    </a:lnTo>
                    <a:lnTo>
                      <a:pt x="114" y="428"/>
                    </a:lnTo>
                    <a:lnTo>
                      <a:pt x="111" y="417"/>
                    </a:lnTo>
                    <a:lnTo>
                      <a:pt x="108" y="408"/>
                    </a:lnTo>
                    <a:lnTo>
                      <a:pt x="105" y="397"/>
                    </a:lnTo>
                    <a:lnTo>
                      <a:pt x="103" y="387"/>
                    </a:lnTo>
                    <a:lnTo>
                      <a:pt x="101" y="380"/>
                    </a:lnTo>
                    <a:lnTo>
                      <a:pt x="97" y="371"/>
                    </a:lnTo>
                    <a:lnTo>
                      <a:pt x="96" y="364"/>
                    </a:lnTo>
                    <a:lnTo>
                      <a:pt x="93" y="357"/>
                    </a:lnTo>
                    <a:lnTo>
                      <a:pt x="92" y="352"/>
                    </a:lnTo>
                    <a:lnTo>
                      <a:pt x="89" y="346"/>
                    </a:lnTo>
                    <a:lnTo>
                      <a:pt x="86" y="339"/>
                    </a:lnTo>
                    <a:lnTo>
                      <a:pt x="85" y="332"/>
                    </a:lnTo>
                    <a:lnTo>
                      <a:pt x="82" y="327"/>
                    </a:lnTo>
                    <a:lnTo>
                      <a:pt x="79" y="322"/>
                    </a:lnTo>
                    <a:lnTo>
                      <a:pt x="78" y="315"/>
                    </a:lnTo>
                    <a:lnTo>
                      <a:pt x="75" y="308"/>
                    </a:lnTo>
                    <a:lnTo>
                      <a:pt x="74" y="302"/>
                    </a:lnTo>
                    <a:lnTo>
                      <a:pt x="70" y="296"/>
                    </a:lnTo>
                    <a:lnTo>
                      <a:pt x="69" y="290"/>
                    </a:lnTo>
                    <a:lnTo>
                      <a:pt x="66" y="283"/>
                    </a:lnTo>
                    <a:lnTo>
                      <a:pt x="66" y="276"/>
                    </a:lnTo>
                    <a:lnTo>
                      <a:pt x="62" y="270"/>
                    </a:lnTo>
                    <a:lnTo>
                      <a:pt x="60" y="264"/>
                    </a:lnTo>
                    <a:lnTo>
                      <a:pt x="58" y="257"/>
                    </a:lnTo>
                    <a:lnTo>
                      <a:pt x="56" y="250"/>
                    </a:lnTo>
                    <a:lnTo>
                      <a:pt x="54" y="244"/>
                    </a:lnTo>
                    <a:lnTo>
                      <a:pt x="52" y="237"/>
                    </a:lnTo>
                    <a:lnTo>
                      <a:pt x="49" y="230"/>
                    </a:lnTo>
                    <a:lnTo>
                      <a:pt x="48" y="224"/>
                    </a:lnTo>
                    <a:lnTo>
                      <a:pt x="45" y="218"/>
                    </a:lnTo>
                    <a:lnTo>
                      <a:pt x="44" y="211"/>
                    </a:lnTo>
                    <a:lnTo>
                      <a:pt x="41" y="204"/>
                    </a:lnTo>
                    <a:lnTo>
                      <a:pt x="40" y="198"/>
                    </a:lnTo>
                    <a:lnTo>
                      <a:pt x="38" y="192"/>
                    </a:lnTo>
                    <a:lnTo>
                      <a:pt x="37" y="185"/>
                    </a:lnTo>
                    <a:lnTo>
                      <a:pt x="36" y="178"/>
                    </a:lnTo>
                    <a:lnTo>
                      <a:pt x="34" y="172"/>
                    </a:lnTo>
                    <a:lnTo>
                      <a:pt x="32" y="166"/>
                    </a:lnTo>
                    <a:lnTo>
                      <a:pt x="30" y="159"/>
                    </a:lnTo>
                    <a:lnTo>
                      <a:pt x="29" y="153"/>
                    </a:lnTo>
                    <a:lnTo>
                      <a:pt x="28" y="148"/>
                    </a:lnTo>
                    <a:lnTo>
                      <a:pt x="25" y="142"/>
                    </a:lnTo>
                    <a:lnTo>
                      <a:pt x="25" y="136"/>
                    </a:lnTo>
                    <a:lnTo>
                      <a:pt x="22" y="130"/>
                    </a:lnTo>
                    <a:lnTo>
                      <a:pt x="21" y="125"/>
                    </a:lnTo>
                    <a:lnTo>
                      <a:pt x="18" y="112"/>
                    </a:lnTo>
                    <a:lnTo>
                      <a:pt x="15" y="103"/>
                    </a:lnTo>
                    <a:lnTo>
                      <a:pt x="12" y="93"/>
                    </a:lnTo>
                    <a:lnTo>
                      <a:pt x="10" y="84"/>
                    </a:lnTo>
                    <a:lnTo>
                      <a:pt x="8" y="75"/>
                    </a:lnTo>
                    <a:lnTo>
                      <a:pt x="7" y="69"/>
                    </a:lnTo>
                    <a:lnTo>
                      <a:pt x="4" y="62"/>
                    </a:lnTo>
                    <a:lnTo>
                      <a:pt x="3" y="55"/>
                    </a:lnTo>
                    <a:lnTo>
                      <a:pt x="0" y="48"/>
                    </a:lnTo>
                    <a:lnTo>
                      <a:pt x="0" y="45"/>
                    </a:lnTo>
                    <a:lnTo>
                      <a:pt x="0" y="38"/>
                    </a:lnTo>
                    <a:lnTo>
                      <a:pt x="0" y="37"/>
                    </a:lnTo>
                    <a:lnTo>
                      <a:pt x="38" y="0"/>
                    </a:lnTo>
                    <a:close/>
                  </a:path>
                </a:pathLst>
              </a:custGeom>
              <a:solidFill>
                <a:schemeClr val="tx1"/>
              </a:solidFill>
              <a:ln w="9525">
                <a:noFill/>
                <a:round/>
                <a:headEnd/>
                <a:tailEnd/>
              </a:ln>
            </p:spPr>
            <p:txBody>
              <a:bodyPr>
                <a:prstTxWarp prst="textNoShape">
                  <a:avLst/>
                </a:prstTxWarp>
              </a:bodyPr>
              <a:lstStyle/>
              <a:p>
                <a:endParaRPr lang="en-US"/>
              </a:p>
            </p:txBody>
          </p:sp>
        </p:grpSp>
        <p:sp>
          <p:nvSpPr>
            <p:cNvPr id="96266" name="Rectangle 34"/>
            <p:cNvSpPr>
              <a:spLocks noChangeArrowheads="1"/>
            </p:cNvSpPr>
            <p:nvPr/>
          </p:nvSpPr>
          <p:spPr bwMode="auto">
            <a:xfrm>
              <a:off x="1089" y="867"/>
              <a:ext cx="4032" cy="96"/>
            </a:xfrm>
            <a:prstGeom prst="rect">
              <a:avLst/>
            </a:prstGeom>
            <a:gradFill rotWithShape="1">
              <a:gsLst>
                <a:gs pos="0">
                  <a:srgbClr val="33CCCC"/>
                </a:gs>
                <a:gs pos="100000">
                  <a:srgbClr val="CCCC00"/>
                </a:gs>
              </a:gsLst>
              <a:lin ang="5400000" scaled="1"/>
            </a:gradFill>
            <a:ln w="9525">
              <a:noFill/>
              <a:miter lim="800000"/>
              <a:headEnd/>
              <a:tailEnd/>
            </a:ln>
          </p:spPr>
          <p:txBody>
            <a:bodyPr wrap="none" anchor="ctr">
              <a:prstTxWarp prst="textNoShape">
                <a:avLst/>
              </a:prstTxWarp>
            </a:bodyPr>
            <a:lstStyle/>
            <a:p>
              <a:endParaRPr lang="en-US"/>
            </a:p>
          </p:txBody>
        </p:sp>
      </p:grpSp>
      <p:pic>
        <p:nvPicPr>
          <p:cNvPr id="96259" name="Picture 40" descr="Castel Porziano 3"/>
          <p:cNvPicPr>
            <a:picLocks noChangeAspect="1" noChangeArrowheads="1"/>
          </p:cNvPicPr>
          <p:nvPr/>
        </p:nvPicPr>
        <p:blipFill>
          <a:blip r:embed="rId3"/>
          <a:srcRect/>
          <a:stretch>
            <a:fillRect/>
          </a:stretch>
        </p:blipFill>
        <p:spPr bwMode="auto">
          <a:xfrm>
            <a:off x="152400" y="3003550"/>
            <a:ext cx="4953000" cy="3714750"/>
          </a:xfrm>
          <a:prstGeom prst="rect">
            <a:avLst/>
          </a:prstGeom>
          <a:noFill/>
          <a:ln w="9525">
            <a:noFill/>
            <a:miter lim="800000"/>
            <a:headEnd/>
            <a:tailEnd/>
          </a:ln>
        </p:spPr>
      </p:pic>
      <p:pic>
        <p:nvPicPr>
          <p:cNvPr id="96260" name="Picture 41" descr="Castel Porziano 5"/>
          <p:cNvPicPr>
            <a:picLocks noChangeAspect="1" noChangeArrowheads="1"/>
          </p:cNvPicPr>
          <p:nvPr/>
        </p:nvPicPr>
        <p:blipFill>
          <a:blip r:embed="rId4"/>
          <a:srcRect/>
          <a:stretch>
            <a:fillRect/>
          </a:stretch>
        </p:blipFill>
        <p:spPr bwMode="auto">
          <a:xfrm>
            <a:off x="5226050" y="1565275"/>
            <a:ext cx="3886200" cy="5181600"/>
          </a:xfrm>
          <a:prstGeom prst="rect">
            <a:avLst/>
          </a:prstGeom>
          <a:noFill/>
          <a:ln w="9525">
            <a:noFill/>
            <a:miter lim="800000"/>
            <a:headEnd/>
            <a:tailEnd/>
          </a:ln>
        </p:spPr>
      </p:pic>
      <p:sp>
        <p:nvSpPr>
          <p:cNvPr id="96261" name="Rectangle 42"/>
          <p:cNvSpPr>
            <a:spLocks noChangeArrowheads="1"/>
          </p:cNvSpPr>
          <p:nvPr/>
        </p:nvSpPr>
        <p:spPr bwMode="auto">
          <a:xfrm>
            <a:off x="1600200" y="76200"/>
            <a:ext cx="7315200" cy="1143000"/>
          </a:xfrm>
          <a:prstGeom prst="rect">
            <a:avLst/>
          </a:prstGeom>
          <a:noFill/>
          <a:ln w="9525">
            <a:noFill/>
            <a:miter lim="800000"/>
            <a:headEnd/>
            <a:tailEnd/>
          </a:ln>
        </p:spPr>
        <p:txBody>
          <a:bodyPr anchor="ctr">
            <a:prstTxWarp prst="textNoShape">
              <a:avLst/>
            </a:prstTxWarp>
          </a:bodyPr>
          <a:lstStyle/>
          <a:p>
            <a:pPr algn="ctr"/>
            <a:r>
              <a:rPr lang="it-IT" sz="2800">
                <a:solidFill>
                  <a:schemeClr val="tx2"/>
                </a:solidFill>
              </a:rPr>
              <a:t>Italian Stone Pine (</a:t>
            </a:r>
            <a:r>
              <a:rPr lang="it-IT" sz="2800" i="1">
                <a:solidFill>
                  <a:schemeClr val="tx2"/>
                </a:solidFill>
              </a:rPr>
              <a:t>Pinus pinea</a:t>
            </a:r>
            <a:r>
              <a:rPr lang="it-IT" sz="2800">
                <a:solidFill>
                  <a:schemeClr val="tx2"/>
                </a:solidFill>
              </a:rPr>
              <a:t> L.) mortality centers in Castelporziano (Rome)</a:t>
            </a:r>
          </a:p>
        </p:txBody>
      </p:sp>
      <p:sp>
        <p:nvSpPr>
          <p:cNvPr id="96262" name="Text Box 43"/>
          <p:cNvSpPr txBox="1">
            <a:spLocks noChangeArrowheads="1"/>
          </p:cNvSpPr>
          <p:nvPr/>
        </p:nvSpPr>
        <p:spPr bwMode="auto">
          <a:xfrm>
            <a:off x="1981200" y="1981200"/>
            <a:ext cx="974725" cy="519113"/>
          </a:xfrm>
          <a:prstGeom prst="rect">
            <a:avLst/>
          </a:prstGeom>
          <a:noFill/>
          <a:ln w="9525">
            <a:noFill/>
            <a:miter lim="800000"/>
            <a:headEnd/>
            <a:tailEnd/>
          </a:ln>
        </p:spPr>
        <p:txBody>
          <a:bodyPr wrap="none">
            <a:prstTxWarp prst="textNoShape">
              <a:avLst/>
            </a:prstTxWarp>
            <a:spAutoFit/>
          </a:bodyPr>
          <a:lstStyle/>
          <a:p>
            <a:r>
              <a:rPr lang="it-IT" sz="2800" b="1"/>
              <a:t>2002</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8306" name="Group 2"/>
          <p:cNvGrpSpPr>
            <a:grpSpLocks/>
          </p:cNvGrpSpPr>
          <p:nvPr/>
        </p:nvGrpSpPr>
        <p:grpSpPr bwMode="auto">
          <a:xfrm>
            <a:off x="0" y="0"/>
            <a:ext cx="8129588" cy="1528763"/>
            <a:chOff x="0" y="0"/>
            <a:chExt cx="5121" cy="963"/>
          </a:xfrm>
        </p:grpSpPr>
        <p:sp>
          <p:nvSpPr>
            <p:cNvPr id="98312" name="Rectangle 3"/>
            <p:cNvSpPr>
              <a:spLocks noChangeArrowheads="1"/>
            </p:cNvSpPr>
            <p:nvPr/>
          </p:nvSpPr>
          <p:spPr bwMode="auto">
            <a:xfrm>
              <a:off x="0" y="0"/>
              <a:ext cx="1008" cy="960"/>
            </a:xfrm>
            <a:prstGeom prst="rect">
              <a:avLst/>
            </a:prstGeom>
            <a:solidFill>
              <a:srgbClr val="CCCC00"/>
            </a:solidFill>
            <a:ln w="9525">
              <a:noFill/>
              <a:miter lim="800000"/>
              <a:headEnd/>
              <a:tailEnd/>
            </a:ln>
          </p:spPr>
          <p:txBody>
            <a:bodyPr wrap="none" anchor="ctr">
              <a:prstTxWarp prst="textNoShape">
                <a:avLst/>
              </a:prstTxWarp>
            </a:bodyPr>
            <a:lstStyle/>
            <a:p>
              <a:endParaRPr lang="en-US"/>
            </a:p>
          </p:txBody>
        </p:sp>
        <p:sp>
          <p:nvSpPr>
            <p:cNvPr id="98313" name="AutoShape 4"/>
            <p:cNvSpPr>
              <a:spLocks noChangeAspect="1" noChangeArrowheads="1" noTextEdit="1"/>
            </p:cNvSpPr>
            <p:nvPr/>
          </p:nvSpPr>
          <p:spPr bwMode="auto">
            <a:xfrm>
              <a:off x="72" y="81"/>
              <a:ext cx="864" cy="816"/>
            </a:xfrm>
            <a:prstGeom prst="rect">
              <a:avLst/>
            </a:prstGeom>
            <a:solidFill>
              <a:srgbClr val="33CCCC"/>
            </a:solidFill>
            <a:ln w="9525">
              <a:noFill/>
              <a:miter lim="800000"/>
              <a:headEnd/>
              <a:tailEnd/>
            </a:ln>
          </p:spPr>
          <p:txBody>
            <a:bodyPr>
              <a:prstTxWarp prst="textNoShape">
                <a:avLst/>
              </a:prstTxWarp>
            </a:bodyPr>
            <a:lstStyle/>
            <a:p>
              <a:endParaRPr lang="en-US"/>
            </a:p>
          </p:txBody>
        </p:sp>
        <p:grpSp>
          <p:nvGrpSpPr>
            <p:cNvPr id="98314" name="Group 5"/>
            <p:cNvGrpSpPr>
              <a:grpSpLocks/>
            </p:cNvGrpSpPr>
            <p:nvPr/>
          </p:nvGrpSpPr>
          <p:grpSpPr bwMode="auto">
            <a:xfrm>
              <a:off x="130" y="140"/>
              <a:ext cx="699" cy="652"/>
              <a:chOff x="3086" y="1118"/>
              <a:chExt cx="1574" cy="1349"/>
            </a:xfrm>
          </p:grpSpPr>
          <p:sp>
            <p:nvSpPr>
              <p:cNvPr id="98316" name="Freeform 6"/>
              <p:cNvSpPr>
                <a:spLocks/>
              </p:cNvSpPr>
              <p:nvPr/>
            </p:nvSpPr>
            <p:spPr bwMode="auto">
              <a:xfrm>
                <a:off x="4301" y="1578"/>
                <a:ext cx="119" cy="171"/>
              </a:xfrm>
              <a:custGeom>
                <a:avLst/>
                <a:gdLst>
                  <a:gd name="T0" fmla="*/ 37 w 238"/>
                  <a:gd name="T1" fmla="*/ 16 h 341"/>
                  <a:gd name="T2" fmla="*/ 36 w 238"/>
                  <a:gd name="T3" fmla="*/ 22 h 341"/>
                  <a:gd name="T4" fmla="*/ 35 w 238"/>
                  <a:gd name="T5" fmla="*/ 28 h 341"/>
                  <a:gd name="T6" fmla="*/ 33 w 238"/>
                  <a:gd name="T7" fmla="*/ 36 h 341"/>
                  <a:gd name="T8" fmla="*/ 32 w 238"/>
                  <a:gd name="T9" fmla="*/ 45 h 341"/>
                  <a:gd name="T10" fmla="*/ 30 w 238"/>
                  <a:gd name="T11" fmla="*/ 54 h 341"/>
                  <a:gd name="T12" fmla="*/ 28 w 238"/>
                  <a:gd name="T13" fmla="*/ 64 h 341"/>
                  <a:gd name="T14" fmla="*/ 26 w 238"/>
                  <a:gd name="T15" fmla="*/ 75 h 341"/>
                  <a:gd name="T16" fmla="*/ 23 w 238"/>
                  <a:gd name="T17" fmla="*/ 87 h 341"/>
                  <a:gd name="T18" fmla="*/ 20 w 238"/>
                  <a:gd name="T19" fmla="*/ 98 h 341"/>
                  <a:gd name="T20" fmla="*/ 17 w 238"/>
                  <a:gd name="T21" fmla="*/ 109 h 341"/>
                  <a:gd name="T22" fmla="*/ 14 w 238"/>
                  <a:gd name="T23" fmla="*/ 120 h 341"/>
                  <a:gd name="T24" fmla="*/ 11 w 238"/>
                  <a:gd name="T25" fmla="*/ 129 h 341"/>
                  <a:gd name="T26" fmla="*/ 8 w 238"/>
                  <a:gd name="T27" fmla="*/ 138 h 341"/>
                  <a:gd name="T28" fmla="*/ 5 w 238"/>
                  <a:gd name="T29" fmla="*/ 146 h 341"/>
                  <a:gd name="T30" fmla="*/ 0 w 238"/>
                  <a:gd name="T31" fmla="*/ 154 h 341"/>
                  <a:gd name="T32" fmla="*/ 2 w 238"/>
                  <a:gd name="T33" fmla="*/ 162 h 341"/>
                  <a:gd name="T34" fmla="*/ 8 w 238"/>
                  <a:gd name="T35" fmla="*/ 167 h 341"/>
                  <a:gd name="T36" fmla="*/ 14 w 238"/>
                  <a:gd name="T37" fmla="*/ 168 h 341"/>
                  <a:gd name="T38" fmla="*/ 20 w 238"/>
                  <a:gd name="T39" fmla="*/ 170 h 341"/>
                  <a:gd name="T40" fmla="*/ 27 w 238"/>
                  <a:gd name="T41" fmla="*/ 171 h 341"/>
                  <a:gd name="T42" fmla="*/ 35 w 238"/>
                  <a:gd name="T43" fmla="*/ 171 h 341"/>
                  <a:gd name="T44" fmla="*/ 41 w 238"/>
                  <a:gd name="T45" fmla="*/ 170 h 341"/>
                  <a:gd name="T46" fmla="*/ 48 w 238"/>
                  <a:gd name="T47" fmla="*/ 168 h 341"/>
                  <a:gd name="T48" fmla="*/ 54 w 238"/>
                  <a:gd name="T49" fmla="*/ 168 h 341"/>
                  <a:gd name="T50" fmla="*/ 63 w 238"/>
                  <a:gd name="T51" fmla="*/ 164 h 341"/>
                  <a:gd name="T52" fmla="*/ 69 w 238"/>
                  <a:gd name="T53" fmla="*/ 159 h 341"/>
                  <a:gd name="T54" fmla="*/ 69 w 238"/>
                  <a:gd name="T55" fmla="*/ 153 h 341"/>
                  <a:gd name="T56" fmla="*/ 69 w 238"/>
                  <a:gd name="T57" fmla="*/ 144 h 341"/>
                  <a:gd name="T58" fmla="*/ 70 w 238"/>
                  <a:gd name="T59" fmla="*/ 138 h 341"/>
                  <a:gd name="T60" fmla="*/ 72 w 238"/>
                  <a:gd name="T61" fmla="*/ 131 h 341"/>
                  <a:gd name="T62" fmla="*/ 73 w 238"/>
                  <a:gd name="T63" fmla="*/ 122 h 341"/>
                  <a:gd name="T64" fmla="*/ 75 w 238"/>
                  <a:gd name="T65" fmla="*/ 113 h 341"/>
                  <a:gd name="T66" fmla="*/ 78 w 238"/>
                  <a:gd name="T67" fmla="*/ 104 h 341"/>
                  <a:gd name="T68" fmla="*/ 81 w 238"/>
                  <a:gd name="T69" fmla="*/ 94 h 341"/>
                  <a:gd name="T70" fmla="*/ 85 w 238"/>
                  <a:gd name="T71" fmla="*/ 84 h 341"/>
                  <a:gd name="T72" fmla="*/ 88 w 238"/>
                  <a:gd name="T73" fmla="*/ 75 h 341"/>
                  <a:gd name="T74" fmla="*/ 93 w 238"/>
                  <a:gd name="T75" fmla="*/ 64 h 341"/>
                  <a:gd name="T76" fmla="*/ 98 w 238"/>
                  <a:gd name="T77" fmla="*/ 55 h 341"/>
                  <a:gd name="T78" fmla="*/ 103 w 238"/>
                  <a:gd name="T79" fmla="*/ 46 h 341"/>
                  <a:gd name="T80" fmla="*/ 109 w 238"/>
                  <a:gd name="T81" fmla="*/ 36 h 341"/>
                  <a:gd name="T82" fmla="*/ 115 w 238"/>
                  <a:gd name="T83" fmla="*/ 28 h 341"/>
                  <a:gd name="T84" fmla="*/ 91 w 238"/>
                  <a:gd name="T85" fmla="*/ 0 h 341"/>
                  <a:gd name="T86" fmla="*/ 37 w 238"/>
                  <a:gd name="T87" fmla="*/ 16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8"/>
                  <a:gd name="T133" fmla="*/ 0 h 341"/>
                  <a:gd name="T134" fmla="*/ 238 w 238"/>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8" h="341">
                    <a:moveTo>
                      <a:pt x="74" y="31"/>
                    </a:moveTo>
                    <a:lnTo>
                      <a:pt x="73" y="32"/>
                    </a:lnTo>
                    <a:lnTo>
                      <a:pt x="73" y="39"/>
                    </a:lnTo>
                    <a:lnTo>
                      <a:pt x="71" y="43"/>
                    </a:lnTo>
                    <a:lnTo>
                      <a:pt x="70" y="50"/>
                    </a:lnTo>
                    <a:lnTo>
                      <a:pt x="69" y="56"/>
                    </a:lnTo>
                    <a:lnTo>
                      <a:pt x="69" y="64"/>
                    </a:lnTo>
                    <a:lnTo>
                      <a:pt x="66" y="71"/>
                    </a:lnTo>
                    <a:lnTo>
                      <a:pt x="65" y="79"/>
                    </a:lnTo>
                    <a:lnTo>
                      <a:pt x="63" y="89"/>
                    </a:lnTo>
                    <a:lnTo>
                      <a:pt x="62" y="98"/>
                    </a:lnTo>
                    <a:lnTo>
                      <a:pt x="59" y="108"/>
                    </a:lnTo>
                    <a:lnTo>
                      <a:pt x="58" y="117"/>
                    </a:lnTo>
                    <a:lnTo>
                      <a:pt x="55" y="128"/>
                    </a:lnTo>
                    <a:lnTo>
                      <a:pt x="54" y="140"/>
                    </a:lnTo>
                    <a:lnTo>
                      <a:pt x="51" y="150"/>
                    </a:lnTo>
                    <a:lnTo>
                      <a:pt x="48" y="162"/>
                    </a:lnTo>
                    <a:lnTo>
                      <a:pt x="45" y="173"/>
                    </a:lnTo>
                    <a:lnTo>
                      <a:pt x="43" y="184"/>
                    </a:lnTo>
                    <a:lnTo>
                      <a:pt x="40" y="195"/>
                    </a:lnTo>
                    <a:lnTo>
                      <a:pt x="37" y="206"/>
                    </a:lnTo>
                    <a:lnTo>
                      <a:pt x="33" y="217"/>
                    </a:lnTo>
                    <a:lnTo>
                      <a:pt x="32" y="229"/>
                    </a:lnTo>
                    <a:lnTo>
                      <a:pt x="28" y="239"/>
                    </a:lnTo>
                    <a:lnTo>
                      <a:pt x="25" y="248"/>
                    </a:lnTo>
                    <a:lnTo>
                      <a:pt x="22" y="258"/>
                    </a:lnTo>
                    <a:lnTo>
                      <a:pt x="18" y="268"/>
                    </a:lnTo>
                    <a:lnTo>
                      <a:pt x="15" y="276"/>
                    </a:lnTo>
                    <a:lnTo>
                      <a:pt x="13" y="284"/>
                    </a:lnTo>
                    <a:lnTo>
                      <a:pt x="9" y="291"/>
                    </a:lnTo>
                    <a:lnTo>
                      <a:pt x="6" y="298"/>
                    </a:lnTo>
                    <a:lnTo>
                      <a:pt x="0" y="307"/>
                    </a:lnTo>
                    <a:lnTo>
                      <a:pt x="0" y="317"/>
                    </a:lnTo>
                    <a:lnTo>
                      <a:pt x="3" y="324"/>
                    </a:lnTo>
                    <a:lnTo>
                      <a:pt x="13" y="332"/>
                    </a:lnTo>
                    <a:lnTo>
                      <a:pt x="15" y="333"/>
                    </a:lnTo>
                    <a:lnTo>
                      <a:pt x="21" y="336"/>
                    </a:lnTo>
                    <a:lnTo>
                      <a:pt x="28" y="336"/>
                    </a:lnTo>
                    <a:lnTo>
                      <a:pt x="33" y="339"/>
                    </a:lnTo>
                    <a:lnTo>
                      <a:pt x="40" y="340"/>
                    </a:lnTo>
                    <a:lnTo>
                      <a:pt x="47" y="341"/>
                    </a:lnTo>
                    <a:lnTo>
                      <a:pt x="54" y="341"/>
                    </a:lnTo>
                    <a:lnTo>
                      <a:pt x="62" y="341"/>
                    </a:lnTo>
                    <a:lnTo>
                      <a:pt x="69" y="341"/>
                    </a:lnTo>
                    <a:lnTo>
                      <a:pt x="76" y="341"/>
                    </a:lnTo>
                    <a:lnTo>
                      <a:pt x="82" y="340"/>
                    </a:lnTo>
                    <a:lnTo>
                      <a:pt x="89" y="339"/>
                    </a:lnTo>
                    <a:lnTo>
                      <a:pt x="96" y="336"/>
                    </a:lnTo>
                    <a:lnTo>
                      <a:pt x="103" y="336"/>
                    </a:lnTo>
                    <a:lnTo>
                      <a:pt x="108" y="335"/>
                    </a:lnTo>
                    <a:lnTo>
                      <a:pt x="115" y="333"/>
                    </a:lnTo>
                    <a:lnTo>
                      <a:pt x="125" y="328"/>
                    </a:lnTo>
                    <a:lnTo>
                      <a:pt x="134" y="324"/>
                    </a:lnTo>
                    <a:lnTo>
                      <a:pt x="138" y="318"/>
                    </a:lnTo>
                    <a:lnTo>
                      <a:pt x="140" y="313"/>
                    </a:lnTo>
                    <a:lnTo>
                      <a:pt x="138" y="305"/>
                    </a:lnTo>
                    <a:lnTo>
                      <a:pt x="138" y="295"/>
                    </a:lnTo>
                    <a:lnTo>
                      <a:pt x="138" y="288"/>
                    </a:lnTo>
                    <a:lnTo>
                      <a:pt x="138" y="281"/>
                    </a:lnTo>
                    <a:lnTo>
                      <a:pt x="140" y="276"/>
                    </a:lnTo>
                    <a:lnTo>
                      <a:pt x="143" y="269"/>
                    </a:lnTo>
                    <a:lnTo>
                      <a:pt x="143" y="261"/>
                    </a:lnTo>
                    <a:lnTo>
                      <a:pt x="144" y="251"/>
                    </a:lnTo>
                    <a:lnTo>
                      <a:pt x="145" y="243"/>
                    </a:lnTo>
                    <a:lnTo>
                      <a:pt x="149" y="235"/>
                    </a:lnTo>
                    <a:lnTo>
                      <a:pt x="149" y="225"/>
                    </a:lnTo>
                    <a:lnTo>
                      <a:pt x="154" y="217"/>
                    </a:lnTo>
                    <a:lnTo>
                      <a:pt x="156" y="207"/>
                    </a:lnTo>
                    <a:lnTo>
                      <a:pt x="159" y="199"/>
                    </a:lnTo>
                    <a:lnTo>
                      <a:pt x="162" y="188"/>
                    </a:lnTo>
                    <a:lnTo>
                      <a:pt x="164" y="179"/>
                    </a:lnTo>
                    <a:lnTo>
                      <a:pt x="169" y="168"/>
                    </a:lnTo>
                    <a:lnTo>
                      <a:pt x="173" y="158"/>
                    </a:lnTo>
                    <a:lnTo>
                      <a:pt x="175" y="149"/>
                    </a:lnTo>
                    <a:lnTo>
                      <a:pt x="181" y="138"/>
                    </a:lnTo>
                    <a:lnTo>
                      <a:pt x="185" y="128"/>
                    </a:lnTo>
                    <a:lnTo>
                      <a:pt x="190" y="119"/>
                    </a:lnTo>
                    <a:lnTo>
                      <a:pt x="195" y="109"/>
                    </a:lnTo>
                    <a:lnTo>
                      <a:pt x="200" y="99"/>
                    </a:lnTo>
                    <a:lnTo>
                      <a:pt x="205" y="91"/>
                    </a:lnTo>
                    <a:lnTo>
                      <a:pt x="212" y="82"/>
                    </a:lnTo>
                    <a:lnTo>
                      <a:pt x="218" y="72"/>
                    </a:lnTo>
                    <a:lnTo>
                      <a:pt x="225" y="65"/>
                    </a:lnTo>
                    <a:lnTo>
                      <a:pt x="230" y="56"/>
                    </a:lnTo>
                    <a:lnTo>
                      <a:pt x="238" y="50"/>
                    </a:lnTo>
                    <a:lnTo>
                      <a:pt x="181" y="0"/>
                    </a:lnTo>
                    <a:lnTo>
                      <a:pt x="74" y="31"/>
                    </a:lnTo>
                    <a:close/>
                  </a:path>
                </a:pathLst>
              </a:custGeom>
              <a:solidFill>
                <a:schemeClr val="tx1"/>
              </a:solidFill>
              <a:ln w="9525">
                <a:noFill/>
                <a:round/>
                <a:headEnd/>
                <a:tailEnd/>
              </a:ln>
            </p:spPr>
            <p:txBody>
              <a:bodyPr>
                <a:prstTxWarp prst="textNoShape">
                  <a:avLst/>
                </a:prstTxWarp>
              </a:bodyPr>
              <a:lstStyle/>
              <a:p>
                <a:endParaRPr lang="en-US"/>
              </a:p>
            </p:txBody>
          </p:sp>
          <p:sp>
            <p:nvSpPr>
              <p:cNvPr id="98317" name="Freeform 7"/>
              <p:cNvSpPr>
                <a:spLocks/>
              </p:cNvSpPr>
              <p:nvPr/>
            </p:nvSpPr>
            <p:spPr bwMode="auto">
              <a:xfrm>
                <a:off x="4168" y="1767"/>
                <a:ext cx="103" cy="91"/>
              </a:xfrm>
              <a:custGeom>
                <a:avLst/>
                <a:gdLst>
                  <a:gd name="T0" fmla="*/ 64 w 207"/>
                  <a:gd name="T1" fmla="*/ 5 h 182"/>
                  <a:gd name="T2" fmla="*/ 57 w 207"/>
                  <a:gd name="T3" fmla="*/ 9 h 182"/>
                  <a:gd name="T4" fmla="*/ 50 w 207"/>
                  <a:gd name="T5" fmla="*/ 15 h 182"/>
                  <a:gd name="T6" fmla="*/ 44 w 207"/>
                  <a:gd name="T7" fmla="*/ 20 h 182"/>
                  <a:gd name="T8" fmla="*/ 38 w 207"/>
                  <a:gd name="T9" fmla="*/ 25 h 182"/>
                  <a:gd name="T10" fmla="*/ 32 w 207"/>
                  <a:gd name="T11" fmla="*/ 32 h 182"/>
                  <a:gd name="T12" fmla="*/ 25 w 207"/>
                  <a:gd name="T13" fmla="*/ 38 h 182"/>
                  <a:gd name="T14" fmla="*/ 19 w 207"/>
                  <a:gd name="T15" fmla="*/ 44 h 182"/>
                  <a:gd name="T16" fmla="*/ 12 w 207"/>
                  <a:gd name="T17" fmla="*/ 50 h 182"/>
                  <a:gd name="T18" fmla="*/ 7 w 207"/>
                  <a:gd name="T19" fmla="*/ 57 h 182"/>
                  <a:gd name="T20" fmla="*/ 2 w 207"/>
                  <a:gd name="T21" fmla="*/ 65 h 182"/>
                  <a:gd name="T22" fmla="*/ 0 w 207"/>
                  <a:gd name="T23" fmla="*/ 76 h 182"/>
                  <a:gd name="T24" fmla="*/ 3 w 207"/>
                  <a:gd name="T25" fmla="*/ 82 h 182"/>
                  <a:gd name="T26" fmla="*/ 8 w 207"/>
                  <a:gd name="T27" fmla="*/ 86 h 182"/>
                  <a:gd name="T28" fmla="*/ 15 w 207"/>
                  <a:gd name="T29" fmla="*/ 87 h 182"/>
                  <a:gd name="T30" fmla="*/ 21 w 207"/>
                  <a:gd name="T31" fmla="*/ 88 h 182"/>
                  <a:gd name="T32" fmla="*/ 27 w 207"/>
                  <a:gd name="T33" fmla="*/ 87 h 182"/>
                  <a:gd name="T34" fmla="*/ 33 w 207"/>
                  <a:gd name="T35" fmla="*/ 86 h 182"/>
                  <a:gd name="T36" fmla="*/ 41 w 207"/>
                  <a:gd name="T37" fmla="*/ 86 h 182"/>
                  <a:gd name="T38" fmla="*/ 47 w 207"/>
                  <a:gd name="T39" fmla="*/ 88 h 182"/>
                  <a:gd name="T40" fmla="*/ 52 w 207"/>
                  <a:gd name="T41" fmla="*/ 89 h 182"/>
                  <a:gd name="T42" fmla="*/ 59 w 207"/>
                  <a:gd name="T43" fmla="*/ 91 h 182"/>
                  <a:gd name="T44" fmla="*/ 66 w 207"/>
                  <a:gd name="T45" fmla="*/ 91 h 182"/>
                  <a:gd name="T46" fmla="*/ 73 w 207"/>
                  <a:gd name="T47" fmla="*/ 91 h 182"/>
                  <a:gd name="T48" fmla="*/ 79 w 207"/>
                  <a:gd name="T49" fmla="*/ 89 h 182"/>
                  <a:gd name="T50" fmla="*/ 84 w 207"/>
                  <a:gd name="T51" fmla="*/ 87 h 182"/>
                  <a:gd name="T52" fmla="*/ 88 w 207"/>
                  <a:gd name="T53" fmla="*/ 81 h 182"/>
                  <a:gd name="T54" fmla="*/ 89 w 207"/>
                  <a:gd name="T55" fmla="*/ 74 h 182"/>
                  <a:gd name="T56" fmla="*/ 91 w 207"/>
                  <a:gd name="T57" fmla="*/ 66 h 182"/>
                  <a:gd name="T58" fmla="*/ 94 w 207"/>
                  <a:gd name="T59" fmla="*/ 58 h 182"/>
                  <a:gd name="T60" fmla="*/ 98 w 207"/>
                  <a:gd name="T61" fmla="*/ 48 h 182"/>
                  <a:gd name="T62" fmla="*/ 100 w 207"/>
                  <a:gd name="T63" fmla="*/ 39 h 182"/>
                  <a:gd name="T64" fmla="*/ 102 w 207"/>
                  <a:gd name="T65" fmla="*/ 30 h 182"/>
                  <a:gd name="T66" fmla="*/ 103 w 207"/>
                  <a:gd name="T67" fmla="*/ 22 h 182"/>
                  <a:gd name="T68" fmla="*/ 102 w 207"/>
                  <a:gd name="T69" fmla="*/ 15 h 182"/>
                  <a:gd name="T70" fmla="*/ 96 w 207"/>
                  <a:gd name="T71" fmla="*/ 9 h 182"/>
                  <a:gd name="T72" fmla="*/ 86 w 207"/>
                  <a:gd name="T73" fmla="*/ 3 h 182"/>
                  <a:gd name="T74" fmla="*/ 77 w 207"/>
                  <a:gd name="T75" fmla="*/ 0 h 182"/>
                  <a:gd name="T76" fmla="*/ 68 w 207"/>
                  <a:gd name="T77" fmla="*/ 2 h 182"/>
                  <a:gd name="T78" fmla="*/ 65 w 207"/>
                  <a:gd name="T79" fmla="*/ 5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82"/>
                  <a:gd name="T122" fmla="*/ 207 w 207"/>
                  <a:gd name="T123" fmla="*/ 182 h 1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82">
                    <a:moveTo>
                      <a:pt x="131" y="9"/>
                    </a:moveTo>
                    <a:lnTo>
                      <a:pt x="129" y="9"/>
                    </a:lnTo>
                    <a:lnTo>
                      <a:pt x="123" y="13"/>
                    </a:lnTo>
                    <a:lnTo>
                      <a:pt x="115" y="18"/>
                    </a:lnTo>
                    <a:lnTo>
                      <a:pt x="107" y="25"/>
                    </a:lnTo>
                    <a:lnTo>
                      <a:pt x="100" y="29"/>
                    </a:lnTo>
                    <a:lnTo>
                      <a:pt x="94" y="35"/>
                    </a:lnTo>
                    <a:lnTo>
                      <a:pt x="89" y="39"/>
                    </a:lnTo>
                    <a:lnTo>
                      <a:pt x="83" y="44"/>
                    </a:lnTo>
                    <a:lnTo>
                      <a:pt x="77" y="50"/>
                    </a:lnTo>
                    <a:lnTo>
                      <a:pt x="70" y="56"/>
                    </a:lnTo>
                    <a:lnTo>
                      <a:pt x="64" y="63"/>
                    </a:lnTo>
                    <a:lnTo>
                      <a:pt x="58" y="70"/>
                    </a:lnTo>
                    <a:lnTo>
                      <a:pt x="51" y="76"/>
                    </a:lnTo>
                    <a:lnTo>
                      <a:pt x="45" y="81"/>
                    </a:lnTo>
                    <a:lnTo>
                      <a:pt x="38" y="88"/>
                    </a:lnTo>
                    <a:lnTo>
                      <a:pt x="32" y="95"/>
                    </a:lnTo>
                    <a:lnTo>
                      <a:pt x="25" y="100"/>
                    </a:lnTo>
                    <a:lnTo>
                      <a:pt x="21" y="106"/>
                    </a:lnTo>
                    <a:lnTo>
                      <a:pt x="15" y="113"/>
                    </a:lnTo>
                    <a:lnTo>
                      <a:pt x="12" y="119"/>
                    </a:lnTo>
                    <a:lnTo>
                      <a:pt x="4" y="130"/>
                    </a:lnTo>
                    <a:lnTo>
                      <a:pt x="1" y="141"/>
                    </a:lnTo>
                    <a:lnTo>
                      <a:pt x="0" y="151"/>
                    </a:lnTo>
                    <a:lnTo>
                      <a:pt x="4" y="159"/>
                    </a:lnTo>
                    <a:lnTo>
                      <a:pt x="7" y="164"/>
                    </a:lnTo>
                    <a:lnTo>
                      <a:pt x="12" y="169"/>
                    </a:lnTo>
                    <a:lnTo>
                      <a:pt x="16" y="171"/>
                    </a:lnTo>
                    <a:lnTo>
                      <a:pt x="23" y="174"/>
                    </a:lnTo>
                    <a:lnTo>
                      <a:pt x="30" y="174"/>
                    </a:lnTo>
                    <a:lnTo>
                      <a:pt x="36" y="175"/>
                    </a:lnTo>
                    <a:lnTo>
                      <a:pt x="42" y="175"/>
                    </a:lnTo>
                    <a:lnTo>
                      <a:pt x="49" y="175"/>
                    </a:lnTo>
                    <a:lnTo>
                      <a:pt x="55" y="173"/>
                    </a:lnTo>
                    <a:lnTo>
                      <a:pt x="60" y="173"/>
                    </a:lnTo>
                    <a:lnTo>
                      <a:pt x="67" y="171"/>
                    </a:lnTo>
                    <a:lnTo>
                      <a:pt x="74" y="171"/>
                    </a:lnTo>
                    <a:lnTo>
                      <a:pt x="83" y="171"/>
                    </a:lnTo>
                    <a:lnTo>
                      <a:pt x="92" y="174"/>
                    </a:lnTo>
                    <a:lnTo>
                      <a:pt x="94" y="175"/>
                    </a:lnTo>
                    <a:lnTo>
                      <a:pt x="100" y="177"/>
                    </a:lnTo>
                    <a:lnTo>
                      <a:pt x="105" y="178"/>
                    </a:lnTo>
                    <a:lnTo>
                      <a:pt x="112" y="181"/>
                    </a:lnTo>
                    <a:lnTo>
                      <a:pt x="119" y="182"/>
                    </a:lnTo>
                    <a:lnTo>
                      <a:pt x="126" y="182"/>
                    </a:lnTo>
                    <a:lnTo>
                      <a:pt x="133" y="182"/>
                    </a:lnTo>
                    <a:lnTo>
                      <a:pt x="141" y="182"/>
                    </a:lnTo>
                    <a:lnTo>
                      <a:pt x="146" y="181"/>
                    </a:lnTo>
                    <a:lnTo>
                      <a:pt x="152" y="180"/>
                    </a:lnTo>
                    <a:lnTo>
                      <a:pt x="159" y="177"/>
                    </a:lnTo>
                    <a:lnTo>
                      <a:pt x="166" y="177"/>
                    </a:lnTo>
                    <a:lnTo>
                      <a:pt x="168" y="173"/>
                    </a:lnTo>
                    <a:lnTo>
                      <a:pt x="172" y="167"/>
                    </a:lnTo>
                    <a:lnTo>
                      <a:pt x="176" y="162"/>
                    </a:lnTo>
                    <a:lnTo>
                      <a:pt x="178" y="156"/>
                    </a:lnTo>
                    <a:lnTo>
                      <a:pt x="178" y="148"/>
                    </a:lnTo>
                    <a:lnTo>
                      <a:pt x="181" y="141"/>
                    </a:lnTo>
                    <a:lnTo>
                      <a:pt x="182" y="132"/>
                    </a:lnTo>
                    <a:lnTo>
                      <a:pt x="186" y="125"/>
                    </a:lnTo>
                    <a:lnTo>
                      <a:pt x="189" y="115"/>
                    </a:lnTo>
                    <a:lnTo>
                      <a:pt x="192" y="106"/>
                    </a:lnTo>
                    <a:lnTo>
                      <a:pt x="196" y="96"/>
                    </a:lnTo>
                    <a:lnTo>
                      <a:pt x="200" y="87"/>
                    </a:lnTo>
                    <a:lnTo>
                      <a:pt x="201" y="77"/>
                    </a:lnTo>
                    <a:lnTo>
                      <a:pt x="204" y="67"/>
                    </a:lnTo>
                    <a:lnTo>
                      <a:pt x="205" y="59"/>
                    </a:lnTo>
                    <a:lnTo>
                      <a:pt x="207" y="51"/>
                    </a:lnTo>
                    <a:lnTo>
                      <a:pt x="207" y="43"/>
                    </a:lnTo>
                    <a:lnTo>
                      <a:pt x="207" y="36"/>
                    </a:lnTo>
                    <a:lnTo>
                      <a:pt x="204" y="29"/>
                    </a:lnTo>
                    <a:lnTo>
                      <a:pt x="201" y="26"/>
                    </a:lnTo>
                    <a:lnTo>
                      <a:pt x="192" y="17"/>
                    </a:lnTo>
                    <a:lnTo>
                      <a:pt x="182" y="11"/>
                    </a:lnTo>
                    <a:lnTo>
                      <a:pt x="172" y="5"/>
                    </a:lnTo>
                    <a:lnTo>
                      <a:pt x="164" y="3"/>
                    </a:lnTo>
                    <a:lnTo>
                      <a:pt x="155" y="0"/>
                    </a:lnTo>
                    <a:lnTo>
                      <a:pt x="146" y="0"/>
                    </a:lnTo>
                    <a:lnTo>
                      <a:pt x="137" y="3"/>
                    </a:lnTo>
                    <a:lnTo>
                      <a:pt x="131" y="9"/>
                    </a:lnTo>
                    <a:close/>
                  </a:path>
                </a:pathLst>
              </a:custGeom>
              <a:solidFill>
                <a:schemeClr val="tx1"/>
              </a:solidFill>
              <a:ln w="9525">
                <a:noFill/>
                <a:round/>
                <a:headEnd/>
                <a:tailEnd/>
              </a:ln>
            </p:spPr>
            <p:txBody>
              <a:bodyPr>
                <a:prstTxWarp prst="textNoShape">
                  <a:avLst/>
                </a:prstTxWarp>
              </a:bodyPr>
              <a:lstStyle/>
              <a:p>
                <a:endParaRPr lang="en-US"/>
              </a:p>
            </p:txBody>
          </p:sp>
          <p:sp>
            <p:nvSpPr>
              <p:cNvPr id="98318" name="Freeform 8"/>
              <p:cNvSpPr>
                <a:spLocks/>
              </p:cNvSpPr>
              <p:nvPr/>
            </p:nvSpPr>
            <p:spPr bwMode="auto">
              <a:xfrm>
                <a:off x="4074" y="1876"/>
                <a:ext cx="187" cy="121"/>
              </a:xfrm>
              <a:custGeom>
                <a:avLst/>
                <a:gdLst>
                  <a:gd name="T0" fmla="*/ 0 w 373"/>
                  <a:gd name="T1" fmla="*/ 84 h 242"/>
                  <a:gd name="T2" fmla="*/ 6 w 373"/>
                  <a:gd name="T3" fmla="*/ 96 h 242"/>
                  <a:gd name="T4" fmla="*/ 17 w 373"/>
                  <a:gd name="T5" fmla="*/ 102 h 242"/>
                  <a:gd name="T6" fmla="*/ 30 w 373"/>
                  <a:gd name="T7" fmla="*/ 101 h 242"/>
                  <a:gd name="T8" fmla="*/ 40 w 373"/>
                  <a:gd name="T9" fmla="*/ 102 h 242"/>
                  <a:gd name="T10" fmla="*/ 48 w 373"/>
                  <a:gd name="T11" fmla="*/ 104 h 242"/>
                  <a:gd name="T12" fmla="*/ 56 w 373"/>
                  <a:gd name="T13" fmla="*/ 110 h 242"/>
                  <a:gd name="T14" fmla="*/ 64 w 373"/>
                  <a:gd name="T15" fmla="*/ 116 h 242"/>
                  <a:gd name="T16" fmla="*/ 74 w 373"/>
                  <a:gd name="T17" fmla="*/ 120 h 242"/>
                  <a:gd name="T18" fmla="*/ 83 w 373"/>
                  <a:gd name="T19" fmla="*/ 120 h 242"/>
                  <a:gd name="T20" fmla="*/ 93 w 373"/>
                  <a:gd name="T21" fmla="*/ 120 h 242"/>
                  <a:gd name="T22" fmla="*/ 101 w 373"/>
                  <a:gd name="T23" fmla="*/ 114 h 242"/>
                  <a:gd name="T24" fmla="*/ 110 w 373"/>
                  <a:gd name="T25" fmla="*/ 106 h 242"/>
                  <a:gd name="T26" fmla="*/ 119 w 373"/>
                  <a:gd name="T27" fmla="*/ 103 h 242"/>
                  <a:gd name="T28" fmla="*/ 131 w 373"/>
                  <a:gd name="T29" fmla="*/ 103 h 242"/>
                  <a:gd name="T30" fmla="*/ 141 w 373"/>
                  <a:gd name="T31" fmla="*/ 103 h 242"/>
                  <a:gd name="T32" fmla="*/ 152 w 373"/>
                  <a:gd name="T33" fmla="*/ 102 h 242"/>
                  <a:gd name="T34" fmla="*/ 161 w 373"/>
                  <a:gd name="T35" fmla="*/ 95 h 242"/>
                  <a:gd name="T36" fmla="*/ 168 w 373"/>
                  <a:gd name="T37" fmla="*/ 84 h 242"/>
                  <a:gd name="T38" fmla="*/ 174 w 373"/>
                  <a:gd name="T39" fmla="*/ 69 h 242"/>
                  <a:gd name="T40" fmla="*/ 177 w 373"/>
                  <a:gd name="T41" fmla="*/ 61 h 242"/>
                  <a:gd name="T42" fmla="*/ 179 w 373"/>
                  <a:gd name="T43" fmla="*/ 51 h 242"/>
                  <a:gd name="T44" fmla="*/ 182 w 373"/>
                  <a:gd name="T45" fmla="*/ 41 h 242"/>
                  <a:gd name="T46" fmla="*/ 183 w 373"/>
                  <a:gd name="T47" fmla="*/ 32 h 242"/>
                  <a:gd name="T48" fmla="*/ 185 w 373"/>
                  <a:gd name="T49" fmla="*/ 23 h 242"/>
                  <a:gd name="T50" fmla="*/ 182 w 373"/>
                  <a:gd name="T51" fmla="*/ 13 h 242"/>
                  <a:gd name="T52" fmla="*/ 168 w 373"/>
                  <a:gd name="T53" fmla="*/ 15 h 242"/>
                  <a:gd name="T54" fmla="*/ 153 w 373"/>
                  <a:gd name="T55" fmla="*/ 12 h 242"/>
                  <a:gd name="T56" fmla="*/ 140 w 373"/>
                  <a:gd name="T57" fmla="*/ 10 h 242"/>
                  <a:gd name="T58" fmla="*/ 131 w 373"/>
                  <a:gd name="T59" fmla="*/ 12 h 242"/>
                  <a:gd name="T60" fmla="*/ 122 w 373"/>
                  <a:gd name="T61" fmla="*/ 13 h 242"/>
                  <a:gd name="T62" fmla="*/ 112 w 373"/>
                  <a:gd name="T63" fmla="*/ 12 h 242"/>
                  <a:gd name="T64" fmla="*/ 104 w 373"/>
                  <a:gd name="T65" fmla="*/ 6 h 242"/>
                  <a:gd name="T66" fmla="*/ 94 w 373"/>
                  <a:gd name="T67" fmla="*/ 0 h 242"/>
                  <a:gd name="T68" fmla="*/ 86 w 373"/>
                  <a:gd name="T69" fmla="*/ 0 h 242"/>
                  <a:gd name="T70" fmla="*/ 75 w 373"/>
                  <a:gd name="T71" fmla="*/ 2 h 242"/>
                  <a:gd name="T72" fmla="*/ 65 w 373"/>
                  <a:gd name="T73" fmla="*/ 6 h 242"/>
                  <a:gd name="T74" fmla="*/ 53 w 373"/>
                  <a:gd name="T75" fmla="*/ 13 h 242"/>
                  <a:gd name="T76" fmla="*/ 41 w 373"/>
                  <a:gd name="T77" fmla="*/ 23 h 242"/>
                  <a:gd name="T78" fmla="*/ 29 w 373"/>
                  <a:gd name="T79" fmla="*/ 33 h 242"/>
                  <a:gd name="T80" fmla="*/ 18 w 373"/>
                  <a:gd name="T81" fmla="*/ 47 h 242"/>
                  <a:gd name="T82" fmla="*/ 8 w 373"/>
                  <a:gd name="T83" fmla="*/ 62 h 242"/>
                  <a:gd name="T84" fmla="*/ 2 w 373"/>
                  <a:gd name="T85" fmla="*/ 74 h 242"/>
                  <a:gd name="T86" fmla="*/ 0 w 373"/>
                  <a:gd name="T87" fmla="*/ 81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3"/>
                  <a:gd name="T133" fmla="*/ 0 h 242"/>
                  <a:gd name="T134" fmla="*/ 373 w 373"/>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3" h="242">
                    <a:moveTo>
                      <a:pt x="0" y="161"/>
                    </a:moveTo>
                    <a:lnTo>
                      <a:pt x="0" y="163"/>
                    </a:lnTo>
                    <a:lnTo>
                      <a:pt x="0" y="168"/>
                    </a:lnTo>
                    <a:lnTo>
                      <a:pt x="2" y="175"/>
                    </a:lnTo>
                    <a:lnTo>
                      <a:pt x="7" y="183"/>
                    </a:lnTo>
                    <a:lnTo>
                      <a:pt x="12" y="191"/>
                    </a:lnTo>
                    <a:lnTo>
                      <a:pt x="22" y="198"/>
                    </a:lnTo>
                    <a:lnTo>
                      <a:pt x="27" y="201"/>
                    </a:lnTo>
                    <a:lnTo>
                      <a:pt x="34" y="204"/>
                    </a:lnTo>
                    <a:lnTo>
                      <a:pt x="42" y="204"/>
                    </a:lnTo>
                    <a:lnTo>
                      <a:pt x="52" y="204"/>
                    </a:lnTo>
                    <a:lnTo>
                      <a:pt x="60" y="202"/>
                    </a:lnTo>
                    <a:lnTo>
                      <a:pt x="68" y="202"/>
                    </a:lnTo>
                    <a:lnTo>
                      <a:pt x="75" y="202"/>
                    </a:lnTo>
                    <a:lnTo>
                      <a:pt x="80" y="204"/>
                    </a:lnTo>
                    <a:lnTo>
                      <a:pt x="86" y="204"/>
                    </a:lnTo>
                    <a:lnTo>
                      <a:pt x="91" y="206"/>
                    </a:lnTo>
                    <a:lnTo>
                      <a:pt x="95" y="208"/>
                    </a:lnTo>
                    <a:lnTo>
                      <a:pt x="100" y="210"/>
                    </a:lnTo>
                    <a:lnTo>
                      <a:pt x="105" y="215"/>
                    </a:lnTo>
                    <a:lnTo>
                      <a:pt x="112" y="219"/>
                    </a:lnTo>
                    <a:lnTo>
                      <a:pt x="116" y="224"/>
                    </a:lnTo>
                    <a:lnTo>
                      <a:pt x="123" y="230"/>
                    </a:lnTo>
                    <a:lnTo>
                      <a:pt x="128" y="232"/>
                    </a:lnTo>
                    <a:lnTo>
                      <a:pt x="138" y="235"/>
                    </a:lnTo>
                    <a:lnTo>
                      <a:pt x="142" y="236"/>
                    </a:lnTo>
                    <a:lnTo>
                      <a:pt x="147" y="239"/>
                    </a:lnTo>
                    <a:lnTo>
                      <a:pt x="154" y="239"/>
                    </a:lnTo>
                    <a:lnTo>
                      <a:pt x="161" y="242"/>
                    </a:lnTo>
                    <a:lnTo>
                      <a:pt x="165" y="240"/>
                    </a:lnTo>
                    <a:lnTo>
                      <a:pt x="172" y="240"/>
                    </a:lnTo>
                    <a:lnTo>
                      <a:pt x="179" y="239"/>
                    </a:lnTo>
                    <a:lnTo>
                      <a:pt x="186" y="239"/>
                    </a:lnTo>
                    <a:lnTo>
                      <a:pt x="191" y="235"/>
                    </a:lnTo>
                    <a:lnTo>
                      <a:pt x="197" y="232"/>
                    </a:lnTo>
                    <a:lnTo>
                      <a:pt x="202" y="227"/>
                    </a:lnTo>
                    <a:lnTo>
                      <a:pt x="209" y="223"/>
                    </a:lnTo>
                    <a:lnTo>
                      <a:pt x="213" y="216"/>
                    </a:lnTo>
                    <a:lnTo>
                      <a:pt x="219" y="212"/>
                    </a:lnTo>
                    <a:lnTo>
                      <a:pt x="225" y="209"/>
                    </a:lnTo>
                    <a:lnTo>
                      <a:pt x="232" y="208"/>
                    </a:lnTo>
                    <a:lnTo>
                      <a:pt x="238" y="205"/>
                    </a:lnTo>
                    <a:lnTo>
                      <a:pt x="246" y="205"/>
                    </a:lnTo>
                    <a:lnTo>
                      <a:pt x="253" y="205"/>
                    </a:lnTo>
                    <a:lnTo>
                      <a:pt x="261" y="206"/>
                    </a:lnTo>
                    <a:lnTo>
                      <a:pt x="266" y="206"/>
                    </a:lnTo>
                    <a:lnTo>
                      <a:pt x="275" y="206"/>
                    </a:lnTo>
                    <a:lnTo>
                      <a:pt x="281" y="206"/>
                    </a:lnTo>
                    <a:lnTo>
                      <a:pt x="290" y="206"/>
                    </a:lnTo>
                    <a:lnTo>
                      <a:pt x="296" y="204"/>
                    </a:lnTo>
                    <a:lnTo>
                      <a:pt x="303" y="204"/>
                    </a:lnTo>
                    <a:lnTo>
                      <a:pt x="310" y="199"/>
                    </a:lnTo>
                    <a:lnTo>
                      <a:pt x="318" y="197"/>
                    </a:lnTo>
                    <a:lnTo>
                      <a:pt x="322" y="190"/>
                    </a:lnTo>
                    <a:lnTo>
                      <a:pt x="327" y="183"/>
                    </a:lnTo>
                    <a:lnTo>
                      <a:pt x="331" y="175"/>
                    </a:lnTo>
                    <a:lnTo>
                      <a:pt x="336" y="167"/>
                    </a:lnTo>
                    <a:lnTo>
                      <a:pt x="340" y="156"/>
                    </a:lnTo>
                    <a:lnTo>
                      <a:pt x="344" y="145"/>
                    </a:lnTo>
                    <a:lnTo>
                      <a:pt x="347" y="138"/>
                    </a:lnTo>
                    <a:lnTo>
                      <a:pt x="348" y="132"/>
                    </a:lnTo>
                    <a:lnTo>
                      <a:pt x="351" y="127"/>
                    </a:lnTo>
                    <a:lnTo>
                      <a:pt x="354" y="122"/>
                    </a:lnTo>
                    <a:lnTo>
                      <a:pt x="355" y="115"/>
                    </a:lnTo>
                    <a:lnTo>
                      <a:pt x="357" y="108"/>
                    </a:lnTo>
                    <a:lnTo>
                      <a:pt x="358" y="102"/>
                    </a:lnTo>
                    <a:lnTo>
                      <a:pt x="359" y="96"/>
                    </a:lnTo>
                    <a:lnTo>
                      <a:pt x="361" y="89"/>
                    </a:lnTo>
                    <a:lnTo>
                      <a:pt x="363" y="82"/>
                    </a:lnTo>
                    <a:lnTo>
                      <a:pt x="363" y="76"/>
                    </a:lnTo>
                    <a:lnTo>
                      <a:pt x="366" y="70"/>
                    </a:lnTo>
                    <a:lnTo>
                      <a:pt x="366" y="63"/>
                    </a:lnTo>
                    <a:lnTo>
                      <a:pt x="368" y="56"/>
                    </a:lnTo>
                    <a:lnTo>
                      <a:pt x="368" y="50"/>
                    </a:lnTo>
                    <a:lnTo>
                      <a:pt x="370" y="45"/>
                    </a:lnTo>
                    <a:lnTo>
                      <a:pt x="372" y="34"/>
                    </a:lnTo>
                    <a:lnTo>
                      <a:pt x="373" y="24"/>
                    </a:lnTo>
                    <a:lnTo>
                      <a:pt x="363" y="26"/>
                    </a:lnTo>
                    <a:lnTo>
                      <a:pt x="355" y="29"/>
                    </a:lnTo>
                    <a:lnTo>
                      <a:pt x="344" y="29"/>
                    </a:lnTo>
                    <a:lnTo>
                      <a:pt x="335" y="30"/>
                    </a:lnTo>
                    <a:lnTo>
                      <a:pt x="324" y="29"/>
                    </a:lnTo>
                    <a:lnTo>
                      <a:pt x="314" y="27"/>
                    </a:lnTo>
                    <a:lnTo>
                      <a:pt x="306" y="24"/>
                    </a:lnTo>
                    <a:lnTo>
                      <a:pt x="301" y="22"/>
                    </a:lnTo>
                    <a:lnTo>
                      <a:pt x="291" y="19"/>
                    </a:lnTo>
                    <a:lnTo>
                      <a:pt x="280" y="20"/>
                    </a:lnTo>
                    <a:lnTo>
                      <a:pt x="273" y="20"/>
                    </a:lnTo>
                    <a:lnTo>
                      <a:pt x="268" y="22"/>
                    </a:lnTo>
                    <a:lnTo>
                      <a:pt x="262" y="23"/>
                    </a:lnTo>
                    <a:lnTo>
                      <a:pt x="257" y="26"/>
                    </a:lnTo>
                    <a:lnTo>
                      <a:pt x="250" y="26"/>
                    </a:lnTo>
                    <a:lnTo>
                      <a:pt x="243" y="26"/>
                    </a:lnTo>
                    <a:lnTo>
                      <a:pt x="236" y="26"/>
                    </a:lnTo>
                    <a:lnTo>
                      <a:pt x="231" y="26"/>
                    </a:lnTo>
                    <a:lnTo>
                      <a:pt x="224" y="23"/>
                    </a:lnTo>
                    <a:lnTo>
                      <a:pt x="217" y="20"/>
                    </a:lnTo>
                    <a:lnTo>
                      <a:pt x="212" y="16"/>
                    </a:lnTo>
                    <a:lnTo>
                      <a:pt x="208" y="11"/>
                    </a:lnTo>
                    <a:lnTo>
                      <a:pt x="201" y="4"/>
                    </a:lnTo>
                    <a:lnTo>
                      <a:pt x="193" y="0"/>
                    </a:lnTo>
                    <a:lnTo>
                      <a:pt x="187" y="0"/>
                    </a:lnTo>
                    <a:lnTo>
                      <a:pt x="183" y="0"/>
                    </a:lnTo>
                    <a:lnTo>
                      <a:pt x="176" y="0"/>
                    </a:lnTo>
                    <a:lnTo>
                      <a:pt x="171" y="0"/>
                    </a:lnTo>
                    <a:lnTo>
                      <a:pt x="164" y="0"/>
                    </a:lnTo>
                    <a:lnTo>
                      <a:pt x="157" y="1"/>
                    </a:lnTo>
                    <a:lnTo>
                      <a:pt x="150" y="3"/>
                    </a:lnTo>
                    <a:lnTo>
                      <a:pt x="145" y="5"/>
                    </a:lnTo>
                    <a:lnTo>
                      <a:pt x="135" y="9"/>
                    </a:lnTo>
                    <a:lnTo>
                      <a:pt x="130" y="12"/>
                    </a:lnTo>
                    <a:lnTo>
                      <a:pt x="120" y="16"/>
                    </a:lnTo>
                    <a:lnTo>
                      <a:pt x="115" y="22"/>
                    </a:lnTo>
                    <a:lnTo>
                      <a:pt x="105" y="26"/>
                    </a:lnTo>
                    <a:lnTo>
                      <a:pt x="98" y="31"/>
                    </a:lnTo>
                    <a:lnTo>
                      <a:pt x="90" y="38"/>
                    </a:lnTo>
                    <a:lnTo>
                      <a:pt x="82" y="45"/>
                    </a:lnTo>
                    <a:lnTo>
                      <a:pt x="74" y="50"/>
                    </a:lnTo>
                    <a:lnTo>
                      <a:pt x="65" y="59"/>
                    </a:lnTo>
                    <a:lnTo>
                      <a:pt x="57" y="65"/>
                    </a:lnTo>
                    <a:lnTo>
                      <a:pt x="50" y="76"/>
                    </a:lnTo>
                    <a:lnTo>
                      <a:pt x="43" y="83"/>
                    </a:lnTo>
                    <a:lnTo>
                      <a:pt x="35" y="93"/>
                    </a:lnTo>
                    <a:lnTo>
                      <a:pt x="30" y="102"/>
                    </a:lnTo>
                    <a:lnTo>
                      <a:pt x="23" y="113"/>
                    </a:lnTo>
                    <a:lnTo>
                      <a:pt x="16" y="124"/>
                    </a:lnTo>
                    <a:lnTo>
                      <a:pt x="9" y="137"/>
                    </a:lnTo>
                    <a:lnTo>
                      <a:pt x="7" y="142"/>
                    </a:lnTo>
                    <a:lnTo>
                      <a:pt x="4" y="148"/>
                    </a:lnTo>
                    <a:lnTo>
                      <a:pt x="2" y="154"/>
                    </a:lnTo>
                    <a:lnTo>
                      <a:pt x="0" y="161"/>
                    </a:lnTo>
                    <a:close/>
                  </a:path>
                </a:pathLst>
              </a:custGeom>
              <a:solidFill>
                <a:schemeClr val="tx1"/>
              </a:solidFill>
              <a:ln w="9525">
                <a:noFill/>
                <a:round/>
                <a:headEnd/>
                <a:tailEnd/>
              </a:ln>
            </p:spPr>
            <p:txBody>
              <a:bodyPr>
                <a:prstTxWarp prst="textNoShape">
                  <a:avLst/>
                </a:prstTxWarp>
              </a:bodyPr>
              <a:lstStyle/>
              <a:p>
                <a:endParaRPr lang="en-US"/>
              </a:p>
            </p:txBody>
          </p:sp>
          <p:sp>
            <p:nvSpPr>
              <p:cNvPr id="98319" name="Freeform 9"/>
              <p:cNvSpPr>
                <a:spLocks/>
              </p:cNvSpPr>
              <p:nvPr/>
            </p:nvSpPr>
            <p:spPr bwMode="auto">
              <a:xfrm>
                <a:off x="4285" y="1775"/>
                <a:ext cx="112" cy="131"/>
              </a:xfrm>
              <a:custGeom>
                <a:avLst/>
                <a:gdLst>
                  <a:gd name="T0" fmla="*/ 11 w 224"/>
                  <a:gd name="T1" fmla="*/ 0 h 261"/>
                  <a:gd name="T2" fmla="*/ 8 w 224"/>
                  <a:gd name="T3" fmla="*/ 3 h 261"/>
                  <a:gd name="T4" fmla="*/ 5 w 224"/>
                  <a:gd name="T5" fmla="*/ 10 h 261"/>
                  <a:gd name="T6" fmla="*/ 4 w 224"/>
                  <a:gd name="T7" fmla="*/ 18 h 261"/>
                  <a:gd name="T8" fmla="*/ 2 w 224"/>
                  <a:gd name="T9" fmla="*/ 25 h 261"/>
                  <a:gd name="T10" fmla="*/ 2 w 224"/>
                  <a:gd name="T11" fmla="*/ 32 h 261"/>
                  <a:gd name="T12" fmla="*/ 1 w 224"/>
                  <a:gd name="T13" fmla="*/ 38 h 261"/>
                  <a:gd name="T14" fmla="*/ 0 w 224"/>
                  <a:gd name="T15" fmla="*/ 47 h 261"/>
                  <a:gd name="T16" fmla="*/ 0 w 224"/>
                  <a:gd name="T17" fmla="*/ 55 h 261"/>
                  <a:gd name="T18" fmla="*/ 1 w 224"/>
                  <a:gd name="T19" fmla="*/ 64 h 261"/>
                  <a:gd name="T20" fmla="*/ 1 w 224"/>
                  <a:gd name="T21" fmla="*/ 73 h 261"/>
                  <a:gd name="T22" fmla="*/ 2 w 224"/>
                  <a:gd name="T23" fmla="*/ 82 h 261"/>
                  <a:gd name="T24" fmla="*/ 3 w 224"/>
                  <a:gd name="T25" fmla="*/ 92 h 261"/>
                  <a:gd name="T26" fmla="*/ 5 w 224"/>
                  <a:gd name="T27" fmla="*/ 101 h 261"/>
                  <a:gd name="T28" fmla="*/ 7 w 224"/>
                  <a:gd name="T29" fmla="*/ 108 h 261"/>
                  <a:gd name="T30" fmla="*/ 10 w 224"/>
                  <a:gd name="T31" fmla="*/ 114 h 261"/>
                  <a:gd name="T32" fmla="*/ 13 w 224"/>
                  <a:gd name="T33" fmla="*/ 120 h 261"/>
                  <a:gd name="T34" fmla="*/ 18 w 224"/>
                  <a:gd name="T35" fmla="*/ 125 h 261"/>
                  <a:gd name="T36" fmla="*/ 27 w 224"/>
                  <a:gd name="T37" fmla="*/ 129 h 261"/>
                  <a:gd name="T38" fmla="*/ 36 w 224"/>
                  <a:gd name="T39" fmla="*/ 131 h 261"/>
                  <a:gd name="T40" fmla="*/ 46 w 224"/>
                  <a:gd name="T41" fmla="*/ 130 h 261"/>
                  <a:gd name="T42" fmla="*/ 55 w 224"/>
                  <a:gd name="T43" fmla="*/ 129 h 261"/>
                  <a:gd name="T44" fmla="*/ 64 w 224"/>
                  <a:gd name="T45" fmla="*/ 129 h 261"/>
                  <a:gd name="T46" fmla="*/ 72 w 224"/>
                  <a:gd name="T47" fmla="*/ 131 h 261"/>
                  <a:gd name="T48" fmla="*/ 80 w 224"/>
                  <a:gd name="T49" fmla="*/ 130 h 261"/>
                  <a:gd name="T50" fmla="*/ 88 w 224"/>
                  <a:gd name="T51" fmla="*/ 128 h 261"/>
                  <a:gd name="T52" fmla="*/ 95 w 224"/>
                  <a:gd name="T53" fmla="*/ 125 h 261"/>
                  <a:gd name="T54" fmla="*/ 102 w 224"/>
                  <a:gd name="T55" fmla="*/ 119 h 261"/>
                  <a:gd name="T56" fmla="*/ 107 w 224"/>
                  <a:gd name="T57" fmla="*/ 113 h 261"/>
                  <a:gd name="T58" fmla="*/ 110 w 224"/>
                  <a:gd name="T59" fmla="*/ 105 h 261"/>
                  <a:gd name="T60" fmla="*/ 112 w 224"/>
                  <a:gd name="T61" fmla="*/ 97 h 261"/>
                  <a:gd name="T62" fmla="*/ 112 w 224"/>
                  <a:gd name="T63" fmla="*/ 88 h 261"/>
                  <a:gd name="T64" fmla="*/ 110 w 224"/>
                  <a:gd name="T65" fmla="*/ 78 h 261"/>
                  <a:gd name="T66" fmla="*/ 110 w 224"/>
                  <a:gd name="T67" fmla="*/ 69 h 261"/>
                  <a:gd name="T68" fmla="*/ 109 w 224"/>
                  <a:gd name="T69" fmla="*/ 63 h 261"/>
                  <a:gd name="T70" fmla="*/ 108 w 224"/>
                  <a:gd name="T71" fmla="*/ 58 h 261"/>
                  <a:gd name="T72" fmla="*/ 108 w 224"/>
                  <a:gd name="T73" fmla="*/ 51 h 261"/>
                  <a:gd name="T74" fmla="*/ 106 w 224"/>
                  <a:gd name="T75" fmla="*/ 45 h 261"/>
                  <a:gd name="T76" fmla="*/ 105 w 224"/>
                  <a:gd name="T77" fmla="*/ 38 h 261"/>
                  <a:gd name="T78" fmla="*/ 103 w 224"/>
                  <a:gd name="T79" fmla="*/ 32 h 261"/>
                  <a:gd name="T80" fmla="*/ 101 w 224"/>
                  <a:gd name="T81" fmla="*/ 26 h 261"/>
                  <a:gd name="T82" fmla="*/ 97 w 224"/>
                  <a:gd name="T83" fmla="*/ 17 h 261"/>
                  <a:gd name="T84" fmla="*/ 90 w 224"/>
                  <a:gd name="T85" fmla="*/ 8 h 261"/>
                  <a:gd name="T86" fmla="*/ 83 w 224"/>
                  <a:gd name="T87" fmla="*/ 5 h 261"/>
                  <a:gd name="T88" fmla="*/ 76 w 224"/>
                  <a:gd name="T89" fmla="*/ 6 h 261"/>
                  <a:gd name="T90" fmla="*/ 67 w 224"/>
                  <a:gd name="T91" fmla="*/ 8 h 261"/>
                  <a:gd name="T92" fmla="*/ 57 w 224"/>
                  <a:gd name="T93" fmla="*/ 9 h 261"/>
                  <a:gd name="T94" fmla="*/ 46 w 224"/>
                  <a:gd name="T95" fmla="*/ 9 h 261"/>
                  <a:gd name="T96" fmla="*/ 35 w 224"/>
                  <a:gd name="T97" fmla="*/ 8 h 261"/>
                  <a:gd name="T98" fmla="*/ 26 w 224"/>
                  <a:gd name="T99" fmla="*/ 6 h 261"/>
                  <a:gd name="T100" fmla="*/ 16 w 224"/>
                  <a:gd name="T101" fmla="*/ 3 h 261"/>
                  <a:gd name="T102" fmla="*/ 13 w 224"/>
                  <a:gd name="T103" fmla="*/ 2 h 2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4"/>
                  <a:gd name="T157" fmla="*/ 0 h 261"/>
                  <a:gd name="T158" fmla="*/ 224 w 224"/>
                  <a:gd name="T159" fmla="*/ 261 h 2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4" h="261">
                    <a:moveTo>
                      <a:pt x="25" y="3"/>
                    </a:moveTo>
                    <a:lnTo>
                      <a:pt x="22" y="0"/>
                    </a:lnTo>
                    <a:lnTo>
                      <a:pt x="18" y="3"/>
                    </a:lnTo>
                    <a:lnTo>
                      <a:pt x="15" y="5"/>
                    </a:lnTo>
                    <a:lnTo>
                      <a:pt x="14" y="12"/>
                    </a:lnTo>
                    <a:lnTo>
                      <a:pt x="9" y="20"/>
                    </a:lnTo>
                    <a:lnTo>
                      <a:pt x="8" y="31"/>
                    </a:lnTo>
                    <a:lnTo>
                      <a:pt x="7" y="35"/>
                    </a:lnTo>
                    <a:lnTo>
                      <a:pt x="5" y="42"/>
                    </a:lnTo>
                    <a:lnTo>
                      <a:pt x="4" y="49"/>
                    </a:lnTo>
                    <a:lnTo>
                      <a:pt x="4" y="56"/>
                    </a:lnTo>
                    <a:lnTo>
                      <a:pt x="3" y="63"/>
                    </a:lnTo>
                    <a:lnTo>
                      <a:pt x="3" y="68"/>
                    </a:lnTo>
                    <a:lnTo>
                      <a:pt x="1" y="76"/>
                    </a:lnTo>
                    <a:lnTo>
                      <a:pt x="1" y="85"/>
                    </a:lnTo>
                    <a:lnTo>
                      <a:pt x="0" y="93"/>
                    </a:lnTo>
                    <a:lnTo>
                      <a:pt x="0" y="101"/>
                    </a:lnTo>
                    <a:lnTo>
                      <a:pt x="0" y="109"/>
                    </a:lnTo>
                    <a:lnTo>
                      <a:pt x="1" y="120"/>
                    </a:lnTo>
                    <a:lnTo>
                      <a:pt x="1" y="127"/>
                    </a:lnTo>
                    <a:lnTo>
                      <a:pt x="1" y="135"/>
                    </a:lnTo>
                    <a:lnTo>
                      <a:pt x="1" y="145"/>
                    </a:lnTo>
                    <a:lnTo>
                      <a:pt x="3" y="156"/>
                    </a:lnTo>
                    <a:lnTo>
                      <a:pt x="3" y="164"/>
                    </a:lnTo>
                    <a:lnTo>
                      <a:pt x="4" y="173"/>
                    </a:lnTo>
                    <a:lnTo>
                      <a:pt x="5" y="183"/>
                    </a:lnTo>
                    <a:lnTo>
                      <a:pt x="8" y="193"/>
                    </a:lnTo>
                    <a:lnTo>
                      <a:pt x="9" y="201"/>
                    </a:lnTo>
                    <a:lnTo>
                      <a:pt x="12" y="209"/>
                    </a:lnTo>
                    <a:lnTo>
                      <a:pt x="14" y="216"/>
                    </a:lnTo>
                    <a:lnTo>
                      <a:pt x="18" y="223"/>
                    </a:lnTo>
                    <a:lnTo>
                      <a:pt x="19" y="228"/>
                    </a:lnTo>
                    <a:lnTo>
                      <a:pt x="23" y="235"/>
                    </a:lnTo>
                    <a:lnTo>
                      <a:pt x="26" y="239"/>
                    </a:lnTo>
                    <a:lnTo>
                      <a:pt x="29" y="245"/>
                    </a:lnTo>
                    <a:lnTo>
                      <a:pt x="35" y="250"/>
                    </a:lnTo>
                    <a:lnTo>
                      <a:pt x="44" y="256"/>
                    </a:lnTo>
                    <a:lnTo>
                      <a:pt x="53" y="257"/>
                    </a:lnTo>
                    <a:lnTo>
                      <a:pt x="64" y="261"/>
                    </a:lnTo>
                    <a:lnTo>
                      <a:pt x="72" y="261"/>
                    </a:lnTo>
                    <a:lnTo>
                      <a:pt x="82" y="261"/>
                    </a:lnTo>
                    <a:lnTo>
                      <a:pt x="92" y="260"/>
                    </a:lnTo>
                    <a:lnTo>
                      <a:pt x="101" y="260"/>
                    </a:lnTo>
                    <a:lnTo>
                      <a:pt x="109" y="258"/>
                    </a:lnTo>
                    <a:lnTo>
                      <a:pt x="119" y="258"/>
                    </a:lnTo>
                    <a:lnTo>
                      <a:pt x="128" y="258"/>
                    </a:lnTo>
                    <a:lnTo>
                      <a:pt x="137" y="261"/>
                    </a:lnTo>
                    <a:lnTo>
                      <a:pt x="143" y="261"/>
                    </a:lnTo>
                    <a:lnTo>
                      <a:pt x="152" y="261"/>
                    </a:lnTo>
                    <a:lnTo>
                      <a:pt x="159" y="260"/>
                    </a:lnTo>
                    <a:lnTo>
                      <a:pt x="167" y="258"/>
                    </a:lnTo>
                    <a:lnTo>
                      <a:pt x="175" y="256"/>
                    </a:lnTo>
                    <a:lnTo>
                      <a:pt x="182" y="253"/>
                    </a:lnTo>
                    <a:lnTo>
                      <a:pt x="190" y="249"/>
                    </a:lnTo>
                    <a:lnTo>
                      <a:pt x="198" y="245"/>
                    </a:lnTo>
                    <a:lnTo>
                      <a:pt x="204" y="238"/>
                    </a:lnTo>
                    <a:lnTo>
                      <a:pt x="209" y="232"/>
                    </a:lnTo>
                    <a:lnTo>
                      <a:pt x="213" y="225"/>
                    </a:lnTo>
                    <a:lnTo>
                      <a:pt x="219" y="219"/>
                    </a:lnTo>
                    <a:lnTo>
                      <a:pt x="220" y="210"/>
                    </a:lnTo>
                    <a:lnTo>
                      <a:pt x="223" y="202"/>
                    </a:lnTo>
                    <a:lnTo>
                      <a:pt x="223" y="193"/>
                    </a:lnTo>
                    <a:lnTo>
                      <a:pt x="224" y="184"/>
                    </a:lnTo>
                    <a:lnTo>
                      <a:pt x="223" y="175"/>
                    </a:lnTo>
                    <a:lnTo>
                      <a:pt x="221" y="165"/>
                    </a:lnTo>
                    <a:lnTo>
                      <a:pt x="220" y="156"/>
                    </a:lnTo>
                    <a:lnTo>
                      <a:pt x="220" y="145"/>
                    </a:lnTo>
                    <a:lnTo>
                      <a:pt x="220" y="138"/>
                    </a:lnTo>
                    <a:lnTo>
                      <a:pt x="219" y="132"/>
                    </a:lnTo>
                    <a:lnTo>
                      <a:pt x="217" y="126"/>
                    </a:lnTo>
                    <a:lnTo>
                      <a:pt x="217" y="120"/>
                    </a:lnTo>
                    <a:lnTo>
                      <a:pt x="216" y="115"/>
                    </a:lnTo>
                    <a:lnTo>
                      <a:pt x="216" y="108"/>
                    </a:lnTo>
                    <a:lnTo>
                      <a:pt x="215" y="101"/>
                    </a:lnTo>
                    <a:lnTo>
                      <a:pt x="215" y="96"/>
                    </a:lnTo>
                    <a:lnTo>
                      <a:pt x="212" y="89"/>
                    </a:lnTo>
                    <a:lnTo>
                      <a:pt x="210" y="83"/>
                    </a:lnTo>
                    <a:lnTo>
                      <a:pt x="209" y="76"/>
                    </a:lnTo>
                    <a:lnTo>
                      <a:pt x="208" y="70"/>
                    </a:lnTo>
                    <a:lnTo>
                      <a:pt x="205" y="64"/>
                    </a:lnTo>
                    <a:lnTo>
                      <a:pt x="204" y="57"/>
                    </a:lnTo>
                    <a:lnTo>
                      <a:pt x="201" y="52"/>
                    </a:lnTo>
                    <a:lnTo>
                      <a:pt x="201" y="46"/>
                    </a:lnTo>
                    <a:lnTo>
                      <a:pt x="194" y="34"/>
                    </a:lnTo>
                    <a:lnTo>
                      <a:pt x="189" y="24"/>
                    </a:lnTo>
                    <a:lnTo>
                      <a:pt x="180" y="15"/>
                    </a:lnTo>
                    <a:lnTo>
                      <a:pt x="174" y="8"/>
                    </a:lnTo>
                    <a:lnTo>
                      <a:pt x="165" y="9"/>
                    </a:lnTo>
                    <a:lnTo>
                      <a:pt x="160" y="12"/>
                    </a:lnTo>
                    <a:lnTo>
                      <a:pt x="152" y="12"/>
                    </a:lnTo>
                    <a:lnTo>
                      <a:pt x="143" y="15"/>
                    </a:lnTo>
                    <a:lnTo>
                      <a:pt x="134" y="16"/>
                    </a:lnTo>
                    <a:lnTo>
                      <a:pt x="124" y="18"/>
                    </a:lnTo>
                    <a:lnTo>
                      <a:pt x="113" y="18"/>
                    </a:lnTo>
                    <a:lnTo>
                      <a:pt x="104" y="19"/>
                    </a:lnTo>
                    <a:lnTo>
                      <a:pt x="92" y="18"/>
                    </a:lnTo>
                    <a:lnTo>
                      <a:pt x="82" y="18"/>
                    </a:lnTo>
                    <a:lnTo>
                      <a:pt x="70" y="16"/>
                    </a:lnTo>
                    <a:lnTo>
                      <a:pt x="60" y="15"/>
                    </a:lnTo>
                    <a:lnTo>
                      <a:pt x="51" y="12"/>
                    </a:lnTo>
                    <a:lnTo>
                      <a:pt x="41" y="9"/>
                    </a:lnTo>
                    <a:lnTo>
                      <a:pt x="31" y="5"/>
                    </a:lnTo>
                    <a:lnTo>
                      <a:pt x="25" y="3"/>
                    </a:lnTo>
                    <a:close/>
                  </a:path>
                </a:pathLst>
              </a:custGeom>
              <a:solidFill>
                <a:schemeClr val="tx1"/>
              </a:solidFill>
              <a:ln w="9525">
                <a:noFill/>
                <a:round/>
                <a:headEnd/>
                <a:tailEnd/>
              </a:ln>
            </p:spPr>
            <p:txBody>
              <a:bodyPr>
                <a:prstTxWarp prst="textNoShape">
                  <a:avLst/>
                </a:prstTxWarp>
              </a:bodyPr>
              <a:lstStyle/>
              <a:p>
                <a:endParaRPr lang="en-US"/>
              </a:p>
            </p:txBody>
          </p:sp>
          <p:sp>
            <p:nvSpPr>
              <p:cNvPr id="98320" name="Freeform 10"/>
              <p:cNvSpPr>
                <a:spLocks/>
              </p:cNvSpPr>
              <p:nvPr/>
            </p:nvSpPr>
            <p:spPr bwMode="auto">
              <a:xfrm>
                <a:off x="4253" y="1918"/>
                <a:ext cx="189" cy="152"/>
              </a:xfrm>
              <a:custGeom>
                <a:avLst/>
                <a:gdLst>
                  <a:gd name="T0" fmla="*/ 9 w 378"/>
                  <a:gd name="T1" fmla="*/ 39 h 303"/>
                  <a:gd name="T2" fmla="*/ 3 w 378"/>
                  <a:gd name="T3" fmla="*/ 51 h 303"/>
                  <a:gd name="T4" fmla="*/ 1 w 378"/>
                  <a:gd name="T5" fmla="*/ 61 h 303"/>
                  <a:gd name="T6" fmla="*/ 0 w 378"/>
                  <a:gd name="T7" fmla="*/ 70 h 303"/>
                  <a:gd name="T8" fmla="*/ 1 w 378"/>
                  <a:gd name="T9" fmla="*/ 82 h 303"/>
                  <a:gd name="T10" fmla="*/ 3 w 378"/>
                  <a:gd name="T11" fmla="*/ 94 h 303"/>
                  <a:gd name="T12" fmla="*/ 9 w 378"/>
                  <a:gd name="T13" fmla="*/ 108 h 303"/>
                  <a:gd name="T14" fmla="*/ 17 w 378"/>
                  <a:gd name="T15" fmla="*/ 123 h 303"/>
                  <a:gd name="T16" fmla="*/ 26 w 378"/>
                  <a:gd name="T17" fmla="*/ 135 h 303"/>
                  <a:gd name="T18" fmla="*/ 36 w 378"/>
                  <a:gd name="T19" fmla="*/ 143 h 303"/>
                  <a:gd name="T20" fmla="*/ 45 w 378"/>
                  <a:gd name="T21" fmla="*/ 148 h 303"/>
                  <a:gd name="T22" fmla="*/ 55 w 378"/>
                  <a:gd name="T23" fmla="*/ 151 h 303"/>
                  <a:gd name="T24" fmla="*/ 66 w 378"/>
                  <a:gd name="T25" fmla="*/ 152 h 303"/>
                  <a:gd name="T26" fmla="*/ 75 w 378"/>
                  <a:gd name="T27" fmla="*/ 151 h 303"/>
                  <a:gd name="T28" fmla="*/ 85 w 378"/>
                  <a:gd name="T29" fmla="*/ 149 h 303"/>
                  <a:gd name="T30" fmla="*/ 94 w 378"/>
                  <a:gd name="T31" fmla="*/ 147 h 303"/>
                  <a:gd name="T32" fmla="*/ 103 w 378"/>
                  <a:gd name="T33" fmla="*/ 145 h 303"/>
                  <a:gd name="T34" fmla="*/ 120 w 378"/>
                  <a:gd name="T35" fmla="*/ 143 h 303"/>
                  <a:gd name="T36" fmla="*/ 136 w 378"/>
                  <a:gd name="T37" fmla="*/ 141 h 303"/>
                  <a:gd name="T38" fmla="*/ 153 w 378"/>
                  <a:gd name="T39" fmla="*/ 136 h 303"/>
                  <a:gd name="T40" fmla="*/ 168 w 378"/>
                  <a:gd name="T41" fmla="*/ 129 h 303"/>
                  <a:gd name="T42" fmla="*/ 178 w 378"/>
                  <a:gd name="T43" fmla="*/ 121 h 303"/>
                  <a:gd name="T44" fmla="*/ 183 w 378"/>
                  <a:gd name="T45" fmla="*/ 113 h 303"/>
                  <a:gd name="T46" fmla="*/ 183 w 378"/>
                  <a:gd name="T47" fmla="*/ 103 h 303"/>
                  <a:gd name="T48" fmla="*/ 184 w 378"/>
                  <a:gd name="T49" fmla="*/ 92 h 303"/>
                  <a:gd name="T50" fmla="*/ 185 w 378"/>
                  <a:gd name="T51" fmla="*/ 82 h 303"/>
                  <a:gd name="T52" fmla="*/ 185 w 378"/>
                  <a:gd name="T53" fmla="*/ 73 h 303"/>
                  <a:gd name="T54" fmla="*/ 189 w 378"/>
                  <a:gd name="T55" fmla="*/ 64 h 303"/>
                  <a:gd name="T56" fmla="*/ 187 w 378"/>
                  <a:gd name="T57" fmla="*/ 54 h 303"/>
                  <a:gd name="T58" fmla="*/ 179 w 378"/>
                  <a:gd name="T59" fmla="*/ 40 h 303"/>
                  <a:gd name="T60" fmla="*/ 168 w 378"/>
                  <a:gd name="T61" fmla="*/ 24 h 303"/>
                  <a:gd name="T62" fmla="*/ 155 w 378"/>
                  <a:gd name="T63" fmla="*/ 11 h 303"/>
                  <a:gd name="T64" fmla="*/ 143 w 378"/>
                  <a:gd name="T65" fmla="*/ 3 h 303"/>
                  <a:gd name="T66" fmla="*/ 130 w 378"/>
                  <a:gd name="T67" fmla="*/ 1 h 303"/>
                  <a:gd name="T68" fmla="*/ 118 w 378"/>
                  <a:gd name="T69" fmla="*/ 3 h 303"/>
                  <a:gd name="T70" fmla="*/ 106 w 378"/>
                  <a:gd name="T71" fmla="*/ 8 h 303"/>
                  <a:gd name="T72" fmla="*/ 94 w 378"/>
                  <a:gd name="T73" fmla="*/ 11 h 303"/>
                  <a:gd name="T74" fmla="*/ 84 w 378"/>
                  <a:gd name="T75" fmla="*/ 11 h 303"/>
                  <a:gd name="T76" fmla="*/ 74 w 378"/>
                  <a:gd name="T77" fmla="*/ 8 h 303"/>
                  <a:gd name="T78" fmla="*/ 63 w 378"/>
                  <a:gd name="T79" fmla="*/ 3 h 303"/>
                  <a:gd name="T80" fmla="*/ 48 w 378"/>
                  <a:gd name="T81" fmla="*/ 1 h 303"/>
                  <a:gd name="T82" fmla="*/ 34 w 378"/>
                  <a:gd name="T83" fmla="*/ 1 h 303"/>
                  <a:gd name="T84" fmla="*/ 26 w 378"/>
                  <a:gd name="T85" fmla="*/ 6 h 303"/>
                  <a:gd name="T86" fmla="*/ 21 w 378"/>
                  <a:gd name="T87" fmla="*/ 14 h 303"/>
                  <a:gd name="T88" fmla="*/ 16 w 378"/>
                  <a:gd name="T89" fmla="*/ 23 h 303"/>
                  <a:gd name="T90" fmla="*/ 13 w 378"/>
                  <a:gd name="T91" fmla="*/ 32 h 3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8"/>
                  <a:gd name="T139" fmla="*/ 0 h 303"/>
                  <a:gd name="T140" fmla="*/ 378 w 378"/>
                  <a:gd name="T141" fmla="*/ 303 h 3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8" h="303">
                    <a:moveTo>
                      <a:pt x="26" y="68"/>
                    </a:moveTo>
                    <a:lnTo>
                      <a:pt x="23" y="69"/>
                    </a:lnTo>
                    <a:lnTo>
                      <a:pt x="17" y="78"/>
                    </a:lnTo>
                    <a:lnTo>
                      <a:pt x="13" y="83"/>
                    </a:lnTo>
                    <a:lnTo>
                      <a:pt x="11" y="91"/>
                    </a:lnTo>
                    <a:lnTo>
                      <a:pt x="6" y="101"/>
                    </a:lnTo>
                    <a:lnTo>
                      <a:pt x="5" y="112"/>
                    </a:lnTo>
                    <a:lnTo>
                      <a:pt x="2" y="116"/>
                    </a:lnTo>
                    <a:lnTo>
                      <a:pt x="1" y="121"/>
                    </a:lnTo>
                    <a:lnTo>
                      <a:pt x="1" y="128"/>
                    </a:lnTo>
                    <a:lnTo>
                      <a:pt x="1" y="134"/>
                    </a:lnTo>
                    <a:lnTo>
                      <a:pt x="0" y="140"/>
                    </a:lnTo>
                    <a:lnTo>
                      <a:pt x="0" y="149"/>
                    </a:lnTo>
                    <a:lnTo>
                      <a:pt x="1" y="155"/>
                    </a:lnTo>
                    <a:lnTo>
                      <a:pt x="1" y="164"/>
                    </a:lnTo>
                    <a:lnTo>
                      <a:pt x="1" y="171"/>
                    </a:lnTo>
                    <a:lnTo>
                      <a:pt x="4" y="180"/>
                    </a:lnTo>
                    <a:lnTo>
                      <a:pt x="6" y="188"/>
                    </a:lnTo>
                    <a:lnTo>
                      <a:pt x="11" y="198"/>
                    </a:lnTo>
                    <a:lnTo>
                      <a:pt x="13" y="206"/>
                    </a:lnTo>
                    <a:lnTo>
                      <a:pt x="17" y="216"/>
                    </a:lnTo>
                    <a:lnTo>
                      <a:pt x="22" y="225"/>
                    </a:lnTo>
                    <a:lnTo>
                      <a:pt x="28" y="236"/>
                    </a:lnTo>
                    <a:lnTo>
                      <a:pt x="34" y="246"/>
                    </a:lnTo>
                    <a:lnTo>
                      <a:pt x="39" y="254"/>
                    </a:lnTo>
                    <a:lnTo>
                      <a:pt x="45" y="261"/>
                    </a:lnTo>
                    <a:lnTo>
                      <a:pt x="52" y="269"/>
                    </a:lnTo>
                    <a:lnTo>
                      <a:pt x="57" y="274"/>
                    </a:lnTo>
                    <a:lnTo>
                      <a:pt x="64" y="281"/>
                    </a:lnTo>
                    <a:lnTo>
                      <a:pt x="71" y="285"/>
                    </a:lnTo>
                    <a:lnTo>
                      <a:pt x="78" y="291"/>
                    </a:lnTo>
                    <a:lnTo>
                      <a:pt x="83" y="292"/>
                    </a:lnTo>
                    <a:lnTo>
                      <a:pt x="90" y="296"/>
                    </a:lnTo>
                    <a:lnTo>
                      <a:pt x="97" y="298"/>
                    </a:lnTo>
                    <a:lnTo>
                      <a:pt x="102" y="300"/>
                    </a:lnTo>
                    <a:lnTo>
                      <a:pt x="109" y="302"/>
                    </a:lnTo>
                    <a:lnTo>
                      <a:pt x="117" y="302"/>
                    </a:lnTo>
                    <a:lnTo>
                      <a:pt x="123" y="302"/>
                    </a:lnTo>
                    <a:lnTo>
                      <a:pt x="131" y="303"/>
                    </a:lnTo>
                    <a:lnTo>
                      <a:pt x="138" y="302"/>
                    </a:lnTo>
                    <a:lnTo>
                      <a:pt x="143" y="302"/>
                    </a:lnTo>
                    <a:lnTo>
                      <a:pt x="150" y="302"/>
                    </a:lnTo>
                    <a:lnTo>
                      <a:pt x="157" y="300"/>
                    </a:lnTo>
                    <a:lnTo>
                      <a:pt x="164" y="298"/>
                    </a:lnTo>
                    <a:lnTo>
                      <a:pt x="169" y="298"/>
                    </a:lnTo>
                    <a:lnTo>
                      <a:pt x="176" y="296"/>
                    </a:lnTo>
                    <a:lnTo>
                      <a:pt x="183" y="296"/>
                    </a:lnTo>
                    <a:lnTo>
                      <a:pt x="188" y="294"/>
                    </a:lnTo>
                    <a:lnTo>
                      <a:pt x="194" y="292"/>
                    </a:lnTo>
                    <a:lnTo>
                      <a:pt x="199" y="291"/>
                    </a:lnTo>
                    <a:lnTo>
                      <a:pt x="206" y="290"/>
                    </a:lnTo>
                    <a:lnTo>
                      <a:pt x="217" y="287"/>
                    </a:lnTo>
                    <a:lnTo>
                      <a:pt x="229" y="287"/>
                    </a:lnTo>
                    <a:lnTo>
                      <a:pt x="239" y="285"/>
                    </a:lnTo>
                    <a:lnTo>
                      <a:pt x="250" y="284"/>
                    </a:lnTo>
                    <a:lnTo>
                      <a:pt x="259" y="281"/>
                    </a:lnTo>
                    <a:lnTo>
                      <a:pt x="272" y="281"/>
                    </a:lnTo>
                    <a:lnTo>
                      <a:pt x="283" y="277"/>
                    </a:lnTo>
                    <a:lnTo>
                      <a:pt x="294" y="274"/>
                    </a:lnTo>
                    <a:lnTo>
                      <a:pt x="305" y="272"/>
                    </a:lnTo>
                    <a:lnTo>
                      <a:pt x="316" y="268"/>
                    </a:lnTo>
                    <a:lnTo>
                      <a:pt x="325" y="262"/>
                    </a:lnTo>
                    <a:lnTo>
                      <a:pt x="335" y="258"/>
                    </a:lnTo>
                    <a:lnTo>
                      <a:pt x="342" y="253"/>
                    </a:lnTo>
                    <a:lnTo>
                      <a:pt x="351" y="248"/>
                    </a:lnTo>
                    <a:lnTo>
                      <a:pt x="355" y="242"/>
                    </a:lnTo>
                    <a:lnTo>
                      <a:pt x="361" y="236"/>
                    </a:lnTo>
                    <a:lnTo>
                      <a:pt x="363" y="231"/>
                    </a:lnTo>
                    <a:lnTo>
                      <a:pt x="366" y="225"/>
                    </a:lnTo>
                    <a:lnTo>
                      <a:pt x="366" y="218"/>
                    </a:lnTo>
                    <a:lnTo>
                      <a:pt x="366" y="212"/>
                    </a:lnTo>
                    <a:lnTo>
                      <a:pt x="366" y="205"/>
                    </a:lnTo>
                    <a:lnTo>
                      <a:pt x="367" y="198"/>
                    </a:lnTo>
                    <a:lnTo>
                      <a:pt x="367" y="190"/>
                    </a:lnTo>
                    <a:lnTo>
                      <a:pt x="367" y="184"/>
                    </a:lnTo>
                    <a:lnTo>
                      <a:pt x="367" y="177"/>
                    </a:lnTo>
                    <a:lnTo>
                      <a:pt x="369" y="171"/>
                    </a:lnTo>
                    <a:lnTo>
                      <a:pt x="369" y="164"/>
                    </a:lnTo>
                    <a:lnTo>
                      <a:pt x="369" y="157"/>
                    </a:lnTo>
                    <a:lnTo>
                      <a:pt x="369" y="150"/>
                    </a:lnTo>
                    <a:lnTo>
                      <a:pt x="370" y="146"/>
                    </a:lnTo>
                    <a:lnTo>
                      <a:pt x="372" y="138"/>
                    </a:lnTo>
                    <a:lnTo>
                      <a:pt x="377" y="132"/>
                    </a:lnTo>
                    <a:lnTo>
                      <a:pt x="377" y="128"/>
                    </a:lnTo>
                    <a:lnTo>
                      <a:pt x="378" y="124"/>
                    </a:lnTo>
                    <a:lnTo>
                      <a:pt x="376" y="116"/>
                    </a:lnTo>
                    <a:lnTo>
                      <a:pt x="374" y="108"/>
                    </a:lnTo>
                    <a:lnTo>
                      <a:pt x="370" y="98"/>
                    </a:lnTo>
                    <a:lnTo>
                      <a:pt x="365" y="90"/>
                    </a:lnTo>
                    <a:lnTo>
                      <a:pt x="358" y="79"/>
                    </a:lnTo>
                    <a:lnTo>
                      <a:pt x="352" y="69"/>
                    </a:lnTo>
                    <a:lnTo>
                      <a:pt x="344" y="58"/>
                    </a:lnTo>
                    <a:lnTo>
                      <a:pt x="336" y="47"/>
                    </a:lnTo>
                    <a:lnTo>
                      <a:pt x="328" y="38"/>
                    </a:lnTo>
                    <a:lnTo>
                      <a:pt x="320" y="30"/>
                    </a:lnTo>
                    <a:lnTo>
                      <a:pt x="310" y="21"/>
                    </a:lnTo>
                    <a:lnTo>
                      <a:pt x="300" y="15"/>
                    </a:lnTo>
                    <a:lnTo>
                      <a:pt x="292" y="9"/>
                    </a:lnTo>
                    <a:lnTo>
                      <a:pt x="285" y="6"/>
                    </a:lnTo>
                    <a:lnTo>
                      <a:pt x="276" y="4"/>
                    </a:lnTo>
                    <a:lnTo>
                      <a:pt x="269" y="2"/>
                    </a:lnTo>
                    <a:lnTo>
                      <a:pt x="259" y="2"/>
                    </a:lnTo>
                    <a:lnTo>
                      <a:pt x="253" y="4"/>
                    </a:lnTo>
                    <a:lnTo>
                      <a:pt x="244" y="5"/>
                    </a:lnTo>
                    <a:lnTo>
                      <a:pt x="236" y="6"/>
                    </a:lnTo>
                    <a:lnTo>
                      <a:pt x="228" y="9"/>
                    </a:lnTo>
                    <a:lnTo>
                      <a:pt x="220" y="12"/>
                    </a:lnTo>
                    <a:lnTo>
                      <a:pt x="212" y="15"/>
                    </a:lnTo>
                    <a:lnTo>
                      <a:pt x="203" y="17"/>
                    </a:lnTo>
                    <a:lnTo>
                      <a:pt x="197" y="19"/>
                    </a:lnTo>
                    <a:lnTo>
                      <a:pt x="188" y="21"/>
                    </a:lnTo>
                    <a:lnTo>
                      <a:pt x="182" y="21"/>
                    </a:lnTo>
                    <a:lnTo>
                      <a:pt x="173" y="21"/>
                    </a:lnTo>
                    <a:lnTo>
                      <a:pt x="168" y="21"/>
                    </a:lnTo>
                    <a:lnTo>
                      <a:pt x="161" y="21"/>
                    </a:lnTo>
                    <a:lnTo>
                      <a:pt x="153" y="17"/>
                    </a:lnTo>
                    <a:lnTo>
                      <a:pt x="147" y="16"/>
                    </a:lnTo>
                    <a:lnTo>
                      <a:pt x="140" y="13"/>
                    </a:lnTo>
                    <a:lnTo>
                      <a:pt x="135" y="12"/>
                    </a:lnTo>
                    <a:lnTo>
                      <a:pt x="125" y="6"/>
                    </a:lnTo>
                    <a:lnTo>
                      <a:pt x="116" y="5"/>
                    </a:lnTo>
                    <a:lnTo>
                      <a:pt x="105" y="2"/>
                    </a:lnTo>
                    <a:lnTo>
                      <a:pt x="95" y="1"/>
                    </a:lnTo>
                    <a:lnTo>
                      <a:pt x="84" y="0"/>
                    </a:lnTo>
                    <a:lnTo>
                      <a:pt x="73" y="1"/>
                    </a:lnTo>
                    <a:lnTo>
                      <a:pt x="67" y="1"/>
                    </a:lnTo>
                    <a:lnTo>
                      <a:pt x="63" y="2"/>
                    </a:lnTo>
                    <a:lnTo>
                      <a:pt x="57" y="5"/>
                    </a:lnTo>
                    <a:lnTo>
                      <a:pt x="52" y="11"/>
                    </a:lnTo>
                    <a:lnTo>
                      <a:pt x="47" y="15"/>
                    </a:lnTo>
                    <a:lnTo>
                      <a:pt x="43" y="21"/>
                    </a:lnTo>
                    <a:lnTo>
                      <a:pt x="41" y="27"/>
                    </a:lnTo>
                    <a:lnTo>
                      <a:pt x="38" y="34"/>
                    </a:lnTo>
                    <a:lnTo>
                      <a:pt x="35" y="39"/>
                    </a:lnTo>
                    <a:lnTo>
                      <a:pt x="31" y="45"/>
                    </a:lnTo>
                    <a:lnTo>
                      <a:pt x="30" y="50"/>
                    </a:lnTo>
                    <a:lnTo>
                      <a:pt x="28" y="57"/>
                    </a:lnTo>
                    <a:lnTo>
                      <a:pt x="26" y="64"/>
                    </a:lnTo>
                    <a:lnTo>
                      <a:pt x="26" y="68"/>
                    </a:lnTo>
                    <a:close/>
                  </a:path>
                </a:pathLst>
              </a:custGeom>
              <a:solidFill>
                <a:schemeClr val="tx1"/>
              </a:solidFill>
              <a:ln w="9525">
                <a:noFill/>
                <a:round/>
                <a:headEnd/>
                <a:tailEnd/>
              </a:ln>
            </p:spPr>
            <p:txBody>
              <a:bodyPr>
                <a:prstTxWarp prst="textNoShape">
                  <a:avLst/>
                </a:prstTxWarp>
              </a:bodyPr>
              <a:lstStyle/>
              <a:p>
                <a:endParaRPr lang="en-US"/>
              </a:p>
            </p:txBody>
          </p:sp>
          <p:sp>
            <p:nvSpPr>
              <p:cNvPr id="98321" name="Freeform 11"/>
              <p:cNvSpPr>
                <a:spLocks/>
              </p:cNvSpPr>
              <p:nvPr/>
            </p:nvSpPr>
            <p:spPr bwMode="auto">
              <a:xfrm>
                <a:off x="4398" y="1782"/>
                <a:ext cx="104" cy="94"/>
              </a:xfrm>
              <a:custGeom>
                <a:avLst/>
                <a:gdLst>
                  <a:gd name="T0" fmla="*/ 1 w 207"/>
                  <a:gd name="T1" fmla="*/ 12 h 189"/>
                  <a:gd name="T2" fmla="*/ 3 w 207"/>
                  <a:gd name="T3" fmla="*/ 18 h 189"/>
                  <a:gd name="T4" fmla="*/ 5 w 207"/>
                  <a:gd name="T5" fmla="*/ 26 h 189"/>
                  <a:gd name="T6" fmla="*/ 7 w 207"/>
                  <a:gd name="T7" fmla="*/ 32 h 189"/>
                  <a:gd name="T8" fmla="*/ 10 w 207"/>
                  <a:gd name="T9" fmla="*/ 38 h 189"/>
                  <a:gd name="T10" fmla="*/ 12 w 207"/>
                  <a:gd name="T11" fmla="*/ 46 h 189"/>
                  <a:gd name="T12" fmla="*/ 15 w 207"/>
                  <a:gd name="T13" fmla="*/ 54 h 189"/>
                  <a:gd name="T14" fmla="*/ 18 w 207"/>
                  <a:gd name="T15" fmla="*/ 61 h 189"/>
                  <a:gd name="T16" fmla="*/ 22 w 207"/>
                  <a:gd name="T17" fmla="*/ 68 h 189"/>
                  <a:gd name="T18" fmla="*/ 25 w 207"/>
                  <a:gd name="T19" fmla="*/ 74 h 189"/>
                  <a:gd name="T20" fmla="*/ 31 w 207"/>
                  <a:gd name="T21" fmla="*/ 84 h 189"/>
                  <a:gd name="T22" fmla="*/ 38 w 207"/>
                  <a:gd name="T23" fmla="*/ 91 h 189"/>
                  <a:gd name="T24" fmla="*/ 47 w 207"/>
                  <a:gd name="T25" fmla="*/ 94 h 189"/>
                  <a:gd name="T26" fmla="*/ 57 w 207"/>
                  <a:gd name="T27" fmla="*/ 89 h 189"/>
                  <a:gd name="T28" fmla="*/ 67 w 207"/>
                  <a:gd name="T29" fmla="*/ 80 h 189"/>
                  <a:gd name="T30" fmla="*/ 76 w 207"/>
                  <a:gd name="T31" fmla="*/ 74 h 189"/>
                  <a:gd name="T32" fmla="*/ 85 w 207"/>
                  <a:gd name="T33" fmla="*/ 75 h 189"/>
                  <a:gd name="T34" fmla="*/ 94 w 207"/>
                  <a:gd name="T35" fmla="*/ 70 h 189"/>
                  <a:gd name="T36" fmla="*/ 101 w 207"/>
                  <a:gd name="T37" fmla="*/ 63 h 189"/>
                  <a:gd name="T38" fmla="*/ 103 w 207"/>
                  <a:gd name="T39" fmla="*/ 57 h 189"/>
                  <a:gd name="T40" fmla="*/ 103 w 207"/>
                  <a:gd name="T41" fmla="*/ 48 h 189"/>
                  <a:gd name="T42" fmla="*/ 98 w 207"/>
                  <a:gd name="T43" fmla="*/ 41 h 189"/>
                  <a:gd name="T44" fmla="*/ 93 w 207"/>
                  <a:gd name="T45" fmla="*/ 37 h 189"/>
                  <a:gd name="T46" fmla="*/ 87 w 207"/>
                  <a:gd name="T47" fmla="*/ 33 h 189"/>
                  <a:gd name="T48" fmla="*/ 80 w 207"/>
                  <a:gd name="T49" fmla="*/ 29 h 189"/>
                  <a:gd name="T50" fmla="*/ 72 w 207"/>
                  <a:gd name="T51" fmla="*/ 24 h 189"/>
                  <a:gd name="T52" fmla="*/ 63 w 207"/>
                  <a:gd name="T53" fmla="*/ 19 h 189"/>
                  <a:gd name="T54" fmla="*/ 53 w 207"/>
                  <a:gd name="T55" fmla="*/ 14 h 189"/>
                  <a:gd name="T56" fmla="*/ 45 w 207"/>
                  <a:gd name="T57" fmla="*/ 10 h 189"/>
                  <a:gd name="T58" fmla="*/ 36 w 207"/>
                  <a:gd name="T59" fmla="*/ 7 h 189"/>
                  <a:gd name="T60" fmla="*/ 27 w 207"/>
                  <a:gd name="T61" fmla="*/ 3 h 189"/>
                  <a:gd name="T62" fmla="*/ 18 w 207"/>
                  <a:gd name="T63" fmla="*/ 0 h 189"/>
                  <a:gd name="T64" fmla="*/ 12 w 207"/>
                  <a:gd name="T65" fmla="*/ 0 h 189"/>
                  <a:gd name="T66" fmla="*/ 4 w 207"/>
                  <a:gd name="T67" fmla="*/ 0 h 189"/>
                  <a:gd name="T68" fmla="*/ 0 w 207"/>
                  <a:gd name="T69" fmla="*/ 3 h 189"/>
                  <a:gd name="T70" fmla="*/ 0 w 207"/>
                  <a:gd name="T71" fmla="*/ 8 h 189"/>
                  <a:gd name="T72" fmla="*/ 1 w 207"/>
                  <a:gd name="T73" fmla="*/ 11 h 1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89"/>
                  <a:gd name="T113" fmla="*/ 207 w 207"/>
                  <a:gd name="T114" fmla="*/ 189 h 1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89">
                    <a:moveTo>
                      <a:pt x="1" y="23"/>
                    </a:moveTo>
                    <a:lnTo>
                      <a:pt x="1" y="25"/>
                    </a:lnTo>
                    <a:lnTo>
                      <a:pt x="2" y="29"/>
                    </a:lnTo>
                    <a:lnTo>
                      <a:pt x="5" y="37"/>
                    </a:lnTo>
                    <a:lnTo>
                      <a:pt x="9" y="47"/>
                    </a:lnTo>
                    <a:lnTo>
                      <a:pt x="9" y="52"/>
                    </a:lnTo>
                    <a:lnTo>
                      <a:pt x="12" y="58"/>
                    </a:lnTo>
                    <a:lnTo>
                      <a:pt x="13" y="64"/>
                    </a:lnTo>
                    <a:lnTo>
                      <a:pt x="16" y="71"/>
                    </a:lnTo>
                    <a:lnTo>
                      <a:pt x="19" y="77"/>
                    </a:lnTo>
                    <a:lnTo>
                      <a:pt x="21" y="85"/>
                    </a:lnTo>
                    <a:lnTo>
                      <a:pt x="24" y="93"/>
                    </a:lnTo>
                    <a:lnTo>
                      <a:pt x="28" y="101"/>
                    </a:lnTo>
                    <a:lnTo>
                      <a:pt x="30" y="108"/>
                    </a:lnTo>
                    <a:lnTo>
                      <a:pt x="34" y="115"/>
                    </a:lnTo>
                    <a:lnTo>
                      <a:pt x="36" y="123"/>
                    </a:lnTo>
                    <a:lnTo>
                      <a:pt x="41" y="130"/>
                    </a:lnTo>
                    <a:lnTo>
                      <a:pt x="43" y="137"/>
                    </a:lnTo>
                    <a:lnTo>
                      <a:pt x="46" y="144"/>
                    </a:lnTo>
                    <a:lnTo>
                      <a:pt x="50" y="149"/>
                    </a:lnTo>
                    <a:lnTo>
                      <a:pt x="54" y="157"/>
                    </a:lnTo>
                    <a:lnTo>
                      <a:pt x="61" y="168"/>
                    </a:lnTo>
                    <a:lnTo>
                      <a:pt x="68" y="178"/>
                    </a:lnTo>
                    <a:lnTo>
                      <a:pt x="75" y="183"/>
                    </a:lnTo>
                    <a:lnTo>
                      <a:pt x="82" y="189"/>
                    </a:lnTo>
                    <a:lnTo>
                      <a:pt x="93" y="189"/>
                    </a:lnTo>
                    <a:lnTo>
                      <a:pt x="103" y="185"/>
                    </a:lnTo>
                    <a:lnTo>
                      <a:pt x="113" y="178"/>
                    </a:lnTo>
                    <a:lnTo>
                      <a:pt x="124" y="170"/>
                    </a:lnTo>
                    <a:lnTo>
                      <a:pt x="134" y="161"/>
                    </a:lnTo>
                    <a:lnTo>
                      <a:pt x="143" y="155"/>
                    </a:lnTo>
                    <a:lnTo>
                      <a:pt x="151" y="149"/>
                    </a:lnTo>
                    <a:lnTo>
                      <a:pt x="161" y="151"/>
                    </a:lnTo>
                    <a:lnTo>
                      <a:pt x="169" y="151"/>
                    </a:lnTo>
                    <a:lnTo>
                      <a:pt x="179" y="148"/>
                    </a:lnTo>
                    <a:lnTo>
                      <a:pt x="188" y="140"/>
                    </a:lnTo>
                    <a:lnTo>
                      <a:pt x="198" y="131"/>
                    </a:lnTo>
                    <a:lnTo>
                      <a:pt x="202" y="126"/>
                    </a:lnTo>
                    <a:lnTo>
                      <a:pt x="205" y="120"/>
                    </a:lnTo>
                    <a:lnTo>
                      <a:pt x="206" y="114"/>
                    </a:lnTo>
                    <a:lnTo>
                      <a:pt x="207" y="108"/>
                    </a:lnTo>
                    <a:lnTo>
                      <a:pt x="206" y="97"/>
                    </a:lnTo>
                    <a:lnTo>
                      <a:pt x="199" y="88"/>
                    </a:lnTo>
                    <a:lnTo>
                      <a:pt x="195" y="82"/>
                    </a:lnTo>
                    <a:lnTo>
                      <a:pt x="191" y="79"/>
                    </a:lnTo>
                    <a:lnTo>
                      <a:pt x="186" y="75"/>
                    </a:lnTo>
                    <a:lnTo>
                      <a:pt x="180" y="71"/>
                    </a:lnTo>
                    <a:lnTo>
                      <a:pt x="173" y="67"/>
                    </a:lnTo>
                    <a:lnTo>
                      <a:pt x="166" y="62"/>
                    </a:lnTo>
                    <a:lnTo>
                      <a:pt x="160" y="58"/>
                    </a:lnTo>
                    <a:lnTo>
                      <a:pt x="151" y="53"/>
                    </a:lnTo>
                    <a:lnTo>
                      <a:pt x="143" y="48"/>
                    </a:lnTo>
                    <a:lnTo>
                      <a:pt x="135" y="44"/>
                    </a:lnTo>
                    <a:lnTo>
                      <a:pt x="125" y="38"/>
                    </a:lnTo>
                    <a:lnTo>
                      <a:pt x="116" y="34"/>
                    </a:lnTo>
                    <a:lnTo>
                      <a:pt x="106" y="29"/>
                    </a:lnTo>
                    <a:lnTo>
                      <a:pt x="98" y="26"/>
                    </a:lnTo>
                    <a:lnTo>
                      <a:pt x="90" y="21"/>
                    </a:lnTo>
                    <a:lnTo>
                      <a:pt x="80" y="18"/>
                    </a:lnTo>
                    <a:lnTo>
                      <a:pt x="71" y="14"/>
                    </a:lnTo>
                    <a:lnTo>
                      <a:pt x="61" y="10"/>
                    </a:lnTo>
                    <a:lnTo>
                      <a:pt x="53" y="6"/>
                    </a:lnTo>
                    <a:lnTo>
                      <a:pt x="45" y="4"/>
                    </a:lnTo>
                    <a:lnTo>
                      <a:pt x="36" y="0"/>
                    </a:lnTo>
                    <a:lnTo>
                      <a:pt x="30" y="0"/>
                    </a:lnTo>
                    <a:lnTo>
                      <a:pt x="24" y="0"/>
                    </a:lnTo>
                    <a:lnTo>
                      <a:pt x="19" y="0"/>
                    </a:lnTo>
                    <a:lnTo>
                      <a:pt x="8" y="0"/>
                    </a:lnTo>
                    <a:lnTo>
                      <a:pt x="1" y="4"/>
                    </a:lnTo>
                    <a:lnTo>
                      <a:pt x="0" y="7"/>
                    </a:lnTo>
                    <a:lnTo>
                      <a:pt x="0" y="11"/>
                    </a:lnTo>
                    <a:lnTo>
                      <a:pt x="0" y="17"/>
                    </a:lnTo>
                    <a:lnTo>
                      <a:pt x="1" y="23"/>
                    </a:lnTo>
                    <a:close/>
                  </a:path>
                </a:pathLst>
              </a:custGeom>
              <a:solidFill>
                <a:schemeClr val="tx1"/>
              </a:solidFill>
              <a:ln w="9525">
                <a:noFill/>
                <a:round/>
                <a:headEnd/>
                <a:tailEnd/>
              </a:ln>
            </p:spPr>
            <p:txBody>
              <a:bodyPr>
                <a:prstTxWarp prst="textNoShape">
                  <a:avLst/>
                </a:prstTxWarp>
              </a:bodyPr>
              <a:lstStyle/>
              <a:p>
                <a:endParaRPr lang="en-US"/>
              </a:p>
            </p:txBody>
          </p:sp>
          <p:sp>
            <p:nvSpPr>
              <p:cNvPr id="98322" name="Freeform 12"/>
              <p:cNvSpPr>
                <a:spLocks/>
              </p:cNvSpPr>
              <p:nvPr/>
            </p:nvSpPr>
            <p:spPr bwMode="auto">
              <a:xfrm>
                <a:off x="4433" y="1877"/>
                <a:ext cx="174" cy="121"/>
              </a:xfrm>
              <a:custGeom>
                <a:avLst/>
                <a:gdLst>
                  <a:gd name="T0" fmla="*/ 2 w 349"/>
                  <a:gd name="T1" fmla="*/ 49 h 242"/>
                  <a:gd name="T2" fmla="*/ 5 w 349"/>
                  <a:gd name="T3" fmla="*/ 57 h 242"/>
                  <a:gd name="T4" fmla="*/ 8 w 349"/>
                  <a:gd name="T5" fmla="*/ 65 h 242"/>
                  <a:gd name="T6" fmla="*/ 13 w 349"/>
                  <a:gd name="T7" fmla="*/ 73 h 242"/>
                  <a:gd name="T8" fmla="*/ 20 w 349"/>
                  <a:gd name="T9" fmla="*/ 81 h 242"/>
                  <a:gd name="T10" fmla="*/ 29 w 349"/>
                  <a:gd name="T11" fmla="*/ 88 h 242"/>
                  <a:gd name="T12" fmla="*/ 37 w 349"/>
                  <a:gd name="T13" fmla="*/ 93 h 242"/>
                  <a:gd name="T14" fmla="*/ 44 w 349"/>
                  <a:gd name="T15" fmla="*/ 95 h 242"/>
                  <a:gd name="T16" fmla="*/ 50 w 349"/>
                  <a:gd name="T17" fmla="*/ 96 h 242"/>
                  <a:gd name="T18" fmla="*/ 56 w 349"/>
                  <a:gd name="T19" fmla="*/ 97 h 242"/>
                  <a:gd name="T20" fmla="*/ 64 w 349"/>
                  <a:gd name="T21" fmla="*/ 99 h 242"/>
                  <a:gd name="T22" fmla="*/ 74 w 349"/>
                  <a:gd name="T23" fmla="*/ 103 h 242"/>
                  <a:gd name="T24" fmla="*/ 82 w 349"/>
                  <a:gd name="T25" fmla="*/ 107 h 242"/>
                  <a:gd name="T26" fmla="*/ 89 w 349"/>
                  <a:gd name="T27" fmla="*/ 111 h 242"/>
                  <a:gd name="T28" fmla="*/ 96 w 349"/>
                  <a:gd name="T29" fmla="*/ 114 h 242"/>
                  <a:gd name="T30" fmla="*/ 102 w 349"/>
                  <a:gd name="T31" fmla="*/ 118 h 242"/>
                  <a:gd name="T32" fmla="*/ 108 w 349"/>
                  <a:gd name="T33" fmla="*/ 120 h 242"/>
                  <a:gd name="T34" fmla="*/ 114 w 349"/>
                  <a:gd name="T35" fmla="*/ 121 h 242"/>
                  <a:gd name="T36" fmla="*/ 123 w 349"/>
                  <a:gd name="T37" fmla="*/ 120 h 242"/>
                  <a:gd name="T38" fmla="*/ 133 w 349"/>
                  <a:gd name="T39" fmla="*/ 118 h 242"/>
                  <a:gd name="T40" fmla="*/ 143 w 349"/>
                  <a:gd name="T41" fmla="*/ 116 h 242"/>
                  <a:gd name="T42" fmla="*/ 153 w 349"/>
                  <a:gd name="T43" fmla="*/ 112 h 242"/>
                  <a:gd name="T44" fmla="*/ 163 w 349"/>
                  <a:gd name="T45" fmla="*/ 108 h 242"/>
                  <a:gd name="T46" fmla="*/ 169 w 349"/>
                  <a:gd name="T47" fmla="*/ 104 h 242"/>
                  <a:gd name="T48" fmla="*/ 173 w 349"/>
                  <a:gd name="T49" fmla="*/ 101 h 242"/>
                  <a:gd name="T50" fmla="*/ 173 w 349"/>
                  <a:gd name="T51" fmla="*/ 96 h 242"/>
                  <a:gd name="T52" fmla="*/ 170 w 349"/>
                  <a:gd name="T53" fmla="*/ 89 h 242"/>
                  <a:gd name="T54" fmla="*/ 163 w 349"/>
                  <a:gd name="T55" fmla="*/ 80 h 242"/>
                  <a:gd name="T56" fmla="*/ 155 w 349"/>
                  <a:gd name="T57" fmla="*/ 70 h 242"/>
                  <a:gd name="T58" fmla="*/ 148 w 349"/>
                  <a:gd name="T59" fmla="*/ 61 h 242"/>
                  <a:gd name="T60" fmla="*/ 142 w 349"/>
                  <a:gd name="T61" fmla="*/ 55 h 242"/>
                  <a:gd name="T62" fmla="*/ 134 w 349"/>
                  <a:gd name="T63" fmla="*/ 46 h 242"/>
                  <a:gd name="T64" fmla="*/ 124 w 349"/>
                  <a:gd name="T65" fmla="*/ 34 h 242"/>
                  <a:gd name="T66" fmla="*/ 114 w 349"/>
                  <a:gd name="T67" fmla="*/ 25 h 242"/>
                  <a:gd name="T68" fmla="*/ 107 w 349"/>
                  <a:gd name="T69" fmla="*/ 16 h 242"/>
                  <a:gd name="T70" fmla="*/ 99 w 349"/>
                  <a:gd name="T71" fmla="*/ 10 h 242"/>
                  <a:gd name="T72" fmla="*/ 92 w 349"/>
                  <a:gd name="T73" fmla="*/ 5 h 242"/>
                  <a:gd name="T74" fmla="*/ 83 w 349"/>
                  <a:gd name="T75" fmla="*/ 1 h 242"/>
                  <a:gd name="T76" fmla="*/ 74 w 349"/>
                  <a:gd name="T77" fmla="*/ 0 h 242"/>
                  <a:gd name="T78" fmla="*/ 66 w 349"/>
                  <a:gd name="T79" fmla="*/ 0 h 242"/>
                  <a:gd name="T80" fmla="*/ 57 w 349"/>
                  <a:gd name="T81" fmla="*/ 3 h 242"/>
                  <a:gd name="T82" fmla="*/ 48 w 349"/>
                  <a:gd name="T83" fmla="*/ 8 h 242"/>
                  <a:gd name="T84" fmla="*/ 40 w 349"/>
                  <a:gd name="T85" fmla="*/ 14 h 242"/>
                  <a:gd name="T86" fmla="*/ 32 w 349"/>
                  <a:gd name="T87" fmla="*/ 18 h 242"/>
                  <a:gd name="T88" fmla="*/ 25 w 349"/>
                  <a:gd name="T89" fmla="*/ 21 h 242"/>
                  <a:gd name="T90" fmla="*/ 18 w 349"/>
                  <a:gd name="T91" fmla="*/ 22 h 242"/>
                  <a:gd name="T92" fmla="*/ 13 w 349"/>
                  <a:gd name="T93" fmla="*/ 23 h 242"/>
                  <a:gd name="T94" fmla="*/ 8 w 349"/>
                  <a:gd name="T95" fmla="*/ 23 h 242"/>
                  <a:gd name="T96" fmla="*/ 3 w 349"/>
                  <a:gd name="T97" fmla="*/ 27 h 242"/>
                  <a:gd name="T98" fmla="*/ 0 w 349"/>
                  <a:gd name="T99" fmla="*/ 36 h 242"/>
                  <a:gd name="T100" fmla="*/ 0 w 349"/>
                  <a:gd name="T101" fmla="*/ 42 h 242"/>
                  <a:gd name="T102" fmla="*/ 2 w 349"/>
                  <a:gd name="T103" fmla="*/ 47 h 242"/>
                  <a:gd name="T104" fmla="*/ 2 w 349"/>
                  <a:gd name="T105" fmla="*/ 47 h 2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242"/>
                  <a:gd name="T161" fmla="*/ 349 w 349"/>
                  <a:gd name="T162" fmla="*/ 242 h 2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242">
                    <a:moveTo>
                      <a:pt x="4" y="94"/>
                    </a:moveTo>
                    <a:lnTo>
                      <a:pt x="4" y="97"/>
                    </a:lnTo>
                    <a:lnTo>
                      <a:pt x="7" y="106"/>
                    </a:lnTo>
                    <a:lnTo>
                      <a:pt x="10" y="113"/>
                    </a:lnTo>
                    <a:lnTo>
                      <a:pt x="13" y="120"/>
                    </a:lnTo>
                    <a:lnTo>
                      <a:pt x="17" y="129"/>
                    </a:lnTo>
                    <a:lnTo>
                      <a:pt x="22" y="139"/>
                    </a:lnTo>
                    <a:lnTo>
                      <a:pt x="26" y="146"/>
                    </a:lnTo>
                    <a:lnTo>
                      <a:pt x="34" y="155"/>
                    </a:lnTo>
                    <a:lnTo>
                      <a:pt x="41" y="162"/>
                    </a:lnTo>
                    <a:lnTo>
                      <a:pt x="51" y="170"/>
                    </a:lnTo>
                    <a:lnTo>
                      <a:pt x="59" y="176"/>
                    </a:lnTo>
                    <a:lnTo>
                      <a:pt x="70" y="183"/>
                    </a:lnTo>
                    <a:lnTo>
                      <a:pt x="75" y="186"/>
                    </a:lnTo>
                    <a:lnTo>
                      <a:pt x="82" y="187"/>
                    </a:lnTo>
                    <a:lnTo>
                      <a:pt x="88" y="190"/>
                    </a:lnTo>
                    <a:lnTo>
                      <a:pt x="96" y="191"/>
                    </a:lnTo>
                    <a:lnTo>
                      <a:pt x="101" y="191"/>
                    </a:lnTo>
                    <a:lnTo>
                      <a:pt x="108" y="192"/>
                    </a:lnTo>
                    <a:lnTo>
                      <a:pt x="112" y="194"/>
                    </a:lnTo>
                    <a:lnTo>
                      <a:pt x="119" y="195"/>
                    </a:lnTo>
                    <a:lnTo>
                      <a:pt x="129" y="198"/>
                    </a:lnTo>
                    <a:lnTo>
                      <a:pt x="140" y="202"/>
                    </a:lnTo>
                    <a:lnTo>
                      <a:pt x="148" y="206"/>
                    </a:lnTo>
                    <a:lnTo>
                      <a:pt x="158" y="210"/>
                    </a:lnTo>
                    <a:lnTo>
                      <a:pt x="164" y="213"/>
                    </a:lnTo>
                    <a:lnTo>
                      <a:pt x="174" y="218"/>
                    </a:lnTo>
                    <a:lnTo>
                      <a:pt x="179" y="221"/>
                    </a:lnTo>
                    <a:lnTo>
                      <a:pt x="185" y="225"/>
                    </a:lnTo>
                    <a:lnTo>
                      <a:pt x="192" y="228"/>
                    </a:lnTo>
                    <a:lnTo>
                      <a:pt x="199" y="232"/>
                    </a:lnTo>
                    <a:lnTo>
                      <a:pt x="204" y="235"/>
                    </a:lnTo>
                    <a:lnTo>
                      <a:pt x="210" y="237"/>
                    </a:lnTo>
                    <a:lnTo>
                      <a:pt x="216" y="240"/>
                    </a:lnTo>
                    <a:lnTo>
                      <a:pt x="223" y="242"/>
                    </a:lnTo>
                    <a:lnTo>
                      <a:pt x="229" y="242"/>
                    </a:lnTo>
                    <a:lnTo>
                      <a:pt x="238" y="242"/>
                    </a:lnTo>
                    <a:lnTo>
                      <a:pt x="246" y="240"/>
                    </a:lnTo>
                    <a:lnTo>
                      <a:pt x="256" y="239"/>
                    </a:lnTo>
                    <a:lnTo>
                      <a:pt x="266" y="236"/>
                    </a:lnTo>
                    <a:lnTo>
                      <a:pt x="277" y="233"/>
                    </a:lnTo>
                    <a:lnTo>
                      <a:pt x="287" y="231"/>
                    </a:lnTo>
                    <a:lnTo>
                      <a:pt x="298" y="228"/>
                    </a:lnTo>
                    <a:lnTo>
                      <a:pt x="307" y="224"/>
                    </a:lnTo>
                    <a:lnTo>
                      <a:pt x="316" y="220"/>
                    </a:lnTo>
                    <a:lnTo>
                      <a:pt x="326" y="216"/>
                    </a:lnTo>
                    <a:lnTo>
                      <a:pt x="333" y="212"/>
                    </a:lnTo>
                    <a:lnTo>
                      <a:pt x="338" y="207"/>
                    </a:lnTo>
                    <a:lnTo>
                      <a:pt x="344" y="203"/>
                    </a:lnTo>
                    <a:lnTo>
                      <a:pt x="346" y="201"/>
                    </a:lnTo>
                    <a:lnTo>
                      <a:pt x="349" y="196"/>
                    </a:lnTo>
                    <a:lnTo>
                      <a:pt x="346" y="191"/>
                    </a:lnTo>
                    <a:lnTo>
                      <a:pt x="345" y="186"/>
                    </a:lnTo>
                    <a:lnTo>
                      <a:pt x="341" y="177"/>
                    </a:lnTo>
                    <a:lnTo>
                      <a:pt x="335" y="170"/>
                    </a:lnTo>
                    <a:lnTo>
                      <a:pt x="327" y="160"/>
                    </a:lnTo>
                    <a:lnTo>
                      <a:pt x="320" y="150"/>
                    </a:lnTo>
                    <a:lnTo>
                      <a:pt x="311" y="139"/>
                    </a:lnTo>
                    <a:lnTo>
                      <a:pt x="301" y="128"/>
                    </a:lnTo>
                    <a:lnTo>
                      <a:pt x="296" y="121"/>
                    </a:lnTo>
                    <a:lnTo>
                      <a:pt x="290" y="114"/>
                    </a:lnTo>
                    <a:lnTo>
                      <a:pt x="285" y="109"/>
                    </a:lnTo>
                    <a:lnTo>
                      <a:pt x="281" y="103"/>
                    </a:lnTo>
                    <a:lnTo>
                      <a:pt x="268" y="91"/>
                    </a:lnTo>
                    <a:lnTo>
                      <a:pt x="259" y="80"/>
                    </a:lnTo>
                    <a:lnTo>
                      <a:pt x="249" y="68"/>
                    </a:lnTo>
                    <a:lnTo>
                      <a:pt x="240" y="58"/>
                    </a:lnTo>
                    <a:lnTo>
                      <a:pt x="229" y="49"/>
                    </a:lnTo>
                    <a:lnTo>
                      <a:pt x="223" y="42"/>
                    </a:lnTo>
                    <a:lnTo>
                      <a:pt x="214" y="32"/>
                    </a:lnTo>
                    <a:lnTo>
                      <a:pt x="207" y="27"/>
                    </a:lnTo>
                    <a:lnTo>
                      <a:pt x="199" y="20"/>
                    </a:lnTo>
                    <a:lnTo>
                      <a:pt x="192" y="15"/>
                    </a:lnTo>
                    <a:lnTo>
                      <a:pt x="184" y="9"/>
                    </a:lnTo>
                    <a:lnTo>
                      <a:pt x="174" y="6"/>
                    </a:lnTo>
                    <a:lnTo>
                      <a:pt x="166" y="2"/>
                    </a:lnTo>
                    <a:lnTo>
                      <a:pt x="159" y="2"/>
                    </a:lnTo>
                    <a:lnTo>
                      <a:pt x="148" y="0"/>
                    </a:lnTo>
                    <a:lnTo>
                      <a:pt x="140" y="0"/>
                    </a:lnTo>
                    <a:lnTo>
                      <a:pt x="132" y="0"/>
                    </a:lnTo>
                    <a:lnTo>
                      <a:pt x="123" y="2"/>
                    </a:lnTo>
                    <a:lnTo>
                      <a:pt x="114" y="5"/>
                    </a:lnTo>
                    <a:lnTo>
                      <a:pt x="107" y="9"/>
                    </a:lnTo>
                    <a:lnTo>
                      <a:pt x="97" y="15"/>
                    </a:lnTo>
                    <a:lnTo>
                      <a:pt x="91" y="23"/>
                    </a:lnTo>
                    <a:lnTo>
                      <a:pt x="81" y="28"/>
                    </a:lnTo>
                    <a:lnTo>
                      <a:pt x="73" y="32"/>
                    </a:lnTo>
                    <a:lnTo>
                      <a:pt x="65" y="35"/>
                    </a:lnTo>
                    <a:lnTo>
                      <a:pt x="58" y="39"/>
                    </a:lnTo>
                    <a:lnTo>
                      <a:pt x="51" y="41"/>
                    </a:lnTo>
                    <a:lnTo>
                      <a:pt x="44" y="43"/>
                    </a:lnTo>
                    <a:lnTo>
                      <a:pt x="37" y="43"/>
                    </a:lnTo>
                    <a:lnTo>
                      <a:pt x="32" y="45"/>
                    </a:lnTo>
                    <a:lnTo>
                      <a:pt x="26" y="45"/>
                    </a:lnTo>
                    <a:lnTo>
                      <a:pt x="21" y="46"/>
                    </a:lnTo>
                    <a:lnTo>
                      <a:pt x="17" y="46"/>
                    </a:lnTo>
                    <a:lnTo>
                      <a:pt x="13" y="47"/>
                    </a:lnTo>
                    <a:lnTo>
                      <a:pt x="7" y="53"/>
                    </a:lnTo>
                    <a:lnTo>
                      <a:pt x="3" y="62"/>
                    </a:lnTo>
                    <a:lnTo>
                      <a:pt x="0" y="71"/>
                    </a:lnTo>
                    <a:lnTo>
                      <a:pt x="0" y="79"/>
                    </a:lnTo>
                    <a:lnTo>
                      <a:pt x="0" y="84"/>
                    </a:lnTo>
                    <a:lnTo>
                      <a:pt x="2" y="88"/>
                    </a:lnTo>
                    <a:lnTo>
                      <a:pt x="4" y="94"/>
                    </a:lnTo>
                    <a:close/>
                  </a:path>
                </a:pathLst>
              </a:custGeom>
              <a:solidFill>
                <a:schemeClr val="tx1"/>
              </a:solidFill>
              <a:ln w="9525">
                <a:noFill/>
                <a:round/>
                <a:headEnd/>
                <a:tailEnd/>
              </a:ln>
            </p:spPr>
            <p:txBody>
              <a:bodyPr>
                <a:prstTxWarp prst="textNoShape">
                  <a:avLst/>
                </a:prstTxWarp>
              </a:bodyPr>
              <a:lstStyle/>
              <a:p>
                <a:endParaRPr lang="en-US"/>
              </a:p>
            </p:txBody>
          </p:sp>
          <p:sp>
            <p:nvSpPr>
              <p:cNvPr id="98323" name="Freeform 13"/>
              <p:cNvSpPr>
                <a:spLocks/>
              </p:cNvSpPr>
              <p:nvPr/>
            </p:nvSpPr>
            <p:spPr bwMode="auto">
              <a:xfrm>
                <a:off x="4057" y="2004"/>
                <a:ext cx="143" cy="114"/>
              </a:xfrm>
              <a:custGeom>
                <a:avLst/>
                <a:gdLst>
                  <a:gd name="T0" fmla="*/ 142 w 285"/>
                  <a:gd name="T1" fmla="*/ 0 h 228"/>
                  <a:gd name="T2" fmla="*/ 137 w 285"/>
                  <a:gd name="T3" fmla="*/ 0 h 228"/>
                  <a:gd name="T4" fmla="*/ 132 w 285"/>
                  <a:gd name="T5" fmla="*/ 1 h 228"/>
                  <a:gd name="T6" fmla="*/ 125 w 285"/>
                  <a:gd name="T7" fmla="*/ 3 h 228"/>
                  <a:gd name="T8" fmla="*/ 117 w 285"/>
                  <a:gd name="T9" fmla="*/ 5 h 228"/>
                  <a:gd name="T10" fmla="*/ 107 w 285"/>
                  <a:gd name="T11" fmla="*/ 8 h 228"/>
                  <a:gd name="T12" fmla="*/ 96 w 285"/>
                  <a:gd name="T13" fmla="*/ 12 h 228"/>
                  <a:gd name="T14" fmla="*/ 87 w 285"/>
                  <a:gd name="T15" fmla="*/ 14 h 228"/>
                  <a:gd name="T16" fmla="*/ 80 w 285"/>
                  <a:gd name="T17" fmla="*/ 14 h 228"/>
                  <a:gd name="T18" fmla="*/ 72 w 285"/>
                  <a:gd name="T19" fmla="*/ 13 h 228"/>
                  <a:gd name="T20" fmla="*/ 65 w 285"/>
                  <a:gd name="T21" fmla="*/ 13 h 228"/>
                  <a:gd name="T22" fmla="*/ 57 w 285"/>
                  <a:gd name="T23" fmla="*/ 12 h 228"/>
                  <a:gd name="T24" fmla="*/ 49 w 285"/>
                  <a:gd name="T25" fmla="*/ 11 h 228"/>
                  <a:gd name="T26" fmla="*/ 42 w 285"/>
                  <a:gd name="T27" fmla="*/ 10 h 228"/>
                  <a:gd name="T28" fmla="*/ 33 w 285"/>
                  <a:gd name="T29" fmla="*/ 8 h 228"/>
                  <a:gd name="T30" fmla="*/ 28 w 285"/>
                  <a:gd name="T31" fmla="*/ 7 h 228"/>
                  <a:gd name="T32" fmla="*/ 24 w 285"/>
                  <a:gd name="T33" fmla="*/ 12 h 228"/>
                  <a:gd name="T34" fmla="*/ 19 w 285"/>
                  <a:gd name="T35" fmla="*/ 20 h 228"/>
                  <a:gd name="T36" fmla="*/ 16 w 285"/>
                  <a:gd name="T37" fmla="*/ 26 h 228"/>
                  <a:gd name="T38" fmla="*/ 12 w 285"/>
                  <a:gd name="T39" fmla="*/ 33 h 228"/>
                  <a:gd name="T40" fmla="*/ 9 w 285"/>
                  <a:gd name="T41" fmla="*/ 41 h 228"/>
                  <a:gd name="T42" fmla="*/ 6 w 285"/>
                  <a:gd name="T43" fmla="*/ 49 h 228"/>
                  <a:gd name="T44" fmla="*/ 3 w 285"/>
                  <a:gd name="T45" fmla="*/ 57 h 228"/>
                  <a:gd name="T46" fmla="*/ 1 w 285"/>
                  <a:gd name="T47" fmla="*/ 65 h 228"/>
                  <a:gd name="T48" fmla="*/ 0 w 285"/>
                  <a:gd name="T49" fmla="*/ 73 h 228"/>
                  <a:gd name="T50" fmla="*/ 0 w 285"/>
                  <a:gd name="T51" fmla="*/ 81 h 228"/>
                  <a:gd name="T52" fmla="*/ 1 w 285"/>
                  <a:gd name="T53" fmla="*/ 88 h 228"/>
                  <a:gd name="T54" fmla="*/ 5 w 285"/>
                  <a:gd name="T55" fmla="*/ 94 h 228"/>
                  <a:gd name="T56" fmla="*/ 10 w 285"/>
                  <a:gd name="T57" fmla="*/ 101 h 228"/>
                  <a:gd name="T58" fmla="*/ 17 w 285"/>
                  <a:gd name="T59" fmla="*/ 105 h 228"/>
                  <a:gd name="T60" fmla="*/ 24 w 285"/>
                  <a:gd name="T61" fmla="*/ 109 h 228"/>
                  <a:gd name="T62" fmla="*/ 30 w 285"/>
                  <a:gd name="T63" fmla="*/ 111 h 228"/>
                  <a:gd name="T64" fmla="*/ 37 w 285"/>
                  <a:gd name="T65" fmla="*/ 113 h 228"/>
                  <a:gd name="T66" fmla="*/ 42 w 285"/>
                  <a:gd name="T67" fmla="*/ 114 h 228"/>
                  <a:gd name="T68" fmla="*/ 49 w 285"/>
                  <a:gd name="T69" fmla="*/ 114 h 228"/>
                  <a:gd name="T70" fmla="*/ 55 w 285"/>
                  <a:gd name="T71" fmla="*/ 114 h 228"/>
                  <a:gd name="T72" fmla="*/ 62 w 285"/>
                  <a:gd name="T73" fmla="*/ 114 h 228"/>
                  <a:gd name="T74" fmla="*/ 68 w 285"/>
                  <a:gd name="T75" fmla="*/ 112 h 228"/>
                  <a:gd name="T76" fmla="*/ 74 w 285"/>
                  <a:gd name="T77" fmla="*/ 111 h 228"/>
                  <a:gd name="T78" fmla="*/ 80 w 285"/>
                  <a:gd name="T79" fmla="*/ 111 h 228"/>
                  <a:gd name="T80" fmla="*/ 86 w 285"/>
                  <a:gd name="T81" fmla="*/ 110 h 228"/>
                  <a:gd name="T82" fmla="*/ 95 w 285"/>
                  <a:gd name="T83" fmla="*/ 109 h 228"/>
                  <a:gd name="T84" fmla="*/ 103 w 285"/>
                  <a:gd name="T85" fmla="*/ 111 h 228"/>
                  <a:gd name="T86" fmla="*/ 109 w 285"/>
                  <a:gd name="T87" fmla="*/ 112 h 228"/>
                  <a:gd name="T88" fmla="*/ 117 w 285"/>
                  <a:gd name="T89" fmla="*/ 114 h 228"/>
                  <a:gd name="T90" fmla="*/ 124 w 285"/>
                  <a:gd name="T91" fmla="*/ 109 h 228"/>
                  <a:gd name="T92" fmla="*/ 128 w 285"/>
                  <a:gd name="T93" fmla="*/ 101 h 228"/>
                  <a:gd name="T94" fmla="*/ 131 w 285"/>
                  <a:gd name="T95" fmla="*/ 93 h 228"/>
                  <a:gd name="T96" fmla="*/ 131 w 285"/>
                  <a:gd name="T97" fmla="*/ 84 h 228"/>
                  <a:gd name="T98" fmla="*/ 133 w 285"/>
                  <a:gd name="T99" fmla="*/ 75 h 228"/>
                  <a:gd name="T100" fmla="*/ 133 w 285"/>
                  <a:gd name="T101" fmla="*/ 65 h 228"/>
                  <a:gd name="T102" fmla="*/ 134 w 285"/>
                  <a:gd name="T103" fmla="*/ 54 h 228"/>
                  <a:gd name="T104" fmla="*/ 135 w 285"/>
                  <a:gd name="T105" fmla="*/ 44 h 228"/>
                  <a:gd name="T106" fmla="*/ 135 w 285"/>
                  <a:gd name="T107" fmla="*/ 34 h 228"/>
                  <a:gd name="T108" fmla="*/ 136 w 285"/>
                  <a:gd name="T109" fmla="*/ 25 h 228"/>
                  <a:gd name="T110" fmla="*/ 138 w 285"/>
                  <a:gd name="T111" fmla="*/ 15 h 228"/>
                  <a:gd name="T112" fmla="*/ 140 w 285"/>
                  <a:gd name="T113" fmla="*/ 8 h 228"/>
                  <a:gd name="T114" fmla="*/ 142 w 285"/>
                  <a:gd name="T115" fmla="*/ 2 h 228"/>
                  <a:gd name="T116" fmla="*/ 143 w 285"/>
                  <a:gd name="T117" fmla="*/ 0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5"/>
                  <a:gd name="T178" fmla="*/ 0 h 228"/>
                  <a:gd name="T179" fmla="*/ 285 w 285"/>
                  <a:gd name="T180" fmla="*/ 228 h 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5" h="228">
                    <a:moveTo>
                      <a:pt x="285" y="0"/>
                    </a:moveTo>
                    <a:lnTo>
                      <a:pt x="284" y="0"/>
                    </a:lnTo>
                    <a:lnTo>
                      <a:pt x="279" y="0"/>
                    </a:lnTo>
                    <a:lnTo>
                      <a:pt x="274" y="0"/>
                    </a:lnTo>
                    <a:lnTo>
                      <a:pt x="270" y="1"/>
                    </a:lnTo>
                    <a:lnTo>
                      <a:pt x="263" y="2"/>
                    </a:lnTo>
                    <a:lnTo>
                      <a:pt x="258" y="4"/>
                    </a:lnTo>
                    <a:lnTo>
                      <a:pt x="250" y="5"/>
                    </a:lnTo>
                    <a:lnTo>
                      <a:pt x="242" y="8"/>
                    </a:lnTo>
                    <a:lnTo>
                      <a:pt x="233" y="9"/>
                    </a:lnTo>
                    <a:lnTo>
                      <a:pt x="225" y="13"/>
                    </a:lnTo>
                    <a:lnTo>
                      <a:pt x="214" y="16"/>
                    </a:lnTo>
                    <a:lnTo>
                      <a:pt x="203" y="19"/>
                    </a:lnTo>
                    <a:lnTo>
                      <a:pt x="191" y="23"/>
                    </a:lnTo>
                    <a:lnTo>
                      <a:pt x="180" y="28"/>
                    </a:lnTo>
                    <a:lnTo>
                      <a:pt x="173" y="27"/>
                    </a:lnTo>
                    <a:lnTo>
                      <a:pt x="166" y="27"/>
                    </a:lnTo>
                    <a:lnTo>
                      <a:pt x="160" y="27"/>
                    </a:lnTo>
                    <a:lnTo>
                      <a:pt x="153" y="27"/>
                    </a:lnTo>
                    <a:lnTo>
                      <a:pt x="144" y="26"/>
                    </a:lnTo>
                    <a:lnTo>
                      <a:pt x="138" y="26"/>
                    </a:lnTo>
                    <a:lnTo>
                      <a:pt x="129" y="26"/>
                    </a:lnTo>
                    <a:lnTo>
                      <a:pt x="124" y="26"/>
                    </a:lnTo>
                    <a:lnTo>
                      <a:pt x="114" y="24"/>
                    </a:lnTo>
                    <a:lnTo>
                      <a:pt x="108" y="23"/>
                    </a:lnTo>
                    <a:lnTo>
                      <a:pt x="98" y="21"/>
                    </a:lnTo>
                    <a:lnTo>
                      <a:pt x="91" y="20"/>
                    </a:lnTo>
                    <a:lnTo>
                      <a:pt x="83" y="19"/>
                    </a:lnTo>
                    <a:lnTo>
                      <a:pt x="73" y="16"/>
                    </a:lnTo>
                    <a:lnTo>
                      <a:pt x="65" y="15"/>
                    </a:lnTo>
                    <a:lnTo>
                      <a:pt x="58" y="12"/>
                    </a:lnTo>
                    <a:lnTo>
                      <a:pt x="56" y="13"/>
                    </a:lnTo>
                    <a:lnTo>
                      <a:pt x="53" y="17"/>
                    </a:lnTo>
                    <a:lnTo>
                      <a:pt x="47" y="24"/>
                    </a:lnTo>
                    <a:lnTo>
                      <a:pt x="42" y="34"/>
                    </a:lnTo>
                    <a:lnTo>
                      <a:pt x="38" y="39"/>
                    </a:lnTo>
                    <a:lnTo>
                      <a:pt x="34" y="45"/>
                    </a:lnTo>
                    <a:lnTo>
                      <a:pt x="31" y="51"/>
                    </a:lnTo>
                    <a:lnTo>
                      <a:pt x="27" y="60"/>
                    </a:lnTo>
                    <a:lnTo>
                      <a:pt x="23" y="65"/>
                    </a:lnTo>
                    <a:lnTo>
                      <a:pt x="20" y="75"/>
                    </a:lnTo>
                    <a:lnTo>
                      <a:pt x="17" y="82"/>
                    </a:lnTo>
                    <a:lnTo>
                      <a:pt x="15" y="90"/>
                    </a:lnTo>
                    <a:lnTo>
                      <a:pt x="12" y="97"/>
                    </a:lnTo>
                    <a:lnTo>
                      <a:pt x="8" y="105"/>
                    </a:lnTo>
                    <a:lnTo>
                      <a:pt x="5" y="113"/>
                    </a:lnTo>
                    <a:lnTo>
                      <a:pt x="4" y="121"/>
                    </a:lnTo>
                    <a:lnTo>
                      <a:pt x="1" y="129"/>
                    </a:lnTo>
                    <a:lnTo>
                      <a:pt x="0" y="138"/>
                    </a:lnTo>
                    <a:lnTo>
                      <a:pt x="0" y="146"/>
                    </a:lnTo>
                    <a:lnTo>
                      <a:pt x="0" y="155"/>
                    </a:lnTo>
                    <a:lnTo>
                      <a:pt x="0" y="161"/>
                    </a:lnTo>
                    <a:lnTo>
                      <a:pt x="1" y="169"/>
                    </a:lnTo>
                    <a:lnTo>
                      <a:pt x="2" y="176"/>
                    </a:lnTo>
                    <a:lnTo>
                      <a:pt x="6" y="183"/>
                    </a:lnTo>
                    <a:lnTo>
                      <a:pt x="9" y="188"/>
                    </a:lnTo>
                    <a:lnTo>
                      <a:pt x="15" y="195"/>
                    </a:lnTo>
                    <a:lnTo>
                      <a:pt x="20" y="201"/>
                    </a:lnTo>
                    <a:lnTo>
                      <a:pt x="27" y="207"/>
                    </a:lnTo>
                    <a:lnTo>
                      <a:pt x="34" y="210"/>
                    </a:lnTo>
                    <a:lnTo>
                      <a:pt x="41" y="213"/>
                    </a:lnTo>
                    <a:lnTo>
                      <a:pt x="47" y="217"/>
                    </a:lnTo>
                    <a:lnTo>
                      <a:pt x="53" y="220"/>
                    </a:lnTo>
                    <a:lnTo>
                      <a:pt x="60" y="222"/>
                    </a:lnTo>
                    <a:lnTo>
                      <a:pt x="67" y="224"/>
                    </a:lnTo>
                    <a:lnTo>
                      <a:pt x="73" y="225"/>
                    </a:lnTo>
                    <a:lnTo>
                      <a:pt x="79" y="228"/>
                    </a:lnTo>
                    <a:lnTo>
                      <a:pt x="84" y="228"/>
                    </a:lnTo>
                    <a:lnTo>
                      <a:pt x="91" y="228"/>
                    </a:lnTo>
                    <a:lnTo>
                      <a:pt x="98" y="228"/>
                    </a:lnTo>
                    <a:lnTo>
                      <a:pt x="103" y="228"/>
                    </a:lnTo>
                    <a:lnTo>
                      <a:pt x="110" y="228"/>
                    </a:lnTo>
                    <a:lnTo>
                      <a:pt x="117" y="228"/>
                    </a:lnTo>
                    <a:lnTo>
                      <a:pt x="124" y="227"/>
                    </a:lnTo>
                    <a:lnTo>
                      <a:pt x="129" y="227"/>
                    </a:lnTo>
                    <a:lnTo>
                      <a:pt x="135" y="224"/>
                    </a:lnTo>
                    <a:lnTo>
                      <a:pt x="142" y="224"/>
                    </a:lnTo>
                    <a:lnTo>
                      <a:pt x="147" y="222"/>
                    </a:lnTo>
                    <a:lnTo>
                      <a:pt x="154" y="222"/>
                    </a:lnTo>
                    <a:lnTo>
                      <a:pt x="160" y="221"/>
                    </a:lnTo>
                    <a:lnTo>
                      <a:pt x="165" y="220"/>
                    </a:lnTo>
                    <a:lnTo>
                      <a:pt x="172" y="220"/>
                    </a:lnTo>
                    <a:lnTo>
                      <a:pt x="179" y="220"/>
                    </a:lnTo>
                    <a:lnTo>
                      <a:pt x="190" y="218"/>
                    </a:lnTo>
                    <a:lnTo>
                      <a:pt x="201" y="220"/>
                    </a:lnTo>
                    <a:lnTo>
                      <a:pt x="206" y="221"/>
                    </a:lnTo>
                    <a:lnTo>
                      <a:pt x="213" y="222"/>
                    </a:lnTo>
                    <a:lnTo>
                      <a:pt x="218" y="224"/>
                    </a:lnTo>
                    <a:lnTo>
                      <a:pt x="225" y="228"/>
                    </a:lnTo>
                    <a:lnTo>
                      <a:pt x="233" y="228"/>
                    </a:lnTo>
                    <a:lnTo>
                      <a:pt x="242" y="225"/>
                    </a:lnTo>
                    <a:lnTo>
                      <a:pt x="248" y="217"/>
                    </a:lnTo>
                    <a:lnTo>
                      <a:pt x="255" y="207"/>
                    </a:lnTo>
                    <a:lnTo>
                      <a:pt x="255" y="201"/>
                    </a:lnTo>
                    <a:lnTo>
                      <a:pt x="258" y="194"/>
                    </a:lnTo>
                    <a:lnTo>
                      <a:pt x="261" y="186"/>
                    </a:lnTo>
                    <a:lnTo>
                      <a:pt x="262" y="177"/>
                    </a:lnTo>
                    <a:lnTo>
                      <a:pt x="262" y="168"/>
                    </a:lnTo>
                    <a:lnTo>
                      <a:pt x="265" y="158"/>
                    </a:lnTo>
                    <a:lnTo>
                      <a:pt x="265" y="149"/>
                    </a:lnTo>
                    <a:lnTo>
                      <a:pt x="266" y="140"/>
                    </a:lnTo>
                    <a:lnTo>
                      <a:pt x="266" y="129"/>
                    </a:lnTo>
                    <a:lnTo>
                      <a:pt x="268" y="119"/>
                    </a:lnTo>
                    <a:lnTo>
                      <a:pt x="268" y="108"/>
                    </a:lnTo>
                    <a:lnTo>
                      <a:pt x="269" y="98"/>
                    </a:lnTo>
                    <a:lnTo>
                      <a:pt x="269" y="87"/>
                    </a:lnTo>
                    <a:lnTo>
                      <a:pt x="270" y="77"/>
                    </a:lnTo>
                    <a:lnTo>
                      <a:pt x="270" y="68"/>
                    </a:lnTo>
                    <a:lnTo>
                      <a:pt x="272" y="58"/>
                    </a:lnTo>
                    <a:lnTo>
                      <a:pt x="272" y="49"/>
                    </a:lnTo>
                    <a:lnTo>
                      <a:pt x="274" y="39"/>
                    </a:lnTo>
                    <a:lnTo>
                      <a:pt x="276" y="30"/>
                    </a:lnTo>
                    <a:lnTo>
                      <a:pt x="277" y="24"/>
                    </a:lnTo>
                    <a:lnTo>
                      <a:pt x="279" y="16"/>
                    </a:lnTo>
                    <a:lnTo>
                      <a:pt x="281" y="9"/>
                    </a:lnTo>
                    <a:lnTo>
                      <a:pt x="283" y="4"/>
                    </a:lnTo>
                    <a:lnTo>
                      <a:pt x="285" y="0"/>
                    </a:lnTo>
                    <a:close/>
                  </a:path>
                </a:pathLst>
              </a:custGeom>
              <a:solidFill>
                <a:schemeClr val="tx1"/>
              </a:solidFill>
              <a:ln w="9525">
                <a:noFill/>
                <a:round/>
                <a:headEnd/>
                <a:tailEnd/>
              </a:ln>
            </p:spPr>
            <p:txBody>
              <a:bodyPr>
                <a:prstTxWarp prst="textNoShape">
                  <a:avLst/>
                </a:prstTxWarp>
              </a:bodyPr>
              <a:lstStyle/>
              <a:p>
                <a:endParaRPr lang="en-US"/>
              </a:p>
            </p:txBody>
          </p:sp>
          <p:sp>
            <p:nvSpPr>
              <p:cNvPr id="98324" name="Freeform 14"/>
              <p:cNvSpPr>
                <a:spLocks/>
              </p:cNvSpPr>
              <p:nvPr/>
            </p:nvSpPr>
            <p:spPr bwMode="auto">
              <a:xfrm>
                <a:off x="4422" y="1985"/>
                <a:ext cx="130" cy="191"/>
              </a:xfrm>
              <a:custGeom>
                <a:avLst/>
                <a:gdLst>
                  <a:gd name="T0" fmla="*/ 44 w 260"/>
                  <a:gd name="T1" fmla="*/ 0 h 383"/>
                  <a:gd name="T2" fmla="*/ 44 w 260"/>
                  <a:gd name="T3" fmla="*/ 5 h 383"/>
                  <a:gd name="T4" fmla="*/ 43 w 260"/>
                  <a:gd name="T5" fmla="*/ 11 h 383"/>
                  <a:gd name="T6" fmla="*/ 43 w 260"/>
                  <a:gd name="T7" fmla="*/ 16 h 383"/>
                  <a:gd name="T8" fmla="*/ 42 w 260"/>
                  <a:gd name="T9" fmla="*/ 22 h 383"/>
                  <a:gd name="T10" fmla="*/ 41 w 260"/>
                  <a:gd name="T11" fmla="*/ 29 h 383"/>
                  <a:gd name="T12" fmla="*/ 40 w 260"/>
                  <a:gd name="T13" fmla="*/ 36 h 383"/>
                  <a:gd name="T14" fmla="*/ 38 w 260"/>
                  <a:gd name="T15" fmla="*/ 44 h 383"/>
                  <a:gd name="T16" fmla="*/ 35 w 260"/>
                  <a:gd name="T17" fmla="*/ 50 h 383"/>
                  <a:gd name="T18" fmla="*/ 32 w 260"/>
                  <a:gd name="T19" fmla="*/ 58 h 383"/>
                  <a:gd name="T20" fmla="*/ 29 w 260"/>
                  <a:gd name="T21" fmla="*/ 66 h 383"/>
                  <a:gd name="T22" fmla="*/ 25 w 260"/>
                  <a:gd name="T23" fmla="*/ 72 h 383"/>
                  <a:gd name="T24" fmla="*/ 20 w 260"/>
                  <a:gd name="T25" fmla="*/ 80 h 383"/>
                  <a:gd name="T26" fmla="*/ 14 w 260"/>
                  <a:gd name="T27" fmla="*/ 86 h 383"/>
                  <a:gd name="T28" fmla="*/ 8 w 260"/>
                  <a:gd name="T29" fmla="*/ 91 h 383"/>
                  <a:gd name="T30" fmla="*/ 4 w 260"/>
                  <a:gd name="T31" fmla="*/ 98 h 383"/>
                  <a:gd name="T32" fmla="*/ 1 w 260"/>
                  <a:gd name="T33" fmla="*/ 105 h 383"/>
                  <a:gd name="T34" fmla="*/ 0 w 260"/>
                  <a:gd name="T35" fmla="*/ 113 h 383"/>
                  <a:gd name="T36" fmla="*/ 2 w 260"/>
                  <a:gd name="T37" fmla="*/ 121 h 383"/>
                  <a:gd name="T38" fmla="*/ 5 w 260"/>
                  <a:gd name="T39" fmla="*/ 129 h 383"/>
                  <a:gd name="T40" fmla="*/ 9 w 260"/>
                  <a:gd name="T41" fmla="*/ 138 h 383"/>
                  <a:gd name="T42" fmla="*/ 15 w 260"/>
                  <a:gd name="T43" fmla="*/ 146 h 383"/>
                  <a:gd name="T44" fmla="*/ 21 w 260"/>
                  <a:gd name="T45" fmla="*/ 155 h 383"/>
                  <a:gd name="T46" fmla="*/ 29 w 260"/>
                  <a:gd name="T47" fmla="*/ 163 h 383"/>
                  <a:gd name="T48" fmla="*/ 36 w 260"/>
                  <a:gd name="T49" fmla="*/ 169 h 383"/>
                  <a:gd name="T50" fmla="*/ 44 w 260"/>
                  <a:gd name="T51" fmla="*/ 176 h 383"/>
                  <a:gd name="T52" fmla="*/ 52 w 260"/>
                  <a:gd name="T53" fmla="*/ 182 h 383"/>
                  <a:gd name="T54" fmla="*/ 60 w 260"/>
                  <a:gd name="T55" fmla="*/ 186 h 383"/>
                  <a:gd name="T56" fmla="*/ 68 w 260"/>
                  <a:gd name="T57" fmla="*/ 189 h 383"/>
                  <a:gd name="T58" fmla="*/ 75 w 260"/>
                  <a:gd name="T59" fmla="*/ 191 h 383"/>
                  <a:gd name="T60" fmla="*/ 81 w 260"/>
                  <a:gd name="T61" fmla="*/ 191 h 383"/>
                  <a:gd name="T62" fmla="*/ 87 w 260"/>
                  <a:gd name="T63" fmla="*/ 190 h 383"/>
                  <a:gd name="T64" fmla="*/ 94 w 260"/>
                  <a:gd name="T65" fmla="*/ 187 h 383"/>
                  <a:gd name="T66" fmla="*/ 101 w 260"/>
                  <a:gd name="T67" fmla="*/ 182 h 383"/>
                  <a:gd name="T68" fmla="*/ 105 w 260"/>
                  <a:gd name="T69" fmla="*/ 176 h 383"/>
                  <a:gd name="T70" fmla="*/ 109 w 260"/>
                  <a:gd name="T71" fmla="*/ 167 h 383"/>
                  <a:gd name="T72" fmla="*/ 111 w 260"/>
                  <a:gd name="T73" fmla="*/ 158 h 383"/>
                  <a:gd name="T74" fmla="*/ 114 w 260"/>
                  <a:gd name="T75" fmla="*/ 150 h 383"/>
                  <a:gd name="T76" fmla="*/ 116 w 260"/>
                  <a:gd name="T77" fmla="*/ 143 h 383"/>
                  <a:gd name="T78" fmla="*/ 119 w 260"/>
                  <a:gd name="T79" fmla="*/ 138 h 383"/>
                  <a:gd name="T80" fmla="*/ 123 w 260"/>
                  <a:gd name="T81" fmla="*/ 130 h 383"/>
                  <a:gd name="T82" fmla="*/ 125 w 260"/>
                  <a:gd name="T83" fmla="*/ 122 h 383"/>
                  <a:gd name="T84" fmla="*/ 128 w 260"/>
                  <a:gd name="T85" fmla="*/ 111 h 383"/>
                  <a:gd name="T86" fmla="*/ 129 w 260"/>
                  <a:gd name="T87" fmla="*/ 103 h 383"/>
                  <a:gd name="T88" fmla="*/ 129 w 260"/>
                  <a:gd name="T89" fmla="*/ 97 h 383"/>
                  <a:gd name="T90" fmla="*/ 129 w 260"/>
                  <a:gd name="T91" fmla="*/ 90 h 383"/>
                  <a:gd name="T92" fmla="*/ 129 w 260"/>
                  <a:gd name="T93" fmla="*/ 84 h 383"/>
                  <a:gd name="T94" fmla="*/ 127 w 260"/>
                  <a:gd name="T95" fmla="*/ 77 h 383"/>
                  <a:gd name="T96" fmla="*/ 125 w 260"/>
                  <a:gd name="T97" fmla="*/ 70 h 383"/>
                  <a:gd name="T98" fmla="*/ 123 w 260"/>
                  <a:gd name="T99" fmla="*/ 63 h 383"/>
                  <a:gd name="T100" fmla="*/ 120 w 260"/>
                  <a:gd name="T101" fmla="*/ 57 h 383"/>
                  <a:gd name="T102" fmla="*/ 116 w 260"/>
                  <a:gd name="T103" fmla="*/ 50 h 383"/>
                  <a:gd name="T104" fmla="*/ 110 w 260"/>
                  <a:gd name="T105" fmla="*/ 43 h 383"/>
                  <a:gd name="T106" fmla="*/ 102 w 260"/>
                  <a:gd name="T107" fmla="*/ 34 h 383"/>
                  <a:gd name="T108" fmla="*/ 94 w 260"/>
                  <a:gd name="T109" fmla="*/ 26 h 383"/>
                  <a:gd name="T110" fmla="*/ 87 w 260"/>
                  <a:gd name="T111" fmla="*/ 21 h 383"/>
                  <a:gd name="T112" fmla="*/ 81 w 260"/>
                  <a:gd name="T113" fmla="*/ 17 h 383"/>
                  <a:gd name="T114" fmla="*/ 75 w 260"/>
                  <a:gd name="T115" fmla="*/ 14 h 383"/>
                  <a:gd name="T116" fmla="*/ 69 w 260"/>
                  <a:gd name="T117" fmla="*/ 11 h 383"/>
                  <a:gd name="T118" fmla="*/ 64 w 260"/>
                  <a:gd name="T119" fmla="*/ 7 h 383"/>
                  <a:gd name="T120" fmla="*/ 56 w 260"/>
                  <a:gd name="T121" fmla="*/ 4 h 383"/>
                  <a:gd name="T122" fmla="*/ 49 w 260"/>
                  <a:gd name="T123" fmla="*/ 1 h 383"/>
                  <a:gd name="T124" fmla="*/ 44 w 260"/>
                  <a:gd name="T125" fmla="*/ 0 h 3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0"/>
                  <a:gd name="T190" fmla="*/ 0 h 383"/>
                  <a:gd name="T191" fmla="*/ 260 w 260"/>
                  <a:gd name="T192" fmla="*/ 383 h 3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0" h="383">
                    <a:moveTo>
                      <a:pt x="87" y="0"/>
                    </a:moveTo>
                    <a:lnTo>
                      <a:pt x="87" y="0"/>
                    </a:lnTo>
                    <a:lnTo>
                      <a:pt x="87" y="4"/>
                    </a:lnTo>
                    <a:lnTo>
                      <a:pt x="87" y="10"/>
                    </a:lnTo>
                    <a:lnTo>
                      <a:pt x="87" y="18"/>
                    </a:lnTo>
                    <a:lnTo>
                      <a:pt x="86" y="22"/>
                    </a:lnTo>
                    <a:lnTo>
                      <a:pt x="86" y="28"/>
                    </a:lnTo>
                    <a:lnTo>
                      <a:pt x="85" y="33"/>
                    </a:lnTo>
                    <a:lnTo>
                      <a:pt x="85" y="40"/>
                    </a:lnTo>
                    <a:lnTo>
                      <a:pt x="83" y="45"/>
                    </a:lnTo>
                    <a:lnTo>
                      <a:pt x="82" y="52"/>
                    </a:lnTo>
                    <a:lnTo>
                      <a:pt x="82" y="59"/>
                    </a:lnTo>
                    <a:lnTo>
                      <a:pt x="82" y="67"/>
                    </a:lnTo>
                    <a:lnTo>
                      <a:pt x="79" y="73"/>
                    </a:lnTo>
                    <a:lnTo>
                      <a:pt x="78" y="80"/>
                    </a:lnTo>
                    <a:lnTo>
                      <a:pt x="75" y="88"/>
                    </a:lnTo>
                    <a:lnTo>
                      <a:pt x="72" y="95"/>
                    </a:lnTo>
                    <a:lnTo>
                      <a:pt x="70" y="101"/>
                    </a:lnTo>
                    <a:lnTo>
                      <a:pt x="67" y="110"/>
                    </a:lnTo>
                    <a:lnTo>
                      <a:pt x="64" y="116"/>
                    </a:lnTo>
                    <a:lnTo>
                      <a:pt x="61" y="125"/>
                    </a:lnTo>
                    <a:lnTo>
                      <a:pt x="57" y="132"/>
                    </a:lnTo>
                    <a:lnTo>
                      <a:pt x="53" y="140"/>
                    </a:lnTo>
                    <a:lnTo>
                      <a:pt x="49" y="145"/>
                    </a:lnTo>
                    <a:lnTo>
                      <a:pt x="45" y="153"/>
                    </a:lnTo>
                    <a:lnTo>
                      <a:pt x="39" y="160"/>
                    </a:lnTo>
                    <a:lnTo>
                      <a:pt x="34" y="166"/>
                    </a:lnTo>
                    <a:lnTo>
                      <a:pt x="27" y="173"/>
                    </a:lnTo>
                    <a:lnTo>
                      <a:pt x="22" y="179"/>
                    </a:lnTo>
                    <a:lnTo>
                      <a:pt x="15" y="183"/>
                    </a:lnTo>
                    <a:lnTo>
                      <a:pt x="11" y="190"/>
                    </a:lnTo>
                    <a:lnTo>
                      <a:pt x="7" y="196"/>
                    </a:lnTo>
                    <a:lnTo>
                      <a:pt x="4" y="204"/>
                    </a:lnTo>
                    <a:lnTo>
                      <a:pt x="1" y="211"/>
                    </a:lnTo>
                    <a:lnTo>
                      <a:pt x="1" y="219"/>
                    </a:lnTo>
                    <a:lnTo>
                      <a:pt x="0" y="226"/>
                    </a:lnTo>
                    <a:lnTo>
                      <a:pt x="1" y="235"/>
                    </a:lnTo>
                    <a:lnTo>
                      <a:pt x="3" y="242"/>
                    </a:lnTo>
                    <a:lnTo>
                      <a:pt x="7" y="252"/>
                    </a:lnTo>
                    <a:lnTo>
                      <a:pt x="9" y="259"/>
                    </a:lnTo>
                    <a:lnTo>
                      <a:pt x="13" y="268"/>
                    </a:lnTo>
                    <a:lnTo>
                      <a:pt x="18" y="276"/>
                    </a:lnTo>
                    <a:lnTo>
                      <a:pt x="23" y="285"/>
                    </a:lnTo>
                    <a:lnTo>
                      <a:pt x="30" y="293"/>
                    </a:lnTo>
                    <a:lnTo>
                      <a:pt x="37" y="302"/>
                    </a:lnTo>
                    <a:lnTo>
                      <a:pt x="42" y="311"/>
                    </a:lnTo>
                    <a:lnTo>
                      <a:pt x="49" y="317"/>
                    </a:lnTo>
                    <a:lnTo>
                      <a:pt x="57" y="326"/>
                    </a:lnTo>
                    <a:lnTo>
                      <a:pt x="64" y="333"/>
                    </a:lnTo>
                    <a:lnTo>
                      <a:pt x="72" y="339"/>
                    </a:lnTo>
                    <a:lnTo>
                      <a:pt x="80" y="346"/>
                    </a:lnTo>
                    <a:lnTo>
                      <a:pt x="87" y="353"/>
                    </a:lnTo>
                    <a:lnTo>
                      <a:pt x="97" y="359"/>
                    </a:lnTo>
                    <a:lnTo>
                      <a:pt x="104" y="364"/>
                    </a:lnTo>
                    <a:lnTo>
                      <a:pt x="112" y="368"/>
                    </a:lnTo>
                    <a:lnTo>
                      <a:pt x="119" y="372"/>
                    </a:lnTo>
                    <a:lnTo>
                      <a:pt x="128" y="376"/>
                    </a:lnTo>
                    <a:lnTo>
                      <a:pt x="135" y="379"/>
                    </a:lnTo>
                    <a:lnTo>
                      <a:pt x="143" y="380"/>
                    </a:lnTo>
                    <a:lnTo>
                      <a:pt x="149" y="382"/>
                    </a:lnTo>
                    <a:lnTo>
                      <a:pt x="157" y="383"/>
                    </a:lnTo>
                    <a:lnTo>
                      <a:pt x="162" y="383"/>
                    </a:lnTo>
                    <a:lnTo>
                      <a:pt x="168" y="382"/>
                    </a:lnTo>
                    <a:lnTo>
                      <a:pt x="173" y="380"/>
                    </a:lnTo>
                    <a:lnTo>
                      <a:pt x="179" y="379"/>
                    </a:lnTo>
                    <a:lnTo>
                      <a:pt x="187" y="375"/>
                    </a:lnTo>
                    <a:lnTo>
                      <a:pt x="195" y="372"/>
                    </a:lnTo>
                    <a:lnTo>
                      <a:pt x="201" y="365"/>
                    </a:lnTo>
                    <a:lnTo>
                      <a:pt x="206" y="359"/>
                    </a:lnTo>
                    <a:lnTo>
                      <a:pt x="210" y="352"/>
                    </a:lnTo>
                    <a:lnTo>
                      <a:pt x="214" y="343"/>
                    </a:lnTo>
                    <a:lnTo>
                      <a:pt x="217" y="335"/>
                    </a:lnTo>
                    <a:lnTo>
                      <a:pt x="219" y="327"/>
                    </a:lnTo>
                    <a:lnTo>
                      <a:pt x="221" y="317"/>
                    </a:lnTo>
                    <a:lnTo>
                      <a:pt x="224" y="309"/>
                    </a:lnTo>
                    <a:lnTo>
                      <a:pt x="227" y="301"/>
                    </a:lnTo>
                    <a:lnTo>
                      <a:pt x="230" y="294"/>
                    </a:lnTo>
                    <a:lnTo>
                      <a:pt x="232" y="287"/>
                    </a:lnTo>
                    <a:lnTo>
                      <a:pt x="235" y="282"/>
                    </a:lnTo>
                    <a:lnTo>
                      <a:pt x="238" y="276"/>
                    </a:lnTo>
                    <a:lnTo>
                      <a:pt x="240" y="270"/>
                    </a:lnTo>
                    <a:lnTo>
                      <a:pt x="245" y="261"/>
                    </a:lnTo>
                    <a:lnTo>
                      <a:pt x="249" y="253"/>
                    </a:lnTo>
                    <a:lnTo>
                      <a:pt x="250" y="244"/>
                    </a:lnTo>
                    <a:lnTo>
                      <a:pt x="254" y="234"/>
                    </a:lnTo>
                    <a:lnTo>
                      <a:pt x="255" y="223"/>
                    </a:lnTo>
                    <a:lnTo>
                      <a:pt x="258" y="214"/>
                    </a:lnTo>
                    <a:lnTo>
                      <a:pt x="258" y="207"/>
                    </a:lnTo>
                    <a:lnTo>
                      <a:pt x="258" y="200"/>
                    </a:lnTo>
                    <a:lnTo>
                      <a:pt x="258" y="194"/>
                    </a:lnTo>
                    <a:lnTo>
                      <a:pt x="260" y="188"/>
                    </a:lnTo>
                    <a:lnTo>
                      <a:pt x="258" y="181"/>
                    </a:lnTo>
                    <a:lnTo>
                      <a:pt x="258" y="175"/>
                    </a:lnTo>
                    <a:lnTo>
                      <a:pt x="257" y="168"/>
                    </a:lnTo>
                    <a:lnTo>
                      <a:pt x="257" y="163"/>
                    </a:lnTo>
                    <a:lnTo>
                      <a:pt x="254" y="155"/>
                    </a:lnTo>
                    <a:lnTo>
                      <a:pt x="253" y="149"/>
                    </a:lnTo>
                    <a:lnTo>
                      <a:pt x="250" y="141"/>
                    </a:lnTo>
                    <a:lnTo>
                      <a:pt x="249" y="134"/>
                    </a:lnTo>
                    <a:lnTo>
                      <a:pt x="246" y="127"/>
                    </a:lnTo>
                    <a:lnTo>
                      <a:pt x="243" y="121"/>
                    </a:lnTo>
                    <a:lnTo>
                      <a:pt x="239" y="114"/>
                    </a:lnTo>
                    <a:lnTo>
                      <a:pt x="236" y="108"/>
                    </a:lnTo>
                    <a:lnTo>
                      <a:pt x="231" y="100"/>
                    </a:lnTo>
                    <a:lnTo>
                      <a:pt x="225" y="93"/>
                    </a:lnTo>
                    <a:lnTo>
                      <a:pt x="220" y="86"/>
                    </a:lnTo>
                    <a:lnTo>
                      <a:pt x="216" y="80"/>
                    </a:lnTo>
                    <a:lnTo>
                      <a:pt x="204" y="69"/>
                    </a:lnTo>
                    <a:lnTo>
                      <a:pt x="194" y="58"/>
                    </a:lnTo>
                    <a:lnTo>
                      <a:pt x="187" y="52"/>
                    </a:lnTo>
                    <a:lnTo>
                      <a:pt x="180" y="48"/>
                    </a:lnTo>
                    <a:lnTo>
                      <a:pt x="173" y="43"/>
                    </a:lnTo>
                    <a:lnTo>
                      <a:pt x="168" y="39"/>
                    </a:lnTo>
                    <a:lnTo>
                      <a:pt x="162" y="34"/>
                    </a:lnTo>
                    <a:lnTo>
                      <a:pt x="157" y="32"/>
                    </a:lnTo>
                    <a:lnTo>
                      <a:pt x="150" y="28"/>
                    </a:lnTo>
                    <a:lnTo>
                      <a:pt x="145" y="25"/>
                    </a:lnTo>
                    <a:lnTo>
                      <a:pt x="138" y="22"/>
                    </a:lnTo>
                    <a:lnTo>
                      <a:pt x="132" y="18"/>
                    </a:lnTo>
                    <a:lnTo>
                      <a:pt x="127" y="15"/>
                    </a:lnTo>
                    <a:lnTo>
                      <a:pt x="123" y="13"/>
                    </a:lnTo>
                    <a:lnTo>
                      <a:pt x="112" y="8"/>
                    </a:lnTo>
                    <a:lnTo>
                      <a:pt x="104" y="6"/>
                    </a:lnTo>
                    <a:lnTo>
                      <a:pt x="97" y="2"/>
                    </a:lnTo>
                    <a:lnTo>
                      <a:pt x="93" y="2"/>
                    </a:lnTo>
                    <a:lnTo>
                      <a:pt x="87" y="0"/>
                    </a:lnTo>
                    <a:close/>
                  </a:path>
                </a:pathLst>
              </a:custGeom>
              <a:solidFill>
                <a:schemeClr val="tx1"/>
              </a:solidFill>
              <a:ln w="9525">
                <a:noFill/>
                <a:round/>
                <a:headEnd/>
                <a:tailEnd/>
              </a:ln>
            </p:spPr>
            <p:txBody>
              <a:bodyPr>
                <a:prstTxWarp prst="textNoShape">
                  <a:avLst/>
                </a:prstTxWarp>
              </a:bodyPr>
              <a:lstStyle/>
              <a:p>
                <a:endParaRPr lang="en-US"/>
              </a:p>
            </p:txBody>
          </p:sp>
          <p:sp>
            <p:nvSpPr>
              <p:cNvPr id="98325" name="Freeform 15"/>
              <p:cNvSpPr>
                <a:spLocks/>
              </p:cNvSpPr>
              <p:nvPr/>
            </p:nvSpPr>
            <p:spPr bwMode="auto">
              <a:xfrm>
                <a:off x="4210" y="2043"/>
                <a:ext cx="178" cy="190"/>
              </a:xfrm>
              <a:custGeom>
                <a:avLst/>
                <a:gdLst>
                  <a:gd name="T0" fmla="*/ 5 w 357"/>
                  <a:gd name="T1" fmla="*/ 40 h 381"/>
                  <a:gd name="T2" fmla="*/ 4 w 357"/>
                  <a:gd name="T3" fmla="*/ 46 h 381"/>
                  <a:gd name="T4" fmla="*/ 3 w 357"/>
                  <a:gd name="T5" fmla="*/ 56 h 381"/>
                  <a:gd name="T6" fmla="*/ 1 w 357"/>
                  <a:gd name="T7" fmla="*/ 68 h 381"/>
                  <a:gd name="T8" fmla="*/ 1 w 357"/>
                  <a:gd name="T9" fmla="*/ 83 h 381"/>
                  <a:gd name="T10" fmla="*/ 0 w 357"/>
                  <a:gd name="T11" fmla="*/ 97 h 381"/>
                  <a:gd name="T12" fmla="*/ 0 w 357"/>
                  <a:gd name="T13" fmla="*/ 113 h 381"/>
                  <a:gd name="T14" fmla="*/ 2 w 357"/>
                  <a:gd name="T15" fmla="*/ 129 h 381"/>
                  <a:gd name="T16" fmla="*/ 5 w 357"/>
                  <a:gd name="T17" fmla="*/ 144 h 381"/>
                  <a:gd name="T18" fmla="*/ 11 w 357"/>
                  <a:gd name="T19" fmla="*/ 157 h 381"/>
                  <a:gd name="T20" fmla="*/ 19 w 357"/>
                  <a:gd name="T21" fmla="*/ 169 h 381"/>
                  <a:gd name="T22" fmla="*/ 29 w 357"/>
                  <a:gd name="T23" fmla="*/ 177 h 381"/>
                  <a:gd name="T24" fmla="*/ 39 w 357"/>
                  <a:gd name="T25" fmla="*/ 185 h 381"/>
                  <a:gd name="T26" fmla="*/ 49 w 357"/>
                  <a:gd name="T27" fmla="*/ 187 h 381"/>
                  <a:gd name="T28" fmla="*/ 62 w 357"/>
                  <a:gd name="T29" fmla="*/ 189 h 381"/>
                  <a:gd name="T30" fmla="*/ 75 w 357"/>
                  <a:gd name="T31" fmla="*/ 189 h 381"/>
                  <a:gd name="T32" fmla="*/ 87 w 357"/>
                  <a:gd name="T33" fmla="*/ 188 h 381"/>
                  <a:gd name="T34" fmla="*/ 99 w 357"/>
                  <a:gd name="T35" fmla="*/ 185 h 381"/>
                  <a:gd name="T36" fmla="*/ 111 w 357"/>
                  <a:gd name="T37" fmla="*/ 182 h 381"/>
                  <a:gd name="T38" fmla="*/ 123 w 357"/>
                  <a:gd name="T39" fmla="*/ 177 h 381"/>
                  <a:gd name="T40" fmla="*/ 135 w 357"/>
                  <a:gd name="T41" fmla="*/ 174 h 381"/>
                  <a:gd name="T42" fmla="*/ 144 w 357"/>
                  <a:gd name="T43" fmla="*/ 169 h 381"/>
                  <a:gd name="T44" fmla="*/ 155 w 357"/>
                  <a:gd name="T45" fmla="*/ 161 h 381"/>
                  <a:gd name="T46" fmla="*/ 161 w 357"/>
                  <a:gd name="T47" fmla="*/ 152 h 381"/>
                  <a:gd name="T48" fmla="*/ 163 w 357"/>
                  <a:gd name="T49" fmla="*/ 142 h 381"/>
                  <a:gd name="T50" fmla="*/ 165 w 357"/>
                  <a:gd name="T51" fmla="*/ 131 h 381"/>
                  <a:gd name="T52" fmla="*/ 169 w 357"/>
                  <a:gd name="T53" fmla="*/ 120 h 381"/>
                  <a:gd name="T54" fmla="*/ 174 w 357"/>
                  <a:gd name="T55" fmla="*/ 105 h 381"/>
                  <a:gd name="T56" fmla="*/ 178 w 357"/>
                  <a:gd name="T57" fmla="*/ 90 h 381"/>
                  <a:gd name="T58" fmla="*/ 178 w 357"/>
                  <a:gd name="T59" fmla="*/ 76 h 381"/>
                  <a:gd name="T60" fmla="*/ 174 w 357"/>
                  <a:gd name="T61" fmla="*/ 62 h 381"/>
                  <a:gd name="T62" fmla="*/ 163 w 357"/>
                  <a:gd name="T63" fmla="*/ 52 h 381"/>
                  <a:gd name="T64" fmla="*/ 152 w 357"/>
                  <a:gd name="T65" fmla="*/ 46 h 381"/>
                  <a:gd name="T66" fmla="*/ 142 w 357"/>
                  <a:gd name="T67" fmla="*/ 44 h 381"/>
                  <a:gd name="T68" fmla="*/ 133 w 357"/>
                  <a:gd name="T69" fmla="*/ 44 h 381"/>
                  <a:gd name="T70" fmla="*/ 121 w 357"/>
                  <a:gd name="T71" fmla="*/ 44 h 381"/>
                  <a:gd name="T72" fmla="*/ 110 w 357"/>
                  <a:gd name="T73" fmla="*/ 44 h 381"/>
                  <a:gd name="T74" fmla="*/ 99 w 357"/>
                  <a:gd name="T75" fmla="*/ 45 h 381"/>
                  <a:gd name="T76" fmla="*/ 88 w 357"/>
                  <a:gd name="T77" fmla="*/ 46 h 381"/>
                  <a:gd name="T78" fmla="*/ 77 w 357"/>
                  <a:gd name="T79" fmla="*/ 45 h 381"/>
                  <a:gd name="T80" fmla="*/ 67 w 357"/>
                  <a:gd name="T81" fmla="*/ 44 h 381"/>
                  <a:gd name="T82" fmla="*/ 57 w 357"/>
                  <a:gd name="T83" fmla="*/ 40 h 381"/>
                  <a:gd name="T84" fmla="*/ 49 w 357"/>
                  <a:gd name="T85" fmla="*/ 36 h 381"/>
                  <a:gd name="T86" fmla="*/ 36 w 357"/>
                  <a:gd name="T87" fmla="*/ 21 h 381"/>
                  <a:gd name="T88" fmla="*/ 26 w 357"/>
                  <a:gd name="T89" fmla="*/ 7 h 381"/>
                  <a:gd name="T90" fmla="*/ 21 w 357"/>
                  <a:gd name="T91" fmla="*/ 0 h 381"/>
                  <a:gd name="T92" fmla="*/ 16 w 357"/>
                  <a:gd name="T93" fmla="*/ 4 h 381"/>
                  <a:gd name="T94" fmla="*/ 12 w 357"/>
                  <a:gd name="T95" fmla="*/ 12 h 381"/>
                  <a:gd name="T96" fmla="*/ 9 w 357"/>
                  <a:gd name="T97" fmla="*/ 25 h 381"/>
                  <a:gd name="T98" fmla="*/ 7 w 357"/>
                  <a:gd name="T99" fmla="*/ 33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381"/>
                  <a:gd name="T152" fmla="*/ 357 w 357"/>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381">
                    <a:moveTo>
                      <a:pt x="14" y="74"/>
                    </a:moveTo>
                    <a:lnTo>
                      <a:pt x="13" y="74"/>
                    </a:lnTo>
                    <a:lnTo>
                      <a:pt x="11" y="80"/>
                    </a:lnTo>
                    <a:lnTo>
                      <a:pt x="11" y="84"/>
                    </a:lnTo>
                    <a:lnTo>
                      <a:pt x="10" y="88"/>
                    </a:lnTo>
                    <a:lnTo>
                      <a:pt x="9" y="93"/>
                    </a:lnTo>
                    <a:lnTo>
                      <a:pt x="9" y="99"/>
                    </a:lnTo>
                    <a:lnTo>
                      <a:pt x="7" y="104"/>
                    </a:lnTo>
                    <a:lnTo>
                      <a:pt x="6" y="113"/>
                    </a:lnTo>
                    <a:lnTo>
                      <a:pt x="5" y="119"/>
                    </a:lnTo>
                    <a:lnTo>
                      <a:pt x="3" y="129"/>
                    </a:lnTo>
                    <a:lnTo>
                      <a:pt x="2" y="136"/>
                    </a:lnTo>
                    <a:lnTo>
                      <a:pt x="2" y="145"/>
                    </a:lnTo>
                    <a:lnTo>
                      <a:pt x="2" y="155"/>
                    </a:lnTo>
                    <a:lnTo>
                      <a:pt x="2" y="166"/>
                    </a:lnTo>
                    <a:lnTo>
                      <a:pt x="0" y="176"/>
                    </a:lnTo>
                    <a:lnTo>
                      <a:pt x="0" y="185"/>
                    </a:lnTo>
                    <a:lnTo>
                      <a:pt x="0" y="195"/>
                    </a:lnTo>
                    <a:lnTo>
                      <a:pt x="0" y="206"/>
                    </a:lnTo>
                    <a:lnTo>
                      <a:pt x="0" y="215"/>
                    </a:lnTo>
                    <a:lnTo>
                      <a:pt x="0" y="226"/>
                    </a:lnTo>
                    <a:lnTo>
                      <a:pt x="2" y="237"/>
                    </a:lnTo>
                    <a:lnTo>
                      <a:pt x="3" y="248"/>
                    </a:lnTo>
                    <a:lnTo>
                      <a:pt x="5" y="258"/>
                    </a:lnTo>
                    <a:lnTo>
                      <a:pt x="7" y="267"/>
                    </a:lnTo>
                    <a:lnTo>
                      <a:pt x="9" y="277"/>
                    </a:lnTo>
                    <a:lnTo>
                      <a:pt x="11" y="288"/>
                    </a:lnTo>
                    <a:lnTo>
                      <a:pt x="16" y="296"/>
                    </a:lnTo>
                    <a:lnTo>
                      <a:pt x="18" y="305"/>
                    </a:lnTo>
                    <a:lnTo>
                      <a:pt x="22" y="314"/>
                    </a:lnTo>
                    <a:lnTo>
                      <a:pt x="29" y="323"/>
                    </a:lnTo>
                    <a:lnTo>
                      <a:pt x="33" y="330"/>
                    </a:lnTo>
                    <a:lnTo>
                      <a:pt x="39" y="338"/>
                    </a:lnTo>
                    <a:lnTo>
                      <a:pt x="44" y="344"/>
                    </a:lnTo>
                    <a:lnTo>
                      <a:pt x="51" y="351"/>
                    </a:lnTo>
                    <a:lnTo>
                      <a:pt x="58" y="355"/>
                    </a:lnTo>
                    <a:lnTo>
                      <a:pt x="63" y="360"/>
                    </a:lnTo>
                    <a:lnTo>
                      <a:pt x="72" y="364"/>
                    </a:lnTo>
                    <a:lnTo>
                      <a:pt x="78" y="370"/>
                    </a:lnTo>
                    <a:lnTo>
                      <a:pt x="85" y="371"/>
                    </a:lnTo>
                    <a:lnTo>
                      <a:pt x="92" y="374"/>
                    </a:lnTo>
                    <a:lnTo>
                      <a:pt x="99" y="375"/>
                    </a:lnTo>
                    <a:lnTo>
                      <a:pt x="109" y="378"/>
                    </a:lnTo>
                    <a:lnTo>
                      <a:pt x="115" y="379"/>
                    </a:lnTo>
                    <a:lnTo>
                      <a:pt x="124" y="379"/>
                    </a:lnTo>
                    <a:lnTo>
                      <a:pt x="132" y="379"/>
                    </a:lnTo>
                    <a:lnTo>
                      <a:pt x="141" y="381"/>
                    </a:lnTo>
                    <a:lnTo>
                      <a:pt x="150" y="379"/>
                    </a:lnTo>
                    <a:lnTo>
                      <a:pt x="158" y="379"/>
                    </a:lnTo>
                    <a:lnTo>
                      <a:pt x="165" y="378"/>
                    </a:lnTo>
                    <a:lnTo>
                      <a:pt x="174" y="377"/>
                    </a:lnTo>
                    <a:lnTo>
                      <a:pt x="181" y="375"/>
                    </a:lnTo>
                    <a:lnTo>
                      <a:pt x="191" y="372"/>
                    </a:lnTo>
                    <a:lnTo>
                      <a:pt x="199" y="370"/>
                    </a:lnTo>
                    <a:lnTo>
                      <a:pt x="208" y="370"/>
                    </a:lnTo>
                    <a:lnTo>
                      <a:pt x="215" y="366"/>
                    </a:lnTo>
                    <a:lnTo>
                      <a:pt x="223" y="364"/>
                    </a:lnTo>
                    <a:lnTo>
                      <a:pt x="230" y="360"/>
                    </a:lnTo>
                    <a:lnTo>
                      <a:pt x="240" y="359"/>
                    </a:lnTo>
                    <a:lnTo>
                      <a:pt x="247" y="355"/>
                    </a:lnTo>
                    <a:lnTo>
                      <a:pt x="255" y="353"/>
                    </a:lnTo>
                    <a:lnTo>
                      <a:pt x="262" y="349"/>
                    </a:lnTo>
                    <a:lnTo>
                      <a:pt x="270" y="348"/>
                    </a:lnTo>
                    <a:lnTo>
                      <a:pt x="275" y="344"/>
                    </a:lnTo>
                    <a:lnTo>
                      <a:pt x="282" y="341"/>
                    </a:lnTo>
                    <a:lnTo>
                      <a:pt x="288" y="338"/>
                    </a:lnTo>
                    <a:lnTo>
                      <a:pt x="293" y="334"/>
                    </a:lnTo>
                    <a:lnTo>
                      <a:pt x="301" y="329"/>
                    </a:lnTo>
                    <a:lnTo>
                      <a:pt x="310" y="323"/>
                    </a:lnTo>
                    <a:lnTo>
                      <a:pt x="315" y="316"/>
                    </a:lnTo>
                    <a:lnTo>
                      <a:pt x="319" y="311"/>
                    </a:lnTo>
                    <a:lnTo>
                      <a:pt x="322" y="304"/>
                    </a:lnTo>
                    <a:lnTo>
                      <a:pt x="326" y="299"/>
                    </a:lnTo>
                    <a:lnTo>
                      <a:pt x="326" y="292"/>
                    </a:lnTo>
                    <a:lnTo>
                      <a:pt x="327" y="285"/>
                    </a:lnTo>
                    <a:lnTo>
                      <a:pt x="329" y="278"/>
                    </a:lnTo>
                    <a:lnTo>
                      <a:pt x="330" y="271"/>
                    </a:lnTo>
                    <a:lnTo>
                      <a:pt x="331" y="263"/>
                    </a:lnTo>
                    <a:lnTo>
                      <a:pt x="333" y="255"/>
                    </a:lnTo>
                    <a:lnTo>
                      <a:pt x="336" y="248"/>
                    </a:lnTo>
                    <a:lnTo>
                      <a:pt x="338" y="240"/>
                    </a:lnTo>
                    <a:lnTo>
                      <a:pt x="341" y="230"/>
                    </a:lnTo>
                    <a:lnTo>
                      <a:pt x="345" y="221"/>
                    </a:lnTo>
                    <a:lnTo>
                      <a:pt x="348" y="211"/>
                    </a:lnTo>
                    <a:lnTo>
                      <a:pt x="352" y="201"/>
                    </a:lnTo>
                    <a:lnTo>
                      <a:pt x="353" y="191"/>
                    </a:lnTo>
                    <a:lnTo>
                      <a:pt x="356" y="181"/>
                    </a:lnTo>
                    <a:lnTo>
                      <a:pt x="356" y="171"/>
                    </a:lnTo>
                    <a:lnTo>
                      <a:pt x="357" y="162"/>
                    </a:lnTo>
                    <a:lnTo>
                      <a:pt x="356" y="152"/>
                    </a:lnTo>
                    <a:lnTo>
                      <a:pt x="355" y="143"/>
                    </a:lnTo>
                    <a:lnTo>
                      <a:pt x="352" y="133"/>
                    </a:lnTo>
                    <a:lnTo>
                      <a:pt x="349" y="125"/>
                    </a:lnTo>
                    <a:lnTo>
                      <a:pt x="342" y="117"/>
                    </a:lnTo>
                    <a:lnTo>
                      <a:pt x="337" y="110"/>
                    </a:lnTo>
                    <a:lnTo>
                      <a:pt x="327" y="104"/>
                    </a:lnTo>
                    <a:lnTo>
                      <a:pt x="318" y="99"/>
                    </a:lnTo>
                    <a:lnTo>
                      <a:pt x="311" y="95"/>
                    </a:lnTo>
                    <a:lnTo>
                      <a:pt x="305" y="93"/>
                    </a:lnTo>
                    <a:lnTo>
                      <a:pt x="299" y="91"/>
                    </a:lnTo>
                    <a:lnTo>
                      <a:pt x="292" y="89"/>
                    </a:lnTo>
                    <a:lnTo>
                      <a:pt x="285" y="88"/>
                    </a:lnTo>
                    <a:lnTo>
                      <a:pt x="278" y="88"/>
                    </a:lnTo>
                    <a:lnTo>
                      <a:pt x="271" y="88"/>
                    </a:lnTo>
                    <a:lnTo>
                      <a:pt x="266" y="88"/>
                    </a:lnTo>
                    <a:lnTo>
                      <a:pt x="258" y="88"/>
                    </a:lnTo>
                    <a:lnTo>
                      <a:pt x="251" y="88"/>
                    </a:lnTo>
                    <a:lnTo>
                      <a:pt x="243" y="88"/>
                    </a:lnTo>
                    <a:lnTo>
                      <a:pt x="236" y="89"/>
                    </a:lnTo>
                    <a:lnTo>
                      <a:pt x="229" y="89"/>
                    </a:lnTo>
                    <a:lnTo>
                      <a:pt x="221" y="89"/>
                    </a:lnTo>
                    <a:lnTo>
                      <a:pt x="214" y="89"/>
                    </a:lnTo>
                    <a:lnTo>
                      <a:pt x="207" y="91"/>
                    </a:lnTo>
                    <a:lnTo>
                      <a:pt x="199" y="91"/>
                    </a:lnTo>
                    <a:lnTo>
                      <a:pt x="191" y="91"/>
                    </a:lnTo>
                    <a:lnTo>
                      <a:pt x="184" y="91"/>
                    </a:lnTo>
                    <a:lnTo>
                      <a:pt x="177" y="92"/>
                    </a:lnTo>
                    <a:lnTo>
                      <a:pt x="169" y="91"/>
                    </a:lnTo>
                    <a:lnTo>
                      <a:pt x="162" y="91"/>
                    </a:lnTo>
                    <a:lnTo>
                      <a:pt x="154" y="91"/>
                    </a:lnTo>
                    <a:lnTo>
                      <a:pt x="148" y="91"/>
                    </a:lnTo>
                    <a:lnTo>
                      <a:pt x="140" y="89"/>
                    </a:lnTo>
                    <a:lnTo>
                      <a:pt x="134" y="88"/>
                    </a:lnTo>
                    <a:lnTo>
                      <a:pt x="128" y="85"/>
                    </a:lnTo>
                    <a:lnTo>
                      <a:pt x="122" y="84"/>
                    </a:lnTo>
                    <a:lnTo>
                      <a:pt x="115" y="81"/>
                    </a:lnTo>
                    <a:lnTo>
                      <a:pt x="109" y="78"/>
                    </a:lnTo>
                    <a:lnTo>
                      <a:pt x="103" y="74"/>
                    </a:lnTo>
                    <a:lnTo>
                      <a:pt x="99" y="72"/>
                    </a:lnTo>
                    <a:lnTo>
                      <a:pt x="88" y="61"/>
                    </a:lnTo>
                    <a:lnTo>
                      <a:pt x="78" y="51"/>
                    </a:lnTo>
                    <a:lnTo>
                      <a:pt x="72" y="42"/>
                    </a:lnTo>
                    <a:lnTo>
                      <a:pt x="65" y="32"/>
                    </a:lnTo>
                    <a:lnTo>
                      <a:pt x="58" y="22"/>
                    </a:lnTo>
                    <a:lnTo>
                      <a:pt x="52" y="14"/>
                    </a:lnTo>
                    <a:lnTo>
                      <a:pt x="48" y="7"/>
                    </a:lnTo>
                    <a:lnTo>
                      <a:pt x="46" y="3"/>
                    </a:lnTo>
                    <a:lnTo>
                      <a:pt x="42" y="0"/>
                    </a:lnTo>
                    <a:lnTo>
                      <a:pt x="37" y="0"/>
                    </a:lnTo>
                    <a:lnTo>
                      <a:pt x="35" y="3"/>
                    </a:lnTo>
                    <a:lnTo>
                      <a:pt x="32" y="9"/>
                    </a:lnTo>
                    <a:lnTo>
                      <a:pt x="29" y="13"/>
                    </a:lnTo>
                    <a:lnTo>
                      <a:pt x="28" y="18"/>
                    </a:lnTo>
                    <a:lnTo>
                      <a:pt x="25" y="24"/>
                    </a:lnTo>
                    <a:lnTo>
                      <a:pt x="24" y="33"/>
                    </a:lnTo>
                    <a:lnTo>
                      <a:pt x="21" y="40"/>
                    </a:lnTo>
                    <a:lnTo>
                      <a:pt x="18" y="50"/>
                    </a:lnTo>
                    <a:lnTo>
                      <a:pt x="17" y="55"/>
                    </a:lnTo>
                    <a:lnTo>
                      <a:pt x="17" y="61"/>
                    </a:lnTo>
                    <a:lnTo>
                      <a:pt x="14" y="67"/>
                    </a:lnTo>
                    <a:lnTo>
                      <a:pt x="14" y="74"/>
                    </a:lnTo>
                    <a:close/>
                  </a:path>
                </a:pathLst>
              </a:custGeom>
              <a:solidFill>
                <a:schemeClr val="tx1"/>
              </a:solidFill>
              <a:ln w="9525">
                <a:noFill/>
                <a:round/>
                <a:headEnd/>
                <a:tailEnd/>
              </a:ln>
            </p:spPr>
            <p:txBody>
              <a:bodyPr>
                <a:prstTxWarp prst="textNoShape">
                  <a:avLst/>
                </a:prstTxWarp>
              </a:bodyPr>
              <a:lstStyle/>
              <a:p>
                <a:endParaRPr lang="en-US"/>
              </a:p>
            </p:txBody>
          </p:sp>
          <p:sp>
            <p:nvSpPr>
              <p:cNvPr id="98326" name="Freeform 16"/>
              <p:cNvSpPr>
                <a:spLocks/>
              </p:cNvSpPr>
              <p:nvPr/>
            </p:nvSpPr>
            <p:spPr bwMode="auto">
              <a:xfrm>
                <a:off x="4106" y="2138"/>
                <a:ext cx="126" cy="191"/>
              </a:xfrm>
              <a:custGeom>
                <a:avLst/>
                <a:gdLst>
                  <a:gd name="T0" fmla="*/ 11 w 252"/>
                  <a:gd name="T1" fmla="*/ 16 h 381"/>
                  <a:gd name="T2" fmla="*/ 8 w 252"/>
                  <a:gd name="T3" fmla="*/ 27 h 381"/>
                  <a:gd name="T4" fmla="*/ 6 w 252"/>
                  <a:gd name="T5" fmla="*/ 37 h 381"/>
                  <a:gd name="T6" fmla="*/ 4 w 252"/>
                  <a:gd name="T7" fmla="*/ 45 h 381"/>
                  <a:gd name="T8" fmla="*/ 3 w 252"/>
                  <a:gd name="T9" fmla="*/ 56 h 381"/>
                  <a:gd name="T10" fmla="*/ 1 w 252"/>
                  <a:gd name="T11" fmla="*/ 65 h 381"/>
                  <a:gd name="T12" fmla="*/ 0 w 252"/>
                  <a:gd name="T13" fmla="*/ 76 h 381"/>
                  <a:gd name="T14" fmla="*/ 0 w 252"/>
                  <a:gd name="T15" fmla="*/ 86 h 381"/>
                  <a:gd name="T16" fmla="*/ 0 w 252"/>
                  <a:gd name="T17" fmla="*/ 98 h 381"/>
                  <a:gd name="T18" fmla="*/ 0 w 252"/>
                  <a:gd name="T19" fmla="*/ 109 h 381"/>
                  <a:gd name="T20" fmla="*/ 2 w 252"/>
                  <a:gd name="T21" fmla="*/ 120 h 381"/>
                  <a:gd name="T22" fmla="*/ 4 w 252"/>
                  <a:gd name="T23" fmla="*/ 129 h 381"/>
                  <a:gd name="T24" fmla="*/ 8 w 252"/>
                  <a:gd name="T25" fmla="*/ 141 h 381"/>
                  <a:gd name="T26" fmla="*/ 11 w 252"/>
                  <a:gd name="T27" fmla="*/ 150 h 381"/>
                  <a:gd name="T28" fmla="*/ 16 w 252"/>
                  <a:gd name="T29" fmla="*/ 160 h 381"/>
                  <a:gd name="T30" fmla="*/ 26 w 252"/>
                  <a:gd name="T31" fmla="*/ 170 h 381"/>
                  <a:gd name="T32" fmla="*/ 37 w 252"/>
                  <a:gd name="T33" fmla="*/ 179 h 381"/>
                  <a:gd name="T34" fmla="*/ 47 w 252"/>
                  <a:gd name="T35" fmla="*/ 184 h 381"/>
                  <a:gd name="T36" fmla="*/ 57 w 252"/>
                  <a:gd name="T37" fmla="*/ 188 h 381"/>
                  <a:gd name="T38" fmla="*/ 73 w 252"/>
                  <a:gd name="T39" fmla="*/ 191 h 381"/>
                  <a:gd name="T40" fmla="*/ 88 w 252"/>
                  <a:gd name="T41" fmla="*/ 190 h 381"/>
                  <a:gd name="T42" fmla="*/ 98 w 252"/>
                  <a:gd name="T43" fmla="*/ 185 h 381"/>
                  <a:gd name="T44" fmla="*/ 107 w 252"/>
                  <a:gd name="T45" fmla="*/ 178 h 381"/>
                  <a:gd name="T46" fmla="*/ 114 w 252"/>
                  <a:gd name="T47" fmla="*/ 169 h 381"/>
                  <a:gd name="T48" fmla="*/ 119 w 252"/>
                  <a:gd name="T49" fmla="*/ 160 h 381"/>
                  <a:gd name="T50" fmla="*/ 122 w 252"/>
                  <a:gd name="T51" fmla="*/ 150 h 381"/>
                  <a:gd name="T52" fmla="*/ 125 w 252"/>
                  <a:gd name="T53" fmla="*/ 139 h 381"/>
                  <a:gd name="T54" fmla="*/ 125 w 252"/>
                  <a:gd name="T55" fmla="*/ 135 h 381"/>
                  <a:gd name="T56" fmla="*/ 121 w 252"/>
                  <a:gd name="T57" fmla="*/ 128 h 381"/>
                  <a:gd name="T58" fmla="*/ 113 w 252"/>
                  <a:gd name="T59" fmla="*/ 115 h 381"/>
                  <a:gd name="T60" fmla="*/ 104 w 252"/>
                  <a:gd name="T61" fmla="*/ 99 h 381"/>
                  <a:gd name="T62" fmla="*/ 101 w 252"/>
                  <a:gd name="T63" fmla="*/ 90 h 381"/>
                  <a:gd name="T64" fmla="*/ 97 w 252"/>
                  <a:gd name="T65" fmla="*/ 82 h 381"/>
                  <a:gd name="T66" fmla="*/ 95 w 252"/>
                  <a:gd name="T67" fmla="*/ 69 h 381"/>
                  <a:gd name="T68" fmla="*/ 94 w 252"/>
                  <a:gd name="T69" fmla="*/ 54 h 381"/>
                  <a:gd name="T70" fmla="*/ 92 w 252"/>
                  <a:gd name="T71" fmla="*/ 38 h 381"/>
                  <a:gd name="T72" fmla="*/ 86 w 252"/>
                  <a:gd name="T73" fmla="*/ 25 h 381"/>
                  <a:gd name="T74" fmla="*/ 78 w 252"/>
                  <a:gd name="T75" fmla="*/ 13 h 381"/>
                  <a:gd name="T76" fmla="*/ 68 w 252"/>
                  <a:gd name="T77" fmla="*/ 6 h 381"/>
                  <a:gd name="T78" fmla="*/ 54 w 252"/>
                  <a:gd name="T79" fmla="*/ 1 h 381"/>
                  <a:gd name="T80" fmla="*/ 41 w 252"/>
                  <a:gd name="T81" fmla="*/ 1 h 381"/>
                  <a:gd name="T82" fmla="*/ 29 w 252"/>
                  <a:gd name="T83" fmla="*/ 2 h 381"/>
                  <a:gd name="T84" fmla="*/ 21 w 252"/>
                  <a:gd name="T85" fmla="*/ 5 h 381"/>
                  <a:gd name="T86" fmla="*/ 14 w 252"/>
                  <a:gd name="T87" fmla="*/ 9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2"/>
                  <a:gd name="T133" fmla="*/ 0 h 381"/>
                  <a:gd name="T134" fmla="*/ 252 w 25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2" h="381">
                    <a:moveTo>
                      <a:pt x="26" y="19"/>
                    </a:moveTo>
                    <a:lnTo>
                      <a:pt x="25" y="22"/>
                    </a:lnTo>
                    <a:lnTo>
                      <a:pt x="22" y="31"/>
                    </a:lnTo>
                    <a:lnTo>
                      <a:pt x="21" y="37"/>
                    </a:lnTo>
                    <a:lnTo>
                      <a:pt x="18" y="45"/>
                    </a:lnTo>
                    <a:lnTo>
                      <a:pt x="15" y="53"/>
                    </a:lnTo>
                    <a:lnTo>
                      <a:pt x="15" y="64"/>
                    </a:lnTo>
                    <a:lnTo>
                      <a:pt x="12" y="68"/>
                    </a:lnTo>
                    <a:lnTo>
                      <a:pt x="11" y="74"/>
                    </a:lnTo>
                    <a:lnTo>
                      <a:pt x="11" y="79"/>
                    </a:lnTo>
                    <a:lnTo>
                      <a:pt x="10" y="86"/>
                    </a:lnTo>
                    <a:lnTo>
                      <a:pt x="7" y="90"/>
                    </a:lnTo>
                    <a:lnTo>
                      <a:pt x="7" y="97"/>
                    </a:lnTo>
                    <a:lnTo>
                      <a:pt x="5" y="104"/>
                    </a:lnTo>
                    <a:lnTo>
                      <a:pt x="5" y="111"/>
                    </a:lnTo>
                    <a:lnTo>
                      <a:pt x="4" y="116"/>
                    </a:lnTo>
                    <a:lnTo>
                      <a:pt x="3" y="123"/>
                    </a:lnTo>
                    <a:lnTo>
                      <a:pt x="1" y="130"/>
                    </a:lnTo>
                    <a:lnTo>
                      <a:pt x="1" y="137"/>
                    </a:lnTo>
                    <a:lnTo>
                      <a:pt x="0" y="143"/>
                    </a:lnTo>
                    <a:lnTo>
                      <a:pt x="0" y="152"/>
                    </a:lnTo>
                    <a:lnTo>
                      <a:pt x="0" y="159"/>
                    </a:lnTo>
                    <a:lnTo>
                      <a:pt x="0" y="167"/>
                    </a:lnTo>
                    <a:lnTo>
                      <a:pt x="0" y="172"/>
                    </a:lnTo>
                    <a:lnTo>
                      <a:pt x="0" y="180"/>
                    </a:lnTo>
                    <a:lnTo>
                      <a:pt x="0" y="187"/>
                    </a:lnTo>
                    <a:lnTo>
                      <a:pt x="0" y="195"/>
                    </a:lnTo>
                    <a:lnTo>
                      <a:pt x="0" y="202"/>
                    </a:lnTo>
                    <a:lnTo>
                      <a:pt x="0" y="209"/>
                    </a:lnTo>
                    <a:lnTo>
                      <a:pt x="0" y="217"/>
                    </a:lnTo>
                    <a:lnTo>
                      <a:pt x="1" y="224"/>
                    </a:lnTo>
                    <a:lnTo>
                      <a:pt x="1" y="231"/>
                    </a:lnTo>
                    <a:lnTo>
                      <a:pt x="3" y="239"/>
                    </a:lnTo>
                    <a:lnTo>
                      <a:pt x="4" y="245"/>
                    </a:lnTo>
                    <a:lnTo>
                      <a:pt x="5" y="253"/>
                    </a:lnTo>
                    <a:lnTo>
                      <a:pt x="7" y="258"/>
                    </a:lnTo>
                    <a:lnTo>
                      <a:pt x="10" y="267"/>
                    </a:lnTo>
                    <a:lnTo>
                      <a:pt x="11" y="273"/>
                    </a:lnTo>
                    <a:lnTo>
                      <a:pt x="15" y="282"/>
                    </a:lnTo>
                    <a:lnTo>
                      <a:pt x="16" y="287"/>
                    </a:lnTo>
                    <a:lnTo>
                      <a:pt x="19" y="294"/>
                    </a:lnTo>
                    <a:lnTo>
                      <a:pt x="22" y="299"/>
                    </a:lnTo>
                    <a:lnTo>
                      <a:pt x="26" y="306"/>
                    </a:lnTo>
                    <a:lnTo>
                      <a:pt x="29" y="312"/>
                    </a:lnTo>
                    <a:lnTo>
                      <a:pt x="31" y="319"/>
                    </a:lnTo>
                    <a:lnTo>
                      <a:pt x="36" y="324"/>
                    </a:lnTo>
                    <a:lnTo>
                      <a:pt x="41" y="329"/>
                    </a:lnTo>
                    <a:lnTo>
                      <a:pt x="51" y="340"/>
                    </a:lnTo>
                    <a:lnTo>
                      <a:pt x="62" y="350"/>
                    </a:lnTo>
                    <a:lnTo>
                      <a:pt x="67" y="354"/>
                    </a:lnTo>
                    <a:lnTo>
                      <a:pt x="74" y="358"/>
                    </a:lnTo>
                    <a:lnTo>
                      <a:pt x="81" y="361"/>
                    </a:lnTo>
                    <a:lnTo>
                      <a:pt x="88" y="366"/>
                    </a:lnTo>
                    <a:lnTo>
                      <a:pt x="94" y="368"/>
                    </a:lnTo>
                    <a:lnTo>
                      <a:pt x="101" y="370"/>
                    </a:lnTo>
                    <a:lnTo>
                      <a:pt x="107" y="373"/>
                    </a:lnTo>
                    <a:lnTo>
                      <a:pt x="113" y="376"/>
                    </a:lnTo>
                    <a:lnTo>
                      <a:pt x="124" y="377"/>
                    </a:lnTo>
                    <a:lnTo>
                      <a:pt x="137" y="381"/>
                    </a:lnTo>
                    <a:lnTo>
                      <a:pt x="146" y="381"/>
                    </a:lnTo>
                    <a:lnTo>
                      <a:pt x="156" y="381"/>
                    </a:lnTo>
                    <a:lnTo>
                      <a:pt x="165" y="381"/>
                    </a:lnTo>
                    <a:lnTo>
                      <a:pt x="175" y="380"/>
                    </a:lnTo>
                    <a:lnTo>
                      <a:pt x="182" y="376"/>
                    </a:lnTo>
                    <a:lnTo>
                      <a:pt x="189" y="373"/>
                    </a:lnTo>
                    <a:lnTo>
                      <a:pt x="196" y="369"/>
                    </a:lnTo>
                    <a:lnTo>
                      <a:pt x="202" y="366"/>
                    </a:lnTo>
                    <a:lnTo>
                      <a:pt x="208" y="361"/>
                    </a:lnTo>
                    <a:lnTo>
                      <a:pt x="213" y="355"/>
                    </a:lnTo>
                    <a:lnTo>
                      <a:pt x="219" y="350"/>
                    </a:lnTo>
                    <a:lnTo>
                      <a:pt x="224" y="345"/>
                    </a:lnTo>
                    <a:lnTo>
                      <a:pt x="228" y="338"/>
                    </a:lnTo>
                    <a:lnTo>
                      <a:pt x="231" y="331"/>
                    </a:lnTo>
                    <a:lnTo>
                      <a:pt x="234" y="325"/>
                    </a:lnTo>
                    <a:lnTo>
                      <a:pt x="238" y="319"/>
                    </a:lnTo>
                    <a:lnTo>
                      <a:pt x="239" y="312"/>
                    </a:lnTo>
                    <a:lnTo>
                      <a:pt x="242" y="305"/>
                    </a:lnTo>
                    <a:lnTo>
                      <a:pt x="243" y="299"/>
                    </a:lnTo>
                    <a:lnTo>
                      <a:pt x="246" y="295"/>
                    </a:lnTo>
                    <a:lnTo>
                      <a:pt x="249" y="284"/>
                    </a:lnTo>
                    <a:lnTo>
                      <a:pt x="250" y="278"/>
                    </a:lnTo>
                    <a:lnTo>
                      <a:pt x="250" y="272"/>
                    </a:lnTo>
                    <a:lnTo>
                      <a:pt x="252" y="271"/>
                    </a:lnTo>
                    <a:lnTo>
                      <a:pt x="250" y="269"/>
                    </a:lnTo>
                    <a:lnTo>
                      <a:pt x="249" y="267"/>
                    </a:lnTo>
                    <a:lnTo>
                      <a:pt x="243" y="261"/>
                    </a:lnTo>
                    <a:lnTo>
                      <a:pt x="241" y="256"/>
                    </a:lnTo>
                    <a:lnTo>
                      <a:pt x="235" y="249"/>
                    </a:lnTo>
                    <a:lnTo>
                      <a:pt x="231" y="239"/>
                    </a:lnTo>
                    <a:lnTo>
                      <a:pt x="226" y="230"/>
                    </a:lnTo>
                    <a:lnTo>
                      <a:pt x="220" y="221"/>
                    </a:lnTo>
                    <a:lnTo>
                      <a:pt x="213" y="209"/>
                    </a:lnTo>
                    <a:lnTo>
                      <a:pt x="208" y="198"/>
                    </a:lnTo>
                    <a:lnTo>
                      <a:pt x="205" y="193"/>
                    </a:lnTo>
                    <a:lnTo>
                      <a:pt x="202" y="187"/>
                    </a:lnTo>
                    <a:lnTo>
                      <a:pt x="201" y="180"/>
                    </a:lnTo>
                    <a:lnTo>
                      <a:pt x="198" y="175"/>
                    </a:lnTo>
                    <a:lnTo>
                      <a:pt x="196" y="168"/>
                    </a:lnTo>
                    <a:lnTo>
                      <a:pt x="194" y="163"/>
                    </a:lnTo>
                    <a:lnTo>
                      <a:pt x="193" y="156"/>
                    </a:lnTo>
                    <a:lnTo>
                      <a:pt x="193" y="150"/>
                    </a:lnTo>
                    <a:lnTo>
                      <a:pt x="190" y="138"/>
                    </a:lnTo>
                    <a:lnTo>
                      <a:pt x="190" y="128"/>
                    </a:lnTo>
                    <a:lnTo>
                      <a:pt x="189" y="116"/>
                    </a:lnTo>
                    <a:lnTo>
                      <a:pt x="187" y="107"/>
                    </a:lnTo>
                    <a:lnTo>
                      <a:pt x="187" y="96"/>
                    </a:lnTo>
                    <a:lnTo>
                      <a:pt x="186" y="86"/>
                    </a:lnTo>
                    <a:lnTo>
                      <a:pt x="183" y="75"/>
                    </a:lnTo>
                    <a:lnTo>
                      <a:pt x="179" y="66"/>
                    </a:lnTo>
                    <a:lnTo>
                      <a:pt x="176" y="56"/>
                    </a:lnTo>
                    <a:lnTo>
                      <a:pt x="172" y="49"/>
                    </a:lnTo>
                    <a:lnTo>
                      <a:pt x="168" y="40"/>
                    </a:lnTo>
                    <a:lnTo>
                      <a:pt x="163" y="33"/>
                    </a:lnTo>
                    <a:lnTo>
                      <a:pt x="156" y="26"/>
                    </a:lnTo>
                    <a:lnTo>
                      <a:pt x="150" y="20"/>
                    </a:lnTo>
                    <a:lnTo>
                      <a:pt x="142" y="15"/>
                    </a:lnTo>
                    <a:lnTo>
                      <a:pt x="135" y="11"/>
                    </a:lnTo>
                    <a:lnTo>
                      <a:pt x="127" y="7"/>
                    </a:lnTo>
                    <a:lnTo>
                      <a:pt x="118" y="4"/>
                    </a:lnTo>
                    <a:lnTo>
                      <a:pt x="108" y="1"/>
                    </a:lnTo>
                    <a:lnTo>
                      <a:pt x="98" y="1"/>
                    </a:lnTo>
                    <a:lnTo>
                      <a:pt x="89" y="0"/>
                    </a:lnTo>
                    <a:lnTo>
                      <a:pt x="82" y="1"/>
                    </a:lnTo>
                    <a:lnTo>
                      <a:pt x="71" y="1"/>
                    </a:lnTo>
                    <a:lnTo>
                      <a:pt x="66" y="4"/>
                    </a:lnTo>
                    <a:lnTo>
                      <a:pt x="57" y="4"/>
                    </a:lnTo>
                    <a:lnTo>
                      <a:pt x="52" y="7"/>
                    </a:lnTo>
                    <a:lnTo>
                      <a:pt x="46" y="8"/>
                    </a:lnTo>
                    <a:lnTo>
                      <a:pt x="41" y="9"/>
                    </a:lnTo>
                    <a:lnTo>
                      <a:pt x="36" y="12"/>
                    </a:lnTo>
                    <a:lnTo>
                      <a:pt x="33" y="15"/>
                    </a:lnTo>
                    <a:lnTo>
                      <a:pt x="27" y="18"/>
                    </a:lnTo>
                    <a:lnTo>
                      <a:pt x="26" y="19"/>
                    </a:lnTo>
                    <a:close/>
                  </a:path>
                </a:pathLst>
              </a:custGeom>
              <a:solidFill>
                <a:schemeClr val="tx1"/>
              </a:solidFill>
              <a:ln w="9525">
                <a:noFill/>
                <a:round/>
                <a:headEnd/>
                <a:tailEnd/>
              </a:ln>
            </p:spPr>
            <p:txBody>
              <a:bodyPr>
                <a:prstTxWarp prst="textNoShape">
                  <a:avLst/>
                </a:prstTxWarp>
              </a:bodyPr>
              <a:lstStyle/>
              <a:p>
                <a:endParaRPr lang="en-US"/>
              </a:p>
            </p:txBody>
          </p:sp>
          <p:sp>
            <p:nvSpPr>
              <p:cNvPr id="98327" name="Freeform 17"/>
              <p:cNvSpPr>
                <a:spLocks/>
              </p:cNvSpPr>
              <p:nvPr/>
            </p:nvSpPr>
            <p:spPr bwMode="auto">
              <a:xfrm>
                <a:off x="3748" y="1347"/>
                <a:ext cx="912" cy="525"/>
              </a:xfrm>
              <a:custGeom>
                <a:avLst/>
                <a:gdLst>
                  <a:gd name="T0" fmla="*/ 24 w 1826"/>
                  <a:gd name="T1" fmla="*/ 523 h 1049"/>
                  <a:gd name="T2" fmla="*/ 33 w 1826"/>
                  <a:gd name="T3" fmla="*/ 520 h 1049"/>
                  <a:gd name="T4" fmla="*/ 48 w 1826"/>
                  <a:gd name="T5" fmla="*/ 516 h 1049"/>
                  <a:gd name="T6" fmla="*/ 68 w 1826"/>
                  <a:gd name="T7" fmla="*/ 510 h 1049"/>
                  <a:gd name="T8" fmla="*/ 93 w 1826"/>
                  <a:gd name="T9" fmla="*/ 503 h 1049"/>
                  <a:gd name="T10" fmla="*/ 121 w 1826"/>
                  <a:gd name="T11" fmla="*/ 493 h 1049"/>
                  <a:gd name="T12" fmla="*/ 156 w 1826"/>
                  <a:gd name="T13" fmla="*/ 482 h 1049"/>
                  <a:gd name="T14" fmla="*/ 193 w 1826"/>
                  <a:gd name="T15" fmla="*/ 469 h 1049"/>
                  <a:gd name="T16" fmla="*/ 234 w 1826"/>
                  <a:gd name="T17" fmla="*/ 455 h 1049"/>
                  <a:gd name="T18" fmla="*/ 278 w 1826"/>
                  <a:gd name="T19" fmla="*/ 438 h 1049"/>
                  <a:gd name="T20" fmla="*/ 325 w 1826"/>
                  <a:gd name="T21" fmla="*/ 419 h 1049"/>
                  <a:gd name="T22" fmla="*/ 374 w 1826"/>
                  <a:gd name="T23" fmla="*/ 398 h 1049"/>
                  <a:gd name="T24" fmla="*/ 428 w 1826"/>
                  <a:gd name="T25" fmla="*/ 376 h 1049"/>
                  <a:gd name="T26" fmla="*/ 482 w 1826"/>
                  <a:gd name="T27" fmla="*/ 350 h 1049"/>
                  <a:gd name="T28" fmla="*/ 539 w 1826"/>
                  <a:gd name="T29" fmla="*/ 322 h 1049"/>
                  <a:gd name="T30" fmla="*/ 599 w 1826"/>
                  <a:gd name="T31" fmla="*/ 292 h 1049"/>
                  <a:gd name="T32" fmla="*/ 659 w 1826"/>
                  <a:gd name="T33" fmla="*/ 259 h 1049"/>
                  <a:gd name="T34" fmla="*/ 721 w 1826"/>
                  <a:gd name="T35" fmla="*/ 224 h 1049"/>
                  <a:gd name="T36" fmla="*/ 784 w 1826"/>
                  <a:gd name="T37" fmla="*/ 186 h 1049"/>
                  <a:gd name="T38" fmla="*/ 847 w 1826"/>
                  <a:gd name="T39" fmla="*/ 146 h 1049"/>
                  <a:gd name="T40" fmla="*/ 912 w 1826"/>
                  <a:gd name="T41" fmla="*/ 103 h 1049"/>
                  <a:gd name="T42" fmla="*/ 911 w 1826"/>
                  <a:gd name="T43" fmla="*/ 97 h 1049"/>
                  <a:gd name="T44" fmla="*/ 911 w 1826"/>
                  <a:gd name="T45" fmla="*/ 89 h 1049"/>
                  <a:gd name="T46" fmla="*/ 910 w 1826"/>
                  <a:gd name="T47" fmla="*/ 78 h 1049"/>
                  <a:gd name="T48" fmla="*/ 907 w 1826"/>
                  <a:gd name="T49" fmla="*/ 66 h 1049"/>
                  <a:gd name="T50" fmla="*/ 903 w 1826"/>
                  <a:gd name="T51" fmla="*/ 53 h 1049"/>
                  <a:gd name="T52" fmla="*/ 895 w 1826"/>
                  <a:gd name="T53" fmla="*/ 40 h 1049"/>
                  <a:gd name="T54" fmla="*/ 885 w 1826"/>
                  <a:gd name="T55" fmla="*/ 28 h 1049"/>
                  <a:gd name="T56" fmla="*/ 872 w 1826"/>
                  <a:gd name="T57" fmla="*/ 15 h 1049"/>
                  <a:gd name="T58" fmla="*/ 858 w 1826"/>
                  <a:gd name="T59" fmla="*/ 8 h 1049"/>
                  <a:gd name="T60" fmla="*/ 848 w 1826"/>
                  <a:gd name="T61" fmla="*/ 4 h 1049"/>
                  <a:gd name="T62" fmla="*/ 837 w 1826"/>
                  <a:gd name="T63" fmla="*/ 1 h 1049"/>
                  <a:gd name="T64" fmla="*/ 830 w 1826"/>
                  <a:gd name="T65" fmla="*/ 4 h 1049"/>
                  <a:gd name="T66" fmla="*/ 823 w 1826"/>
                  <a:gd name="T67" fmla="*/ 10 h 1049"/>
                  <a:gd name="T68" fmla="*/ 813 w 1826"/>
                  <a:gd name="T69" fmla="*/ 22 h 1049"/>
                  <a:gd name="T70" fmla="*/ 799 w 1826"/>
                  <a:gd name="T71" fmla="*/ 36 h 1049"/>
                  <a:gd name="T72" fmla="*/ 781 w 1826"/>
                  <a:gd name="T73" fmla="*/ 54 h 1049"/>
                  <a:gd name="T74" fmla="*/ 760 w 1826"/>
                  <a:gd name="T75" fmla="*/ 73 h 1049"/>
                  <a:gd name="T76" fmla="*/ 735 w 1826"/>
                  <a:gd name="T77" fmla="*/ 96 h 1049"/>
                  <a:gd name="T78" fmla="*/ 706 w 1826"/>
                  <a:gd name="T79" fmla="*/ 120 h 1049"/>
                  <a:gd name="T80" fmla="*/ 674 w 1826"/>
                  <a:gd name="T81" fmla="*/ 147 h 1049"/>
                  <a:gd name="T82" fmla="*/ 638 w 1826"/>
                  <a:gd name="T83" fmla="*/ 174 h 1049"/>
                  <a:gd name="T84" fmla="*/ 598 w 1826"/>
                  <a:gd name="T85" fmla="*/ 203 h 1049"/>
                  <a:gd name="T86" fmla="*/ 554 w 1826"/>
                  <a:gd name="T87" fmla="*/ 231 h 1049"/>
                  <a:gd name="T88" fmla="*/ 508 w 1826"/>
                  <a:gd name="T89" fmla="*/ 261 h 1049"/>
                  <a:gd name="T90" fmla="*/ 457 w 1826"/>
                  <a:gd name="T91" fmla="*/ 290 h 1049"/>
                  <a:gd name="T92" fmla="*/ 403 w 1826"/>
                  <a:gd name="T93" fmla="*/ 320 h 1049"/>
                  <a:gd name="T94" fmla="*/ 345 w 1826"/>
                  <a:gd name="T95" fmla="*/ 349 h 1049"/>
                  <a:gd name="T96" fmla="*/ 284 w 1826"/>
                  <a:gd name="T97" fmla="*/ 376 h 1049"/>
                  <a:gd name="T98" fmla="*/ 217 w 1826"/>
                  <a:gd name="T99" fmla="*/ 403 h 1049"/>
                  <a:gd name="T100" fmla="*/ 149 w 1826"/>
                  <a:gd name="T101" fmla="*/ 428 h 1049"/>
                  <a:gd name="T102" fmla="*/ 76 w 1826"/>
                  <a:gd name="T103" fmla="*/ 451 h 1049"/>
                  <a:gd name="T104" fmla="*/ 0 w 1826"/>
                  <a:gd name="T105" fmla="*/ 473 h 10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6"/>
                  <a:gd name="T160" fmla="*/ 0 h 1049"/>
                  <a:gd name="T161" fmla="*/ 1826 w 1826"/>
                  <a:gd name="T162" fmla="*/ 1049 h 10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6" h="1049">
                    <a:moveTo>
                      <a:pt x="38" y="1049"/>
                    </a:moveTo>
                    <a:lnTo>
                      <a:pt x="40" y="1047"/>
                    </a:lnTo>
                    <a:lnTo>
                      <a:pt x="48" y="1046"/>
                    </a:lnTo>
                    <a:lnTo>
                      <a:pt x="52" y="1043"/>
                    </a:lnTo>
                    <a:lnTo>
                      <a:pt x="60" y="1042"/>
                    </a:lnTo>
                    <a:lnTo>
                      <a:pt x="67" y="1039"/>
                    </a:lnTo>
                    <a:lnTo>
                      <a:pt x="77" y="1038"/>
                    </a:lnTo>
                    <a:lnTo>
                      <a:pt x="86" y="1034"/>
                    </a:lnTo>
                    <a:lnTo>
                      <a:pt x="97" y="1031"/>
                    </a:lnTo>
                    <a:lnTo>
                      <a:pt x="109" y="1027"/>
                    </a:lnTo>
                    <a:lnTo>
                      <a:pt x="123" y="1024"/>
                    </a:lnTo>
                    <a:lnTo>
                      <a:pt x="137" y="1019"/>
                    </a:lnTo>
                    <a:lnTo>
                      <a:pt x="152" y="1014"/>
                    </a:lnTo>
                    <a:lnTo>
                      <a:pt x="168" y="1010"/>
                    </a:lnTo>
                    <a:lnTo>
                      <a:pt x="187" y="1006"/>
                    </a:lnTo>
                    <a:lnTo>
                      <a:pt x="205" y="999"/>
                    </a:lnTo>
                    <a:lnTo>
                      <a:pt x="224" y="993"/>
                    </a:lnTo>
                    <a:lnTo>
                      <a:pt x="243" y="986"/>
                    </a:lnTo>
                    <a:lnTo>
                      <a:pt x="267" y="980"/>
                    </a:lnTo>
                    <a:lnTo>
                      <a:pt x="289" y="971"/>
                    </a:lnTo>
                    <a:lnTo>
                      <a:pt x="312" y="964"/>
                    </a:lnTo>
                    <a:lnTo>
                      <a:pt x="335" y="956"/>
                    </a:lnTo>
                    <a:lnTo>
                      <a:pt x="361" y="947"/>
                    </a:lnTo>
                    <a:lnTo>
                      <a:pt x="386" y="938"/>
                    </a:lnTo>
                    <a:lnTo>
                      <a:pt x="413" y="928"/>
                    </a:lnTo>
                    <a:lnTo>
                      <a:pt x="439" y="919"/>
                    </a:lnTo>
                    <a:lnTo>
                      <a:pt x="468" y="909"/>
                    </a:lnTo>
                    <a:lnTo>
                      <a:pt x="496" y="898"/>
                    </a:lnTo>
                    <a:lnTo>
                      <a:pt x="527" y="887"/>
                    </a:lnTo>
                    <a:lnTo>
                      <a:pt x="557" y="875"/>
                    </a:lnTo>
                    <a:lnTo>
                      <a:pt x="588" y="864"/>
                    </a:lnTo>
                    <a:lnTo>
                      <a:pt x="618" y="850"/>
                    </a:lnTo>
                    <a:lnTo>
                      <a:pt x="651" y="838"/>
                    </a:lnTo>
                    <a:lnTo>
                      <a:pt x="684" y="823"/>
                    </a:lnTo>
                    <a:lnTo>
                      <a:pt x="718" y="811"/>
                    </a:lnTo>
                    <a:lnTo>
                      <a:pt x="749" y="796"/>
                    </a:lnTo>
                    <a:lnTo>
                      <a:pt x="785" y="781"/>
                    </a:lnTo>
                    <a:lnTo>
                      <a:pt x="819" y="766"/>
                    </a:lnTo>
                    <a:lnTo>
                      <a:pt x="856" y="751"/>
                    </a:lnTo>
                    <a:lnTo>
                      <a:pt x="892" y="733"/>
                    </a:lnTo>
                    <a:lnTo>
                      <a:pt x="929" y="716"/>
                    </a:lnTo>
                    <a:lnTo>
                      <a:pt x="966" y="699"/>
                    </a:lnTo>
                    <a:lnTo>
                      <a:pt x="1004" y="681"/>
                    </a:lnTo>
                    <a:lnTo>
                      <a:pt x="1042" y="662"/>
                    </a:lnTo>
                    <a:lnTo>
                      <a:pt x="1080" y="644"/>
                    </a:lnTo>
                    <a:lnTo>
                      <a:pt x="1120" y="625"/>
                    </a:lnTo>
                    <a:lnTo>
                      <a:pt x="1160" y="604"/>
                    </a:lnTo>
                    <a:lnTo>
                      <a:pt x="1199" y="584"/>
                    </a:lnTo>
                    <a:lnTo>
                      <a:pt x="1239" y="562"/>
                    </a:lnTo>
                    <a:lnTo>
                      <a:pt x="1279" y="539"/>
                    </a:lnTo>
                    <a:lnTo>
                      <a:pt x="1320" y="517"/>
                    </a:lnTo>
                    <a:lnTo>
                      <a:pt x="1359" y="493"/>
                    </a:lnTo>
                    <a:lnTo>
                      <a:pt x="1402" y="472"/>
                    </a:lnTo>
                    <a:lnTo>
                      <a:pt x="1443" y="447"/>
                    </a:lnTo>
                    <a:lnTo>
                      <a:pt x="1485" y="424"/>
                    </a:lnTo>
                    <a:lnTo>
                      <a:pt x="1526" y="398"/>
                    </a:lnTo>
                    <a:lnTo>
                      <a:pt x="1569" y="372"/>
                    </a:lnTo>
                    <a:lnTo>
                      <a:pt x="1610" y="344"/>
                    </a:lnTo>
                    <a:lnTo>
                      <a:pt x="1653" y="318"/>
                    </a:lnTo>
                    <a:lnTo>
                      <a:pt x="1696" y="291"/>
                    </a:lnTo>
                    <a:lnTo>
                      <a:pt x="1738" y="262"/>
                    </a:lnTo>
                    <a:lnTo>
                      <a:pt x="1782" y="234"/>
                    </a:lnTo>
                    <a:lnTo>
                      <a:pt x="1826" y="206"/>
                    </a:lnTo>
                    <a:lnTo>
                      <a:pt x="1824" y="204"/>
                    </a:lnTo>
                    <a:lnTo>
                      <a:pt x="1824" y="198"/>
                    </a:lnTo>
                    <a:lnTo>
                      <a:pt x="1824" y="193"/>
                    </a:lnTo>
                    <a:lnTo>
                      <a:pt x="1824" y="189"/>
                    </a:lnTo>
                    <a:lnTo>
                      <a:pt x="1824" y="183"/>
                    </a:lnTo>
                    <a:lnTo>
                      <a:pt x="1824" y="178"/>
                    </a:lnTo>
                    <a:lnTo>
                      <a:pt x="1823" y="171"/>
                    </a:lnTo>
                    <a:lnTo>
                      <a:pt x="1822" y="164"/>
                    </a:lnTo>
                    <a:lnTo>
                      <a:pt x="1822" y="156"/>
                    </a:lnTo>
                    <a:lnTo>
                      <a:pt x="1820" y="149"/>
                    </a:lnTo>
                    <a:lnTo>
                      <a:pt x="1817" y="141"/>
                    </a:lnTo>
                    <a:lnTo>
                      <a:pt x="1816" y="132"/>
                    </a:lnTo>
                    <a:lnTo>
                      <a:pt x="1812" y="124"/>
                    </a:lnTo>
                    <a:lnTo>
                      <a:pt x="1811" y="116"/>
                    </a:lnTo>
                    <a:lnTo>
                      <a:pt x="1807" y="106"/>
                    </a:lnTo>
                    <a:lnTo>
                      <a:pt x="1801" y="98"/>
                    </a:lnTo>
                    <a:lnTo>
                      <a:pt x="1797" y="89"/>
                    </a:lnTo>
                    <a:lnTo>
                      <a:pt x="1791" y="79"/>
                    </a:lnTo>
                    <a:lnTo>
                      <a:pt x="1786" y="70"/>
                    </a:lnTo>
                    <a:lnTo>
                      <a:pt x="1781" y="63"/>
                    </a:lnTo>
                    <a:lnTo>
                      <a:pt x="1772" y="55"/>
                    </a:lnTo>
                    <a:lnTo>
                      <a:pt x="1765" y="46"/>
                    </a:lnTo>
                    <a:lnTo>
                      <a:pt x="1756" y="38"/>
                    </a:lnTo>
                    <a:lnTo>
                      <a:pt x="1746" y="30"/>
                    </a:lnTo>
                    <a:lnTo>
                      <a:pt x="1735" y="23"/>
                    </a:lnTo>
                    <a:lnTo>
                      <a:pt x="1724" y="19"/>
                    </a:lnTo>
                    <a:lnTo>
                      <a:pt x="1718" y="15"/>
                    </a:lnTo>
                    <a:lnTo>
                      <a:pt x="1711" y="12"/>
                    </a:lnTo>
                    <a:lnTo>
                      <a:pt x="1705" y="9"/>
                    </a:lnTo>
                    <a:lnTo>
                      <a:pt x="1698" y="8"/>
                    </a:lnTo>
                    <a:lnTo>
                      <a:pt x="1690" y="4"/>
                    </a:lnTo>
                    <a:lnTo>
                      <a:pt x="1683" y="4"/>
                    </a:lnTo>
                    <a:lnTo>
                      <a:pt x="1675" y="1"/>
                    </a:lnTo>
                    <a:lnTo>
                      <a:pt x="1670" y="0"/>
                    </a:lnTo>
                    <a:lnTo>
                      <a:pt x="1667" y="1"/>
                    </a:lnTo>
                    <a:lnTo>
                      <a:pt x="1662" y="7"/>
                    </a:lnTo>
                    <a:lnTo>
                      <a:pt x="1657" y="9"/>
                    </a:lnTo>
                    <a:lnTo>
                      <a:pt x="1653" y="15"/>
                    </a:lnTo>
                    <a:lnTo>
                      <a:pt x="1648" y="20"/>
                    </a:lnTo>
                    <a:lnTo>
                      <a:pt x="1642" y="29"/>
                    </a:lnTo>
                    <a:lnTo>
                      <a:pt x="1634" y="34"/>
                    </a:lnTo>
                    <a:lnTo>
                      <a:pt x="1627" y="44"/>
                    </a:lnTo>
                    <a:lnTo>
                      <a:pt x="1619" y="52"/>
                    </a:lnTo>
                    <a:lnTo>
                      <a:pt x="1610" y="63"/>
                    </a:lnTo>
                    <a:lnTo>
                      <a:pt x="1599" y="72"/>
                    </a:lnTo>
                    <a:lnTo>
                      <a:pt x="1589" y="83"/>
                    </a:lnTo>
                    <a:lnTo>
                      <a:pt x="1577" y="94"/>
                    </a:lnTo>
                    <a:lnTo>
                      <a:pt x="1564" y="108"/>
                    </a:lnTo>
                    <a:lnTo>
                      <a:pt x="1549" y="120"/>
                    </a:lnTo>
                    <a:lnTo>
                      <a:pt x="1536" y="132"/>
                    </a:lnTo>
                    <a:lnTo>
                      <a:pt x="1521" y="146"/>
                    </a:lnTo>
                    <a:lnTo>
                      <a:pt x="1506" y="161"/>
                    </a:lnTo>
                    <a:lnTo>
                      <a:pt x="1488" y="176"/>
                    </a:lnTo>
                    <a:lnTo>
                      <a:pt x="1471" y="191"/>
                    </a:lnTo>
                    <a:lnTo>
                      <a:pt x="1452" y="206"/>
                    </a:lnTo>
                    <a:lnTo>
                      <a:pt x="1435" y="224"/>
                    </a:lnTo>
                    <a:lnTo>
                      <a:pt x="1413" y="240"/>
                    </a:lnTo>
                    <a:lnTo>
                      <a:pt x="1392" y="258"/>
                    </a:lnTo>
                    <a:lnTo>
                      <a:pt x="1372" y="275"/>
                    </a:lnTo>
                    <a:lnTo>
                      <a:pt x="1350" y="294"/>
                    </a:lnTo>
                    <a:lnTo>
                      <a:pt x="1325" y="310"/>
                    </a:lnTo>
                    <a:lnTo>
                      <a:pt x="1302" y="329"/>
                    </a:lnTo>
                    <a:lnTo>
                      <a:pt x="1277" y="348"/>
                    </a:lnTo>
                    <a:lnTo>
                      <a:pt x="1253" y="368"/>
                    </a:lnTo>
                    <a:lnTo>
                      <a:pt x="1224" y="385"/>
                    </a:lnTo>
                    <a:lnTo>
                      <a:pt x="1198" y="405"/>
                    </a:lnTo>
                    <a:lnTo>
                      <a:pt x="1169" y="424"/>
                    </a:lnTo>
                    <a:lnTo>
                      <a:pt x="1141" y="443"/>
                    </a:lnTo>
                    <a:lnTo>
                      <a:pt x="1110" y="462"/>
                    </a:lnTo>
                    <a:lnTo>
                      <a:pt x="1080" y="483"/>
                    </a:lnTo>
                    <a:lnTo>
                      <a:pt x="1049" y="502"/>
                    </a:lnTo>
                    <a:lnTo>
                      <a:pt x="1017" y="522"/>
                    </a:lnTo>
                    <a:lnTo>
                      <a:pt x="983" y="541"/>
                    </a:lnTo>
                    <a:lnTo>
                      <a:pt x="950" y="560"/>
                    </a:lnTo>
                    <a:lnTo>
                      <a:pt x="915" y="580"/>
                    </a:lnTo>
                    <a:lnTo>
                      <a:pt x="881" y="600"/>
                    </a:lnTo>
                    <a:lnTo>
                      <a:pt x="844" y="619"/>
                    </a:lnTo>
                    <a:lnTo>
                      <a:pt x="807" y="640"/>
                    </a:lnTo>
                    <a:lnTo>
                      <a:pt x="770" y="659"/>
                    </a:lnTo>
                    <a:lnTo>
                      <a:pt x="732" y="679"/>
                    </a:lnTo>
                    <a:lnTo>
                      <a:pt x="691" y="697"/>
                    </a:lnTo>
                    <a:lnTo>
                      <a:pt x="651" y="716"/>
                    </a:lnTo>
                    <a:lnTo>
                      <a:pt x="609" y="734"/>
                    </a:lnTo>
                    <a:lnTo>
                      <a:pt x="568" y="752"/>
                    </a:lnTo>
                    <a:lnTo>
                      <a:pt x="524" y="770"/>
                    </a:lnTo>
                    <a:lnTo>
                      <a:pt x="481" y="787"/>
                    </a:lnTo>
                    <a:lnTo>
                      <a:pt x="435" y="805"/>
                    </a:lnTo>
                    <a:lnTo>
                      <a:pt x="391" y="823"/>
                    </a:lnTo>
                    <a:lnTo>
                      <a:pt x="343" y="839"/>
                    </a:lnTo>
                    <a:lnTo>
                      <a:pt x="298" y="856"/>
                    </a:lnTo>
                    <a:lnTo>
                      <a:pt x="249" y="871"/>
                    </a:lnTo>
                    <a:lnTo>
                      <a:pt x="202" y="887"/>
                    </a:lnTo>
                    <a:lnTo>
                      <a:pt x="152" y="901"/>
                    </a:lnTo>
                    <a:lnTo>
                      <a:pt x="103" y="916"/>
                    </a:lnTo>
                    <a:lnTo>
                      <a:pt x="51" y="930"/>
                    </a:lnTo>
                    <a:lnTo>
                      <a:pt x="0" y="945"/>
                    </a:lnTo>
                    <a:lnTo>
                      <a:pt x="38" y="1049"/>
                    </a:lnTo>
                    <a:close/>
                  </a:path>
                </a:pathLst>
              </a:custGeom>
              <a:solidFill>
                <a:schemeClr val="tx1"/>
              </a:solidFill>
              <a:ln w="9525">
                <a:noFill/>
                <a:round/>
                <a:headEnd/>
                <a:tailEnd/>
              </a:ln>
            </p:spPr>
            <p:txBody>
              <a:bodyPr>
                <a:prstTxWarp prst="textNoShape">
                  <a:avLst/>
                </a:prstTxWarp>
              </a:bodyPr>
              <a:lstStyle/>
              <a:p>
                <a:endParaRPr lang="en-US"/>
              </a:p>
            </p:txBody>
          </p:sp>
          <p:sp>
            <p:nvSpPr>
              <p:cNvPr id="98328" name="Freeform 18"/>
              <p:cNvSpPr>
                <a:spLocks/>
              </p:cNvSpPr>
              <p:nvPr/>
            </p:nvSpPr>
            <p:spPr bwMode="auto">
              <a:xfrm>
                <a:off x="4255" y="2255"/>
                <a:ext cx="115" cy="153"/>
              </a:xfrm>
              <a:custGeom>
                <a:avLst/>
                <a:gdLst>
                  <a:gd name="T0" fmla="*/ 3 w 231"/>
                  <a:gd name="T1" fmla="*/ 22 h 305"/>
                  <a:gd name="T2" fmla="*/ 2 w 231"/>
                  <a:gd name="T3" fmla="*/ 27 h 305"/>
                  <a:gd name="T4" fmla="*/ 1 w 231"/>
                  <a:gd name="T5" fmla="*/ 32 h 305"/>
                  <a:gd name="T6" fmla="*/ 1 w 231"/>
                  <a:gd name="T7" fmla="*/ 39 h 305"/>
                  <a:gd name="T8" fmla="*/ 0 w 231"/>
                  <a:gd name="T9" fmla="*/ 47 h 305"/>
                  <a:gd name="T10" fmla="*/ 0 w 231"/>
                  <a:gd name="T11" fmla="*/ 56 h 305"/>
                  <a:gd name="T12" fmla="*/ 0 w 231"/>
                  <a:gd name="T13" fmla="*/ 66 h 305"/>
                  <a:gd name="T14" fmla="*/ 0 w 231"/>
                  <a:gd name="T15" fmla="*/ 76 h 305"/>
                  <a:gd name="T16" fmla="*/ 1 w 231"/>
                  <a:gd name="T17" fmla="*/ 87 h 305"/>
                  <a:gd name="T18" fmla="*/ 3 w 231"/>
                  <a:gd name="T19" fmla="*/ 97 h 305"/>
                  <a:gd name="T20" fmla="*/ 6 w 231"/>
                  <a:gd name="T21" fmla="*/ 107 h 305"/>
                  <a:gd name="T22" fmla="*/ 11 w 231"/>
                  <a:gd name="T23" fmla="*/ 117 h 305"/>
                  <a:gd name="T24" fmla="*/ 16 w 231"/>
                  <a:gd name="T25" fmla="*/ 126 h 305"/>
                  <a:gd name="T26" fmla="*/ 22 w 231"/>
                  <a:gd name="T27" fmla="*/ 134 h 305"/>
                  <a:gd name="T28" fmla="*/ 30 w 231"/>
                  <a:gd name="T29" fmla="*/ 141 h 305"/>
                  <a:gd name="T30" fmla="*/ 39 w 231"/>
                  <a:gd name="T31" fmla="*/ 146 h 305"/>
                  <a:gd name="T32" fmla="*/ 47 w 231"/>
                  <a:gd name="T33" fmla="*/ 150 h 305"/>
                  <a:gd name="T34" fmla="*/ 55 w 231"/>
                  <a:gd name="T35" fmla="*/ 152 h 305"/>
                  <a:gd name="T36" fmla="*/ 62 w 231"/>
                  <a:gd name="T37" fmla="*/ 153 h 305"/>
                  <a:gd name="T38" fmla="*/ 70 w 231"/>
                  <a:gd name="T39" fmla="*/ 151 h 305"/>
                  <a:gd name="T40" fmla="*/ 80 w 231"/>
                  <a:gd name="T41" fmla="*/ 146 h 305"/>
                  <a:gd name="T42" fmla="*/ 86 w 231"/>
                  <a:gd name="T43" fmla="*/ 140 h 305"/>
                  <a:gd name="T44" fmla="*/ 89 w 231"/>
                  <a:gd name="T45" fmla="*/ 131 h 305"/>
                  <a:gd name="T46" fmla="*/ 93 w 231"/>
                  <a:gd name="T47" fmla="*/ 123 h 305"/>
                  <a:gd name="T48" fmla="*/ 95 w 231"/>
                  <a:gd name="T49" fmla="*/ 117 h 305"/>
                  <a:gd name="T50" fmla="*/ 97 w 231"/>
                  <a:gd name="T51" fmla="*/ 112 h 305"/>
                  <a:gd name="T52" fmla="*/ 101 w 231"/>
                  <a:gd name="T53" fmla="*/ 104 h 305"/>
                  <a:gd name="T54" fmla="*/ 105 w 231"/>
                  <a:gd name="T55" fmla="*/ 98 h 305"/>
                  <a:gd name="T56" fmla="*/ 110 w 231"/>
                  <a:gd name="T57" fmla="*/ 90 h 305"/>
                  <a:gd name="T58" fmla="*/ 112 w 231"/>
                  <a:gd name="T59" fmla="*/ 83 h 305"/>
                  <a:gd name="T60" fmla="*/ 114 w 231"/>
                  <a:gd name="T61" fmla="*/ 76 h 305"/>
                  <a:gd name="T62" fmla="*/ 115 w 231"/>
                  <a:gd name="T63" fmla="*/ 68 h 305"/>
                  <a:gd name="T64" fmla="*/ 114 w 231"/>
                  <a:gd name="T65" fmla="*/ 61 h 305"/>
                  <a:gd name="T66" fmla="*/ 113 w 231"/>
                  <a:gd name="T67" fmla="*/ 53 h 305"/>
                  <a:gd name="T68" fmla="*/ 112 w 231"/>
                  <a:gd name="T69" fmla="*/ 43 h 305"/>
                  <a:gd name="T70" fmla="*/ 112 w 231"/>
                  <a:gd name="T71" fmla="*/ 32 h 305"/>
                  <a:gd name="T72" fmla="*/ 110 w 231"/>
                  <a:gd name="T73" fmla="*/ 21 h 305"/>
                  <a:gd name="T74" fmla="*/ 108 w 231"/>
                  <a:gd name="T75" fmla="*/ 12 h 305"/>
                  <a:gd name="T76" fmla="*/ 104 w 231"/>
                  <a:gd name="T77" fmla="*/ 5 h 305"/>
                  <a:gd name="T78" fmla="*/ 98 w 231"/>
                  <a:gd name="T79" fmla="*/ 1 h 305"/>
                  <a:gd name="T80" fmla="*/ 91 w 231"/>
                  <a:gd name="T81" fmla="*/ 0 h 305"/>
                  <a:gd name="T82" fmla="*/ 84 w 231"/>
                  <a:gd name="T83" fmla="*/ 0 h 305"/>
                  <a:gd name="T84" fmla="*/ 78 w 231"/>
                  <a:gd name="T85" fmla="*/ 1 h 305"/>
                  <a:gd name="T86" fmla="*/ 70 w 231"/>
                  <a:gd name="T87" fmla="*/ 5 h 305"/>
                  <a:gd name="T88" fmla="*/ 62 w 231"/>
                  <a:gd name="T89" fmla="*/ 7 h 305"/>
                  <a:gd name="T90" fmla="*/ 56 w 231"/>
                  <a:gd name="T91" fmla="*/ 9 h 305"/>
                  <a:gd name="T92" fmla="*/ 47 w 231"/>
                  <a:gd name="T93" fmla="*/ 10 h 305"/>
                  <a:gd name="T94" fmla="*/ 39 w 231"/>
                  <a:gd name="T95" fmla="*/ 10 h 305"/>
                  <a:gd name="T96" fmla="*/ 31 w 231"/>
                  <a:gd name="T97" fmla="*/ 10 h 305"/>
                  <a:gd name="T98" fmla="*/ 24 w 231"/>
                  <a:gd name="T99" fmla="*/ 8 h 305"/>
                  <a:gd name="T100" fmla="*/ 18 w 231"/>
                  <a:gd name="T101" fmla="*/ 8 h 305"/>
                  <a:gd name="T102" fmla="*/ 12 w 231"/>
                  <a:gd name="T103" fmla="*/ 8 h 305"/>
                  <a:gd name="T104" fmla="*/ 8 w 231"/>
                  <a:gd name="T105" fmla="*/ 11 h 305"/>
                  <a:gd name="T106" fmla="*/ 4 w 231"/>
                  <a:gd name="T107" fmla="*/ 17 h 305"/>
                  <a:gd name="T108" fmla="*/ 4 w 231"/>
                  <a:gd name="T109" fmla="*/ 21 h 3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
                  <a:gd name="T166" fmla="*/ 0 h 305"/>
                  <a:gd name="T167" fmla="*/ 231 w 231"/>
                  <a:gd name="T168" fmla="*/ 305 h 3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 h="305">
                    <a:moveTo>
                      <a:pt x="8" y="42"/>
                    </a:moveTo>
                    <a:lnTo>
                      <a:pt x="7" y="44"/>
                    </a:lnTo>
                    <a:lnTo>
                      <a:pt x="7" y="50"/>
                    </a:lnTo>
                    <a:lnTo>
                      <a:pt x="5" y="53"/>
                    </a:lnTo>
                    <a:lnTo>
                      <a:pt x="4" y="59"/>
                    </a:lnTo>
                    <a:lnTo>
                      <a:pt x="2" y="64"/>
                    </a:lnTo>
                    <a:lnTo>
                      <a:pt x="2" y="71"/>
                    </a:lnTo>
                    <a:lnTo>
                      <a:pt x="2" y="78"/>
                    </a:lnTo>
                    <a:lnTo>
                      <a:pt x="1" y="86"/>
                    </a:lnTo>
                    <a:lnTo>
                      <a:pt x="0" y="94"/>
                    </a:lnTo>
                    <a:lnTo>
                      <a:pt x="0" y="104"/>
                    </a:lnTo>
                    <a:lnTo>
                      <a:pt x="0" y="112"/>
                    </a:lnTo>
                    <a:lnTo>
                      <a:pt x="0" y="121"/>
                    </a:lnTo>
                    <a:lnTo>
                      <a:pt x="0" y="132"/>
                    </a:lnTo>
                    <a:lnTo>
                      <a:pt x="1" y="142"/>
                    </a:lnTo>
                    <a:lnTo>
                      <a:pt x="1" y="152"/>
                    </a:lnTo>
                    <a:lnTo>
                      <a:pt x="2" y="162"/>
                    </a:lnTo>
                    <a:lnTo>
                      <a:pt x="2" y="173"/>
                    </a:lnTo>
                    <a:lnTo>
                      <a:pt x="5" y="183"/>
                    </a:lnTo>
                    <a:lnTo>
                      <a:pt x="7" y="193"/>
                    </a:lnTo>
                    <a:lnTo>
                      <a:pt x="11" y="203"/>
                    </a:lnTo>
                    <a:lnTo>
                      <a:pt x="13" y="213"/>
                    </a:lnTo>
                    <a:lnTo>
                      <a:pt x="18" y="224"/>
                    </a:lnTo>
                    <a:lnTo>
                      <a:pt x="22" y="234"/>
                    </a:lnTo>
                    <a:lnTo>
                      <a:pt x="27" y="243"/>
                    </a:lnTo>
                    <a:lnTo>
                      <a:pt x="33" y="251"/>
                    </a:lnTo>
                    <a:lnTo>
                      <a:pt x="38" y="260"/>
                    </a:lnTo>
                    <a:lnTo>
                      <a:pt x="45" y="268"/>
                    </a:lnTo>
                    <a:lnTo>
                      <a:pt x="53" y="275"/>
                    </a:lnTo>
                    <a:lnTo>
                      <a:pt x="61" y="281"/>
                    </a:lnTo>
                    <a:lnTo>
                      <a:pt x="71" y="288"/>
                    </a:lnTo>
                    <a:lnTo>
                      <a:pt x="79" y="291"/>
                    </a:lnTo>
                    <a:lnTo>
                      <a:pt x="89" y="295"/>
                    </a:lnTo>
                    <a:lnTo>
                      <a:pt x="95" y="299"/>
                    </a:lnTo>
                    <a:lnTo>
                      <a:pt x="104" y="302"/>
                    </a:lnTo>
                    <a:lnTo>
                      <a:pt x="111" y="303"/>
                    </a:lnTo>
                    <a:lnTo>
                      <a:pt x="119" y="305"/>
                    </a:lnTo>
                    <a:lnTo>
                      <a:pt x="124" y="305"/>
                    </a:lnTo>
                    <a:lnTo>
                      <a:pt x="131" y="305"/>
                    </a:lnTo>
                    <a:lnTo>
                      <a:pt x="141" y="302"/>
                    </a:lnTo>
                    <a:lnTo>
                      <a:pt x="152" y="299"/>
                    </a:lnTo>
                    <a:lnTo>
                      <a:pt x="160" y="292"/>
                    </a:lnTo>
                    <a:lnTo>
                      <a:pt x="167" y="287"/>
                    </a:lnTo>
                    <a:lnTo>
                      <a:pt x="172" y="279"/>
                    </a:lnTo>
                    <a:lnTo>
                      <a:pt x="176" y="270"/>
                    </a:lnTo>
                    <a:lnTo>
                      <a:pt x="179" y="261"/>
                    </a:lnTo>
                    <a:lnTo>
                      <a:pt x="184" y="254"/>
                    </a:lnTo>
                    <a:lnTo>
                      <a:pt x="186" y="246"/>
                    </a:lnTo>
                    <a:lnTo>
                      <a:pt x="188" y="239"/>
                    </a:lnTo>
                    <a:lnTo>
                      <a:pt x="190" y="234"/>
                    </a:lnTo>
                    <a:lnTo>
                      <a:pt x="191" y="232"/>
                    </a:lnTo>
                    <a:lnTo>
                      <a:pt x="194" y="224"/>
                    </a:lnTo>
                    <a:lnTo>
                      <a:pt x="199" y="214"/>
                    </a:lnTo>
                    <a:lnTo>
                      <a:pt x="203" y="208"/>
                    </a:lnTo>
                    <a:lnTo>
                      <a:pt x="208" y="202"/>
                    </a:lnTo>
                    <a:lnTo>
                      <a:pt x="210" y="195"/>
                    </a:lnTo>
                    <a:lnTo>
                      <a:pt x="216" y="188"/>
                    </a:lnTo>
                    <a:lnTo>
                      <a:pt x="220" y="180"/>
                    </a:lnTo>
                    <a:lnTo>
                      <a:pt x="223" y="173"/>
                    </a:lnTo>
                    <a:lnTo>
                      <a:pt x="225" y="165"/>
                    </a:lnTo>
                    <a:lnTo>
                      <a:pt x="229" y="158"/>
                    </a:lnTo>
                    <a:lnTo>
                      <a:pt x="229" y="152"/>
                    </a:lnTo>
                    <a:lnTo>
                      <a:pt x="231" y="143"/>
                    </a:lnTo>
                    <a:lnTo>
                      <a:pt x="231" y="136"/>
                    </a:lnTo>
                    <a:lnTo>
                      <a:pt x="231" y="131"/>
                    </a:lnTo>
                    <a:lnTo>
                      <a:pt x="229" y="121"/>
                    </a:lnTo>
                    <a:lnTo>
                      <a:pt x="228" y="115"/>
                    </a:lnTo>
                    <a:lnTo>
                      <a:pt x="227" y="105"/>
                    </a:lnTo>
                    <a:lnTo>
                      <a:pt x="227" y="95"/>
                    </a:lnTo>
                    <a:lnTo>
                      <a:pt x="225" y="85"/>
                    </a:lnTo>
                    <a:lnTo>
                      <a:pt x="225" y="74"/>
                    </a:lnTo>
                    <a:lnTo>
                      <a:pt x="224" y="63"/>
                    </a:lnTo>
                    <a:lnTo>
                      <a:pt x="224" y="53"/>
                    </a:lnTo>
                    <a:lnTo>
                      <a:pt x="221" y="42"/>
                    </a:lnTo>
                    <a:lnTo>
                      <a:pt x="220" y="33"/>
                    </a:lnTo>
                    <a:lnTo>
                      <a:pt x="216" y="24"/>
                    </a:lnTo>
                    <a:lnTo>
                      <a:pt x="213" y="18"/>
                    </a:lnTo>
                    <a:lnTo>
                      <a:pt x="209" y="9"/>
                    </a:lnTo>
                    <a:lnTo>
                      <a:pt x="203" y="5"/>
                    </a:lnTo>
                    <a:lnTo>
                      <a:pt x="197" y="1"/>
                    </a:lnTo>
                    <a:lnTo>
                      <a:pt x="191" y="1"/>
                    </a:lnTo>
                    <a:lnTo>
                      <a:pt x="183" y="0"/>
                    </a:lnTo>
                    <a:lnTo>
                      <a:pt x="176" y="0"/>
                    </a:lnTo>
                    <a:lnTo>
                      <a:pt x="169" y="0"/>
                    </a:lnTo>
                    <a:lnTo>
                      <a:pt x="165" y="0"/>
                    </a:lnTo>
                    <a:lnTo>
                      <a:pt x="157" y="2"/>
                    </a:lnTo>
                    <a:lnTo>
                      <a:pt x="149" y="5"/>
                    </a:lnTo>
                    <a:lnTo>
                      <a:pt x="141" y="9"/>
                    </a:lnTo>
                    <a:lnTo>
                      <a:pt x="131" y="12"/>
                    </a:lnTo>
                    <a:lnTo>
                      <a:pt x="124" y="13"/>
                    </a:lnTo>
                    <a:lnTo>
                      <a:pt x="119" y="15"/>
                    </a:lnTo>
                    <a:lnTo>
                      <a:pt x="112" y="18"/>
                    </a:lnTo>
                    <a:lnTo>
                      <a:pt x="105" y="20"/>
                    </a:lnTo>
                    <a:lnTo>
                      <a:pt x="95" y="20"/>
                    </a:lnTo>
                    <a:lnTo>
                      <a:pt x="87" y="20"/>
                    </a:lnTo>
                    <a:lnTo>
                      <a:pt x="78" y="20"/>
                    </a:lnTo>
                    <a:lnTo>
                      <a:pt x="71" y="20"/>
                    </a:lnTo>
                    <a:lnTo>
                      <a:pt x="63" y="19"/>
                    </a:lnTo>
                    <a:lnTo>
                      <a:pt x="56" y="18"/>
                    </a:lnTo>
                    <a:lnTo>
                      <a:pt x="49" y="16"/>
                    </a:lnTo>
                    <a:lnTo>
                      <a:pt x="43" y="16"/>
                    </a:lnTo>
                    <a:lnTo>
                      <a:pt x="37" y="15"/>
                    </a:lnTo>
                    <a:lnTo>
                      <a:pt x="30" y="16"/>
                    </a:lnTo>
                    <a:lnTo>
                      <a:pt x="24" y="16"/>
                    </a:lnTo>
                    <a:lnTo>
                      <a:pt x="20" y="20"/>
                    </a:lnTo>
                    <a:lnTo>
                      <a:pt x="16" y="22"/>
                    </a:lnTo>
                    <a:lnTo>
                      <a:pt x="12" y="27"/>
                    </a:lnTo>
                    <a:lnTo>
                      <a:pt x="9" y="34"/>
                    </a:lnTo>
                    <a:lnTo>
                      <a:pt x="8" y="42"/>
                    </a:lnTo>
                    <a:close/>
                  </a:path>
                </a:pathLst>
              </a:custGeom>
              <a:solidFill>
                <a:schemeClr val="tx1"/>
              </a:solidFill>
              <a:ln w="9525">
                <a:noFill/>
                <a:round/>
                <a:headEnd/>
                <a:tailEnd/>
              </a:ln>
            </p:spPr>
            <p:txBody>
              <a:bodyPr>
                <a:prstTxWarp prst="textNoShape">
                  <a:avLst/>
                </a:prstTxWarp>
              </a:bodyPr>
              <a:lstStyle/>
              <a:p>
                <a:endParaRPr lang="en-US"/>
              </a:p>
            </p:txBody>
          </p:sp>
          <p:sp>
            <p:nvSpPr>
              <p:cNvPr id="98329" name="Freeform 19"/>
              <p:cNvSpPr>
                <a:spLocks/>
              </p:cNvSpPr>
              <p:nvPr/>
            </p:nvSpPr>
            <p:spPr bwMode="auto">
              <a:xfrm>
                <a:off x="4396" y="2158"/>
                <a:ext cx="87" cy="149"/>
              </a:xfrm>
              <a:custGeom>
                <a:avLst/>
                <a:gdLst>
                  <a:gd name="T0" fmla="*/ 2 w 173"/>
                  <a:gd name="T1" fmla="*/ 28 h 296"/>
                  <a:gd name="T2" fmla="*/ 2 w 173"/>
                  <a:gd name="T3" fmla="*/ 33 h 296"/>
                  <a:gd name="T4" fmla="*/ 2 w 173"/>
                  <a:gd name="T5" fmla="*/ 39 h 296"/>
                  <a:gd name="T6" fmla="*/ 1 w 173"/>
                  <a:gd name="T7" fmla="*/ 46 h 296"/>
                  <a:gd name="T8" fmla="*/ 0 w 173"/>
                  <a:gd name="T9" fmla="*/ 55 h 296"/>
                  <a:gd name="T10" fmla="*/ 0 w 173"/>
                  <a:gd name="T11" fmla="*/ 64 h 296"/>
                  <a:gd name="T12" fmla="*/ 0 w 173"/>
                  <a:gd name="T13" fmla="*/ 75 h 296"/>
                  <a:gd name="T14" fmla="*/ 0 w 173"/>
                  <a:gd name="T15" fmla="*/ 85 h 296"/>
                  <a:gd name="T16" fmla="*/ 0 w 173"/>
                  <a:gd name="T17" fmla="*/ 95 h 296"/>
                  <a:gd name="T18" fmla="*/ 1 w 173"/>
                  <a:gd name="T19" fmla="*/ 105 h 296"/>
                  <a:gd name="T20" fmla="*/ 2 w 173"/>
                  <a:gd name="T21" fmla="*/ 115 h 296"/>
                  <a:gd name="T22" fmla="*/ 4 w 173"/>
                  <a:gd name="T23" fmla="*/ 124 h 296"/>
                  <a:gd name="T24" fmla="*/ 6 w 173"/>
                  <a:gd name="T25" fmla="*/ 131 h 296"/>
                  <a:gd name="T26" fmla="*/ 10 w 173"/>
                  <a:gd name="T27" fmla="*/ 138 h 296"/>
                  <a:gd name="T28" fmla="*/ 13 w 173"/>
                  <a:gd name="T29" fmla="*/ 143 h 296"/>
                  <a:gd name="T30" fmla="*/ 19 w 173"/>
                  <a:gd name="T31" fmla="*/ 146 h 296"/>
                  <a:gd name="T32" fmla="*/ 27 w 173"/>
                  <a:gd name="T33" fmla="*/ 148 h 296"/>
                  <a:gd name="T34" fmla="*/ 32 w 173"/>
                  <a:gd name="T35" fmla="*/ 148 h 296"/>
                  <a:gd name="T36" fmla="*/ 38 w 173"/>
                  <a:gd name="T37" fmla="*/ 146 h 296"/>
                  <a:gd name="T38" fmla="*/ 45 w 173"/>
                  <a:gd name="T39" fmla="*/ 141 h 296"/>
                  <a:gd name="T40" fmla="*/ 55 w 173"/>
                  <a:gd name="T41" fmla="*/ 136 h 296"/>
                  <a:gd name="T42" fmla="*/ 65 w 173"/>
                  <a:gd name="T43" fmla="*/ 133 h 296"/>
                  <a:gd name="T44" fmla="*/ 73 w 173"/>
                  <a:gd name="T45" fmla="*/ 128 h 296"/>
                  <a:gd name="T46" fmla="*/ 80 w 173"/>
                  <a:gd name="T47" fmla="*/ 117 h 296"/>
                  <a:gd name="T48" fmla="*/ 85 w 173"/>
                  <a:gd name="T49" fmla="*/ 107 h 296"/>
                  <a:gd name="T50" fmla="*/ 87 w 173"/>
                  <a:gd name="T51" fmla="*/ 98 h 296"/>
                  <a:gd name="T52" fmla="*/ 86 w 173"/>
                  <a:gd name="T53" fmla="*/ 92 h 296"/>
                  <a:gd name="T54" fmla="*/ 85 w 173"/>
                  <a:gd name="T55" fmla="*/ 86 h 296"/>
                  <a:gd name="T56" fmla="*/ 84 w 173"/>
                  <a:gd name="T57" fmla="*/ 80 h 296"/>
                  <a:gd name="T58" fmla="*/ 80 w 173"/>
                  <a:gd name="T59" fmla="*/ 74 h 296"/>
                  <a:gd name="T60" fmla="*/ 77 w 173"/>
                  <a:gd name="T61" fmla="*/ 67 h 296"/>
                  <a:gd name="T62" fmla="*/ 73 w 173"/>
                  <a:gd name="T63" fmla="*/ 61 h 296"/>
                  <a:gd name="T64" fmla="*/ 69 w 173"/>
                  <a:gd name="T65" fmla="*/ 54 h 296"/>
                  <a:gd name="T66" fmla="*/ 64 w 173"/>
                  <a:gd name="T67" fmla="*/ 47 h 296"/>
                  <a:gd name="T68" fmla="*/ 58 w 173"/>
                  <a:gd name="T69" fmla="*/ 38 h 296"/>
                  <a:gd name="T70" fmla="*/ 50 w 173"/>
                  <a:gd name="T71" fmla="*/ 29 h 296"/>
                  <a:gd name="T72" fmla="*/ 42 w 173"/>
                  <a:gd name="T73" fmla="*/ 21 h 296"/>
                  <a:gd name="T74" fmla="*/ 32 w 173"/>
                  <a:gd name="T75" fmla="*/ 12 h 296"/>
                  <a:gd name="T76" fmla="*/ 24 w 173"/>
                  <a:gd name="T77" fmla="*/ 6 h 296"/>
                  <a:gd name="T78" fmla="*/ 17 w 173"/>
                  <a:gd name="T79" fmla="*/ 1 h 296"/>
                  <a:gd name="T80" fmla="*/ 12 w 173"/>
                  <a:gd name="T81" fmla="*/ 0 h 296"/>
                  <a:gd name="T82" fmla="*/ 7 w 173"/>
                  <a:gd name="T83" fmla="*/ 5 h 296"/>
                  <a:gd name="T84" fmla="*/ 4 w 173"/>
                  <a:gd name="T85" fmla="*/ 13 h 296"/>
                  <a:gd name="T86" fmla="*/ 3 w 173"/>
                  <a:gd name="T87" fmla="*/ 21 h 296"/>
                  <a:gd name="T88" fmla="*/ 3 w 173"/>
                  <a:gd name="T89" fmla="*/ 26 h 296"/>
                  <a:gd name="T90" fmla="*/ 3 w 173"/>
                  <a:gd name="T91" fmla="*/ 27 h 2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
                  <a:gd name="T139" fmla="*/ 0 h 296"/>
                  <a:gd name="T140" fmla="*/ 173 w 173"/>
                  <a:gd name="T141" fmla="*/ 296 h 2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 h="296">
                    <a:moveTo>
                      <a:pt x="5" y="54"/>
                    </a:moveTo>
                    <a:lnTo>
                      <a:pt x="4" y="56"/>
                    </a:lnTo>
                    <a:lnTo>
                      <a:pt x="3" y="61"/>
                    </a:lnTo>
                    <a:lnTo>
                      <a:pt x="3" y="65"/>
                    </a:lnTo>
                    <a:lnTo>
                      <a:pt x="3" y="72"/>
                    </a:lnTo>
                    <a:lnTo>
                      <a:pt x="3" y="78"/>
                    </a:lnTo>
                    <a:lnTo>
                      <a:pt x="3" y="86"/>
                    </a:lnTo>
                    <a:lnTo>
                      <a:pt x="1" y="91"/>
                    </a:lnTo>
                    <a:lnTo>
                      <a:pt x="1" y="101"/>
                    </a:lnTo>
                    <a:lnTo>
                      <a:pt x="0" y="109"/>
                    </a:lnTo>
                    <a:lnTo>
                      <a:pt x="0" y="119"/>
                    </a:lnTo>
                    <a:lnTo>
                      <a:pt x="0" y="128"/>
                    </a:lnTo>
                    <a:lnTo>
                      <a:pt x="0" y="138"/>
                    </a:lnTo>
                    <a:lnTo>
                      <a:pt x="0" y="149"/>
                    </a:lnTo>
                    <a:lnTo>
                      <a:pt x="0" y="160"/>
                    </a:lnTo>
                    <a:lnTo>
                      <a:pt x="0" y="169"/>
                    </a:lnTo>
                    <a:lnTo>
                      <a:pt x="0" y="179"/>
                    </a:lnTo>
                    <a:lnTo>
                      <a:pt x="0" y="188"/>
                    </a:lnTo>
                    <a:lnTo>
                      <a:pt x="1" y="199"/>
                    </a:lnTo>
                    <a:lnTo>
                      <a:pt x="1" y="209"/>
                    </a:lnTo>
                    <a:lnTo>
                      <a:pt x="3" y="218"/>
                    </a:lnTo>
                    <a:lnTo>
                      <a:pt x="4" y="229"/>
                    </a:lnTo>
                    <a:lnTo>
                      <a:pt x="7" y="239"/>
                    </a:lnTo>
                    <a:lnTo>
                      <a:pt x="8" y="246"/>
                    </a:lnTo>
                    <a:lnTo>
                      <a:pt x="9" y="255"/>
                    </a:lnTo>
                    <a:lnTo>
                      <a:pt x="12" y="261"/>
                    </a:lnTo>
                    <a:lnTo>
                      <a:pt x="16" y="269"/>
                    </a:lnTo>
                    <a:lnTo>
                      <a:pt x="19" y="274"/>
                    </a:lnTo>
                    <a:lnTo>
                      <a:pt x="23" y="280"/>
                    </a:lnTo>
                    <a:lnTo>
                      <a:pt x="26" y="284"/>
                    </a:lnTo>
                    <a:lnTo>
                      <a:pt x="31" y="288"/>
                    </a:lnTo>
                    <a:lnTo>
                      <a:pt x="38" y="291"/>
                    </a:lnTo>
                    <a:lnTo>
                      <a:pt x="46" y="295"/>
                    </a:lnTo>
                    <a:lnTo>
                      <a:pt x="53" y="295"/>
                    </a:lnTo>
                    <a:lnTo>
                      <a:pt x="59" y="296"/>
                    </a:lnTo>
                    <a:lnTo>
                      <a:pt x="64" y="295"/>
                    </a:lnTo>
                    <a:lnTo>
                      <a:pt x="70" y="295"/>
                    </a:lnTo>
                    <a:lnTo>
                      <a:pt x="75" y="291"/>
                    </a:lnTo>
                    <a:lnTo>
                      <a:pt x="80" y="289"/>
                    </a:lnTo>
                    <a:lnTo>
                      <a:pt x="89" y="281"/>
                    </a:lnTo>
                    <a:lnTo>
                      <a:pt x="98" y="274"/>
                    </a:lnTo>
                    <a:lnTo>
                      <a:pt x="109" y="270"/>
                    </a:lnTo>
                    <a:lnTo>
                      <a:pt x="119" y="268"/>
                    </a:lnTo>
                    <a:lnTo>
                      <a:pt x="130" y="265"/>
                    </a:lnTo>
                    <a:lnTo>
                      <a:pt x="139" y="259"/>
                    </a:lnTo>
                    <a:lnTo>
                      <a:pt x="146" y="254"/>
                    </a:lnTo>
                    <a:lnTo>
                      <a:pt x="154" y="244"/>
                    </a:lnTo>
                    <a:lnTo>
                      <a:pt x="160" y="233"/>
                    </a:lnTo>
                    <a:lnTo>
                      <a:pt x="165" y="224"/>
                    </a:lnTo>
                    <a:lnTo>
                      <a:pt x="169" y="212"/>
                    </a:lnTo>
                    <a:lnTo>
                      <a:pt x="173" y="201"/>
                    </a:lnTo>
                    <a:lnTo>
                      <a:pt x="173" y="194"/>
                    </a:lnTo>
                    <a:lnTo>
                      <a:pt x="173" y="188"/>
                    </a:lnTo>
                    <a:lnTo>
                      <a:pt x="172" y="183"/>
                    </a:lnTo>
                    <a:lnTo>
                      <a:pt x="172" y="177"/>
                    </a:lnTo>
                    <a:lnTo>
                      <a:pt x="169" y="171"/>
                    </a:lnTo>
                    <a:lnTo>
                      <a:pt x="169" y="164"/>
                    </a:lnTo>
                    <a:lnTo>
                      <a:pt x="167" y="158"/>
                    </a:lnTo>
                    <a:lnTo>
                      <a:pt x="165" y="153"/>
                    </a:lnTo>
                    <a:lnTo>
                      <a:pt x="160" y="147"/>
                    </a:lnTo>
                    <a:lnTo>
                      <a:pt x="157" y="140"/>
                    </a:lnTo>
                    <a:lnTo>
                      <a:pt x="153" y="134"/>
                    </a:lnTo>
                    <a:lnTo>
                      <a:pt x="150" y="128"/>
                    </a:lnTo>
                    <a:lnTo>
                      <a:pt x="145" y="121"/>
                    </a:lnTo>
                    <a:lnTo>
                      <a:pt x="142" y="114"/>
                    </a:lnTo>
                    <a:lnTo>
                      <a:pt x="138" y="108"/>
                    </a:lnTo>
                    <a:lnTo>
                      <a:pt x="134" y="102"/>
                    </a:lnTo>
                    <a:lnTo>
                      <a:pt x="128" y="93"/>
                    </a:lnTo>
                    <a:lnTo>
                      <a:pt x="123" y="86"/>
                    </a:lnTo>
                    <a:lnTo>
                      <a:pt x="115" y="76"/>
                    </a:lnTo>
                    <a:lnTo>
                      <a:pt x="109" y="68"/>
                    </a:lnTo>
                    <a:lnTo>
                      <a:pt x="100" y="58"/>
                    </a:lnTo>
                    <a:lnTo>
                      <a:pt x="91" y="50"/>
                    </a:lnTo>
                    <a:lnTo>
                      <a:pt x="83" y="41"/>
                    </a:lnTo>
                    <a:lnTo>
                      <a:pt x="74" y="32"/>
                    </a:lnTo>
                    <a:lnTo>
                      <a:pt x="64" y="24"/>
                    </a:lnTo>
                    <a:lnTo>
                      <a:pt x="56" y="17"/>
                    </a:lnTo>
                    <a:lnTo>
                      <a:pt x="48" y="11"/>
                    </a:lnTo>
                    <a:lnTo>
                      <a:pt x="41" y="6"/>
                    </a:lnTo>
                    <a:lnTo>
                      <a:pt x="33" y="2"/>
                    </a:lnTo>
                    <a:lnTo>
                      <a:pt x="27" y="1"/>
                    </a:lnTo>
                    <a:lnTo>
                      <a:pt x="23" y="0"/>
                    </a:lnTo>
                    <a:lnTo>
                      <a:pt x="20" y="4"/>
                    </a:lnTo>
                    <a:lnTo>
                      <a:pt x="13" y="9"/>
                    </a:lnTo>
                    <a:lnTo>
                      <a:pt x="11" y="16"/>
                    </a:lnTo>
                    <a:lnTo>
                      <a:pt x="8" y="26"/>
                    </a:lnTo>
                    <a:lnTo>
                      <a:pt x="7" y="34"/>
                    </a:lnTo>
                    <a:lnTo>
                      <a:pt x="5" y="41"/>
                    </a:lnTo>
                    <a:lnTo>
                      <a:pt x="5" y="47"/>
                    </a:lnTo>
                    <a:lnTo>
                      <a:pt x="5" y="52"/>
                    </a:lnTo>
                    <a:lnTo>
                      <a:pt x="5" y="54"/>
                    </a:lnTo>
                    <a:close/>
                  </a:path>
                </a:pathLst>
              </a:custGeom>
              <a:solidFill>
                <a:schemeClr val="tx1"/>
              </a:solidFill>
              <a:ln w="9525">
                <a:noFill/>
                <a:round/>
                <a:headEnd/>
                <a:tailEnd/>
              </a:ln>
            </p:spPr>
            <p:txBody>
              <a:bodyPr>
                <a:prstTxWarp prst="textNoShape">
                  <a:avLst/>
                </a:prstTxWarp>
              </a:bodyPr>
              <a:lstStyle/>
              <a:p>
                <a:endParaRPr lang="en-US"/>
              </a:p>
            </p:txBody>
          </p:sp>
          <p:sp>
            <p:nvSpPr>
              <p:cNvPr id="98330" name="Freeform 20"/>
              <p:cNvSpPr>
                <a:spLocks/>
              </p:cNvSpPr>
              <p:nvPr/>
            </p:nvSpPr>
            <p:spPr bwMode="auto">
              <a:xfrm>
                <a:off x="3650" y="1849"/>
                <a:ext cx="151" cy="573"/>
              </a:xfrm>
              <a:custGeom>
                <a:avLst/>
                <a:gdLst>
                  <a:gd name="T0" fmla="*/ 149 w 301"/>
                  <a:gd name="T1" fmla="*/ 3 h 1147"/>
                  <a:gd name="T2" fmla="*/ 145 w 301"/>
                  <a:gd name="T3" fmla="*/ 9 h 1147"/>
                  <a:gd name="T4" fmla="*/ 141 w 301"/>
                  <a:gd name="T5" fmla="*/ 20 h 1147"/>
                  <a:gd name="T6" fmla="*/ 136 w 301"/>
                  <a:gd name="T7" fmla="*/ 33 h 1147"/>
                  <a:gd name="T8" fmla="*/ 131 w 301"/>
                  <a:gd name="T9" fmla="*/ 50 h 1147"/>
                  <a:gd name="T10" fmla="*/ 123 w 301"/>
                  <a:gd name="T11" fmla="*/ 69 h 1147"/>
                  <a:gd name="T12" fmla="*/ 116 w 301"/>
                  <a:gd name="T13" fmla="*/ 91 h 1147"/>
                  <a:gd name="T14" fmla="*/ 108 w 301"/>
                  <a:gd name="T15" fmla="*/ 116 h 1147"/>
                  <a:gd name="T16" fmla="*/ 100 w 301"/>
                  <a:gd name="T17" fmla="*/ 143 h 1147"/>
                  <a:gd name="T18" fmla="*/ 92 w 301"/>
                  <a:gd name="T19" fmla="*/ 171 h 1147"/>
                  <a:gd name="T20" fmla="*/ 84 w 301"/>
                  <a:gd name="T21" fmla="*/ 203 h 1147"/>
                  <a:gd name="T22" fmla="*/ 75 w 301"/>
                  <a:gd name="T23" fmla="*/ 234 h 1147"/>
                  <a:gd name="T24" fmla="*/ 67 w 301"/>
                  <a:gd name="T25" fmla="*/ 269 h 1147"/>
                  <a:gd name="T26" fmla="*/ 59 w 301"/>
                  <a:gd name="T27" fmla="*/ 303 h 1147"/>
                  <a:gd name="T28" fmla="*/ 53 w 301"/>
                  <a:gd name="T29" fmla="*/ 340 h 1147"/>
                  <a:gd name="T30" fmla="*/ 47 w 301"/>
                  <a:gd name="T31" fmla="*/ 377 h 1147"/>
                  <a:gd name="T32" fmla="*/ 41 w 301"/>
                  <a:gd name="T33" fmla="*/ 414 h 1147"/>
                  <a:gd name="T34" fmla="*/ 37 w 301"/>
                  <a:gd name="T35" fmla="*/ 453 h 1147"/>
                  <a:gd name="T36" fmla="*/ 34 w 301"/>
                  <a:gd name="T37" fmla="*/ 492 h 1147"/>
                  <a:gd name="T38" fmla="*/ 33 w 301"/>
                  <a:gd name="T39" fmla="*/ 531 h 1147"/>
                  <a:gd name="T40" fmla="*/ 34 w 301"/>
                  <a:gd name="T41" fmla="*/ 570 h 1147"/>
                  <a:gd name="T42" fmla="*/ 27 w 301"/>
                  <a:gd name="T43" fmla="*/ 573 h 1147"/>
                  <a:gd name="T44" fmla="*/ 19 w 301"/>
                  <a:gd name="T45" fmla="*/ 570 h 1147"/>
                  <a:gd name="T46" fmla="*/ 12 w 301"/>
                  <a:gd name="T47" fmla="*/ 561 h 1147"/>
                  <a:gd name="T48" fmla="*/ 8 w 301"/>
                  <a:gd name="T49" fmla="*/ 552 h 1147"/>
                  <a:gd name="T50" fmla="*/ 4 w 301"/>
                  <a:gd name="T51" fmla="*/ 539 h 1147"/>
                  <a:gd name="T52" fmla="*/ 1 w 301"/>
                  <a:gd name="T53" fmla="*/ 528 h 1147"/>
                  <a:gd name="T54" fmla="*/ 0 w 301"/>
                  <a:gd name="T55" fmla="*/ 516 h 1147"/>
                  <a:gd name="T56" fmla="*/ 1 w 301"/>
                  <a:gd name="T57" fmla="*/ 502 h 1147"/>
                  <a:gd name="T58" fmla="*/ 1 w 301"/>
                  <a:gd name="T59" fmla="*/ 483 h 1147"/>
                  <a:gd name="T60" fmla="*/ 3 w 301"/>
                  <a:gd name="T61" fmla="*/ 464 h 1147"/>
                  <a:gd name="T62" fmla="*/ 6 w 301"/>
                  <a:gd name="T63" fmla="*/ 442 h 1147"/>
                  <a:gd name="T64" fmla="*/ 8 w 301"/>
                  <a:gd name="T65" fmla="*/ 418 h 1147"/>
                  <a:gd name="T66" fmla="*/ 13 w 301"/>
                  <a:gd name="T67" fmla="*/ 392 h 1147"/>
                  <a:gd name="T68" fmla="*/ 18 w 301"/>
                  <a:gd name="T69" fmla="*/ 365 h 1147"/>
                  <a:gd name="T70" fmla="*/ 23 w 301"/>
                  <a:gd name="T71" fmla="*/ 337 h 1147"/>
                  <a:gd name="T72" fmla="*/ 29 w 301"/>
                  <a:gd name="T73" fmla="*/ 307 h 1147"/>
                  <a:gd name="T74" fmla="*/ 35 w 301"/>
                  <a:gd name="T75" fmla="*/ 277 h 1147"/>
                  <a:gd name="T76" fmla="*/ 41 w 301"/>
                  <a:gd name="T77" fmla="*/ 247 h 1147"/>
                  <a:gd name="T78" fmla="*/ 49 w 301"/>
                  <a:gd name="T79" fmla="*/ 216 h 1147"/>
                  <a:gd name="T80" fmla="*/ 56 w 301"/>
                  <a:gd name="T81" fmla="*/ 186 h 1147"/>
                  <a:gd name="T82" fmla="*/ 64 w 301"/>
                  <a:gd name="T83" fmla="*/ 156 h 1147"/>
                  <a:gd name="T84" fmla="*/ 72 w 301"/>
                  <a:gd name="T85" fmla="*/ 126 h 1147"/>
                  <a:gd name="T86" fmla="*/ 80 w 301"/>
                  <a:gd name="T87" fmla="*/ 98 h 1147"/>
                  <a:gd name="T88" fmla="*/ 88 w 301"/>
                  <a:gd name="T89" fmla="*/ 71 h 1147"/>
                  <a:gd name="T90" fmla="*/ 95 w 301"/>
                  <a:gd name="T91" fmla="*/ 44 h 1147"/>
                  <a:gd name="T92" fmla="*/ 103 w 301"/>
                  <a:gd name="T93" fmla="*/ 20 h 1147"/>
                  <a:gd name="T94" fmla="*/ 151 w 301"/>
                  <a:gd name="T95" fmla="*/ 0 h 1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1"/>
                  <a:gd name="T145" fmla="*/ 0 h 1147"/>
                  <a:gd name="T146" fmla="*/ 301 w 301"/>
                  <a:gd name="T147" fmla="*/ 1147 h 1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1" h="1147">
                    <a:moveTo>
                      <a:pt x="301" y="0"/>
                    </a:moveTo>
                    <a:lnTo>
                      <a:pt x="299" y="1"/>
                    </a:lnTo>
                    <a:lnTo>
                      <a:pt x="297" y="7"/>
                    </a:lnTo>
                    <a:lnTo>
                      <a:pt x="295" y="10"/>
                    </a:lnTo>
                    <a:lnTo>
                      <a:pt x="293" y="14"/>
                    </a:lnTo>
                    <a:lnTo>
                      <a:pt x="290" y="19"/>
                    </a:lnTo>
                    <a:lnTo>
                      <a:pt x="288" y="26"/>
                    </a:lnTo>
                    <a:lnTo>
                      <a:pt x="286" y="33"/>
                    </a:lnTo>
                    <a:lnTo>
                      <a:pt x="282" y="40"/>
                    </a:lnTo>
                    <a:lnTo>
                      <a:pt x="279" y="48"/>
                    </a:lnTo>
                    <a:lnTo>
                      <a:pt x="276" y="58"/>
                    </a:lnTo>
                    <a:lnTo>
                      <a:pt x="272" y="66"/>
                    </a:lnTo>
                    <a:lnTo>
                      <a:pt x="269" y="77"/>
                    </a:lnTo>
                    <a:lnTo>
                      <a:pt x="265" y="88"/>
                    </a:lnTo>
                    <a:lnTo>
                      <a:pt x="261" y="101"/>
                    </a:lnTo>
                    <a:lnTo>
                      <a:pt x="256" y="112"/>
                    </a:lnTo>
                    <a:lnTo>
                      <a:pt x="252" y="126"/>
                    </a:lnTo>
                    <a:lnTo>
                      <a:pt x="246" y="138"/>
                    </a:lnTo>
                    <a:lnTo>
                      <a:pt x="242" y="153"/>
                    </a:lnTo>
                    <a:lnTo>
                      <a:pt x="236" y="167"/>
                    </a:lnTo>
                    <a:lnTo>
                      <a:pt x="232" y="182"/>
                    </a:lnTo>
                    <a:lnTo>
                      <a:pt x="227" y="198"/>
                    </a:lnTo>
                    <a:lnTo>
                      <a:pt x="223" y="216"/>
                    </a:lnTo>
                    <a:lnTo>
                      <a:pt x="216" y="233"/>
                    </a:lnTo>
                    <a:lnTo>
                      <a:pt x="210" y="249"/>
                    </a:lnTo>
                    <a:lnTo>
                      <a:pt x="205" y="267"/>
                    </a:lnTo>
                    <a:lnTo>
                      <a:pt x="200" y="286"/>
                    </a:lnTo>
                    <a:lnTo>
                      <a:pt x="194" y="304"/>
                    </a:lnTo>
                    <a:lnTo>
                      <a:pt x="189" y="324"/>
                    </a:lnTo>
                    <a:lnTo>
                      <a:pt x="183" y="343"/>
                    </a:lnTo>
                    <a:lnTo>
                      <a:pt x="179" y="365"/>
                    </a:lnTo>
                    <a:lnTo>
                      <a:pt x="172" y="384"/>
                    </a:lnTo>
                    <a:lnTo>
                      <a:pt x="167" y="406"/>
                    </a:lnTo>
                    <a:lnTo>
                      <a:pt x="161" y="427"/>
                    </a:lnTo>
                    <a:lnTo>
                      <a:pt x="156" y="447"/>
                    </a:lnTo>
                    <a:lnTo>
                      <a:pt x="149" y="469"/>
                    </a:lnTo>
                    <a:lnTo>
                      <a:pt x="143" y="492"/>
                    </a:lnTo>
                    <a:lnTo>
                      <a:pt x="138" y="514"/>
                    </a:lnTo>
                    <a:lnTo>
                      <a:pt x="134" y="538"/>
                    </a:lnTo>
                    <a:lnTo>
                      <a:pt x="128" y="559"/>
                    </a:lnTo>
                    <a:lnTo>
                      <a:pt x="123" y="583"/>
                    </a:lnTo>
                    <a:lnTo>
                      <a:pt x="117" y="606"/>
                    </a:lnTo>
                    <a:lnTo>
                      <a:pt x="113" y="631"/>
                    </a:lnTo>
                    <a:lnTo>
                      <a:pt x="109" y="655"/>
                    </a:lnTo>
                    <a:lnTo>
                      <a:pt x="105" y="680"/>
                    </a:lnTo>
                    <a:lnTo>
                      <a:pt x="101" y="704"/>
                    </a:lnTo>
                    <a:lnTo>
                      <a:pt x="98" y="730"/>
                    </a:lnTo>
                    <a:lnTo>
                      <a:pt x="93" y="754"/>
                    </a:lnTo>
                    <a:lnTo>
                      <a:pt x="89" y="778"/>
                    </a:lnTo>
                    <a:lnTo>
                      <a:pt x="86" y="803"/>
                    </a:lnTo>
                    <a:lnTo>
                      <a:pt x="82" y="829"/>
                    </a:lnTo>
                    <a:lnTo>
                      <a:pt x="79" y="855"/>
                    </a:lnTo>
                    <a:lnTo>
                      <a:pt x="76" y="881"/>
                    </a:lnTo>
                    <a:lnTo>
                      <a:pt x="74" y="907"/>
                    </a:lnTo>
                    <a:lnTo>
                      <a:pt x="72" y="933"/>
                    </a:lnTo>
                    <a:lnTo>
                      <a:pt x="68" y="959"/>
                    </a:lnTo>
                    <a:lnTo>
                      <a:pt x="67" y="985"/>
                    </a:lnTo>
                    <a:lnTo>
                      <a:pt x="66" y="1011"/>
                    </a:lnTo>
                    <a:lnTo>
                      <a:pt x="66" y="1037"/>
                    </a:lnTo>
                    <a:lnTo>
                      <a:pt x="66" y="1063"/>
                    </a:lnTo>
                    <a:lnTo>
                      <a:pt x="66" y="1089"/>
                    </a:lnTo>
                    <a:lnTo>
                      <a:pt x="66" y="1115"/>
                    </a:lnTo>
                    <a:lnTo>
                      <a:pt x="67" y="1141"/>
                    </a:lnTo>
                    <a:lnTo>
                      <a:pt x="64" y="1142"/>
                    </a:lnTo>
                    <a:lnTo>
                      <a:pt x="60" y="1145"/>
                    </a:lnTo>
                    <a:lnTo>
                      <a:pt x="53" y="1147"/>
                    </a:lnTo>
                    <a:lnTo>
                      <a:pt x="46" y="1147"/>
                    </a:lnTo>
                    <a:lnTo>
                      <a:pt x="42" y="1145"/>
                    </a:lnTo>
                    <a:lnTo>
                      <a:pt x="37" y="1141"/>
                    </a:lnTo>
                    <a:lnTo>
                      <a:pt x="31" y="1134"/>
                    </a:lnTo>
                    <a:lnTo>
                      <a:pt x="27" y="1128"/>
                    </a:lnTo>
                    <a:lnTo>
                      <a:pt x="23" y="1123"/>
                    </a:lnTo>
                    <a:lnTo>
                      <a:pt x="22" y="1117"/>
                    </a:lnTo>
                    <a:lnTo>
                      <a:pt x="18" y="1110"/>
                    </a:lnTo>
                    <a:lnTo>
                      <a:pt x="16" y="1104"/>
                    </a:lnTo>
                    <a:lnTo>
                      <a:pt x="12" y="1095"/>
                    </a:lnTo>
                    <a:lnTo>
                      <a:pt x="11" y="1089"/>
                    </a:lnTo>
                    <a:lnTo>
                      <a:pt x="7" y="1078"/>
                    </a:lnTo>
                    <a:lnTo>
                      <a:pt x="5" y="1069"/>
                    </a:lnTo>
                    <a:lnTo>
                      <a:pt x="3" y="1063"/>
                    </a:lnTo>
                    <a:lnTo>
                      <a:pt x="1" y="1057"/>
                    </a:lnTo>
                    <a:lnTo>
                      <a:pt x="1" y="1049"/>
                    </a:lnTo>
                    <a:lnTo>
                      <a:pt x="1" y="1042"/>
                    </a:lnTo>
                    <a:lnTo>
                      <a:pt x="0" y="1033"/>
                    </a:lnTo>
                    <a:lnTo>
                      <a:pt x="0" y="1023"/>
                    </a:lnTo>
                    <a:lnTo>
                      <a:pt x="0" y="1013"/>
                    </a:lnTo>
                    <a:lnTo>
                      <a:pt x="1" y="1004"/>
                    </a:lnTo>
                    <a:lnTo>
                      <a:pt x="1" y="992"/>
                    </a:lnTo>
                    <a:lnTo>
                      <a:pt x="1" y="981"/>
                    </a:lnTo>
                    <a:lnTo>
                      <a:pt x="1" y="967"/>
                    </a:lnTo>
                    <a:lnTo>
                      <a:pt x="3" y="956"/>
                    </a:lnTo>
                    <a:lnTo>
                      <a:pt x="3" y="941"/>
                    </a:lnTo>
                    <a:lnTo>
                      <a:pt x="5" y="929"/>
                    </a:lnTo>
                    <a:lnTo>
                      <a:pt x="7" y="915"/>
                    </a:lnTo>
                    <a:lnTo>
                      <a:pt x="9" y="900"/>
                    </a:lnTo>
                    <a:lnTo>
                      <a:pt x="11" y="885"/>
                    </a:lnTo>
                    <a:lnTo>
                      <a:pt x="12" y="868"/>
                    </a:lnTo>
                    <a:lnTo>
                      <a:pt x="14" y="852"/>
                    </a:lnTo>
                    <a:lnTo>
                      <a:pt x="16" y="837"/>
                    </a:lnTo>
                    <a:lnTo>
                      <a:pt x="19" y="819"/>
                    </a:lnTo>
                    <a:lnTo>
                      <a:pt x="22" y="803"/>
                    </a:lnTo>
                    <a:lnTo>
                      <a:pt x="26" y="785"/>
                    </a:lnTo>
                    <a:lnTo>
                      <a:pt x="29" y="767"/>
                    </a:lnTo>
                    <a:lnTo>
                      <a:pt x="31" y="748"/>
                    </a:lnTo>
                    <a:lnTo>
                      <a:pt x="35" y="730"/>
                    </a:lnTo>
                    <a:lnTo>
                      <a:pt x="38" y="711"/>
                    </a:lnTo>
                    <a:lnTo>
                      <a:pt x="42" y="693"/>
                    </a:lnTo>
                    <a:lnTo>
                      <a:pt x="45" y="674"/>
                    </a:lnTo>
                    <a:lnTo>
                      <a:pt x="49" y="655"/>
                    </a:lnTo>
                    <a:lnTo>
                      <a:pt x="53" y="636"/>
                    </a:lnTo>
                    <a:lnTo>
                      <a:pt x="57" y="615"/>
                    </a:lnTo>
                    <a:lnTo>
                      <a:pt x="61" y="595"/>
                    </a:lnTo>
                    <a:lnTo>
                      <a:pt x="66" y="574"/>
                    </a:lnTo>
                    <a:lnTo>
                      <a:pt x="70" y="554"/>
                    </a:lnTo>
                    <a:lnTo>
                      <a:pt x="74" y="535"/>
                    </a:lnTo>
                    <a:lnTo>
                      <a:pt x="78" y="514"/>
                    </a:lnTo>
                    <a:lnTo>
                      <a:pt x="82" y="494"/>
                    </a:lnTo>
                    <a:lnTo>
                      <a:pt x="87" y="473"/>
                    </a:lnTo>
                    <a:lnTo>
                      <a:pt x="93" y="454"/>
                    </a:lnTo>
                    <a:lnTo>
                      <a:pt x="97" y="432"/>
                    </a:lnTo>
                    <a:lnTo>
                      <a:pt x="102" y="412"/>
                    </a:lnTo>
                    <a:lnTo>
                      <a:pt x="107" y="391"/>
                    </a:lnTo>
                    <a:lnTo>
                      <a:pt x="112" y="372"/>
                    </a:lnTo>
                    <a:lnTo>
                      <a:pt x="116" y="352"/>
                    </a:lnTo>
                    <a:lnTo>
                      <a:pt x="123" y="331"/>
                    </a:lnTo>
                    <a:lnTo>
                      <a:pt x="127" y="312"/>
                    </a:lnTo>
                    <a:lnTo>
                      <a:pt x="133" y="293"/>
                    </a:lnTo>
                    <a:lnTo>
                      <a:pt x="138" y="272"/>
                    </a:lnTo>
                    <a:lnTo>
                      <a:pt x="143" y="253"/>
                    </a:lnTo>
                    <a:lnTo>
                      <a:pt x="148" y="233"/>
                    </a:lnTo>
                    <a:lnTo>
                      <a:pt x="153" y="215"/>
                    </a:lnTo>
                    <a:lnTo>
                      <a:pt x="159" y="196"/>
                    </a:lnTo>
                    <a:lnTo>
                      <a:pt x="163" y="177"/>
                    </a:lnTo>
                    <a:lnTo>
                      <a:pt x="168" y="159"/>
                    </a:lnTo>
                    <a:lnTo>
                      <a:pt x="175" y="142"/>
                    </a:lnTo>
                    <a:lnTo>
                      <a:pt x="179" y="123"/>
                    </a:lnTo>
                    <a:lnTo>
                      <a:pt x="184" y="105"/>
                    </a:lnTo>
                    <a:lnTo>
                      <a:pt x="190" y="89"/>
                    </a:lnTo>
                    <a:lnTo>
                      <a:pt x="197" y="73"/>
                    </a:lnTo>
                    <a:lnTo>
                      <a:pt x="201" y="56"/>
                    </a:lnTo>
                    <a:lnTo>
                      <a:pt x="206" y="40"/>
                    </a:lnTo>
                    <a:lnTo>
                      <a:pt x="212" y="25"/>
                    </a:lnTo>
                    <a:lnTo>
                      <a:pt x="219" y="11"/>
                    </a:lnTo>
                    <a:lnTo>
                      <a:pt x="301" y="0"/>
                    </a:lnTo>
                    <a:close/>
                  </a:path>
                </a:pathLst>
              </a:custGeom>
              <a:solidFill>
                <a:schemeClr val="tx1"/>
              </a:solidFill>
              <a:ln w="9525">
                <a:noFill/>
                <a:round/>
                <a:headEnd/>
                <a:tailEnd/>
              </a:ln>
            </p:spPr>
            <p:txBody>
              <a:bodyPr>
                <a:prstTxWarp prst="textNoShape">
                  <a:avLst/>
                </a:prstTxWarp>
              </a:bodyPr>
              <a:lstStyle/>
              <a:p>
                <a:endParaRPr lang="en-US"/>
              </a:p>
            </p:txBody>
          </p:sp>
          <p:sp>
            <p:nvSpPr>
              <p:cNvPr id="98331" name="Freeform 21"/>
              <p:cNvSpPr>
                <a:spLocks/>
              </p:cNvSpPr>
              <p:nvPr/>
            </p:nvSpPr>
            <p:spPr bwMode="auto">
              <a:xfrm>
                <a:off x="3462" y="1829"/>
                <a:ext cx="320" cy="638"/>
              </a:xfrm>
              <a:custGeom>
                <a:avLst/>
                <a:gdLst>
                  <a:gd name="T0" fmla="*/ 317 w 638"/>
                  <a:gd name="T1" fmla="*/ 25 h 1278"/>
                  <a:gd name="T2" fmla="*/ 311 w 638"/>
                  <a:gd name="T3" fmla="*/ 33 h 1278"/>
                  <a:gd name="T4" fmla="*/ 304 w 638"/>
                  <a:gd name="T5" fmla="*/ 47 h 1278"/>
                  <a:gd name="T6" fmla="*/ 295 w 638"/>
                  <a:gd name="T7" fmla="*/ 65 h 1278"/>
                  <a:gd name="T8" fmla="*/ 284 w 638"/>
                  <a:gd name="T9" fmla="*/ 88 h 1278"/>
                  <a:gd name="T10" fmla="*/ 270 w 638"/>
                  <a:gd name="T11" fmla="*/ 111 h 1278"/>
                  <a:gd name="T12" fmla="*/ 256 w 638"/>
                  <a:gd name="T13" fmla="*/ 139 h 1278"/>
                  <a:gd name="T14" fmla="*/ 240 w 638"/>
                  <a:gd name="T15" fmla="*/ 170 h 1278"/>
                  <a:gd name="T16" fmla="*/ 224 w 638"/>
                  <a:gd name="T17" fmla="*/ 202 h 1278"/>
                  <a:gd name="T18" fmla="*/ 206 w 638"/>
                  <a:gd name="T19" fmla="*/ 237 h 1278"/>
                  <a:gd name="T20" fmla="*/ 189 w 638"/>
                  <a:gd name="T21" fmla="*/ 271 h 1278"/>
                  <a:gd name="T22" fmla="*/ 170 w 638"/>
                  <a:gd name="T23" fmla="*/ 307 h 1278"/>
                  <a:gd name="T24" fmla="*/ 152 w 638"/>
                  <a:gd name="T25" fmla="*/ 344 h 1278"/>
                  <a:gd name="T26" fmla="*/ 133 w 638"/>
                  <a:gd name="T27" fmla="*/ 380 h 1278"/>
                  <a:gd name="T28" fmla="*/ 117 w 638"/>
                  <a:gd name="T29" fmla="*/ 416 h 1278"/>
                  <a:gd name="T30" fmla="*/ 101 w 638"/>
                  <a:gd name="T31" fmla="*/ 451 h 1278"/>
                  <a:gd name="T32" fmla="*/ 85 w 638"/>
                  <a:gd name="T33" fmla="*/ 486 h 1278"/>
                  <a:gd name="T34" fmla="*/ 70 w 638"/>
                  <a:gd name="T35" fmla="*/ 518 h 1278"/>
                  <a:gd name="T36" fmla="*/ 58 w 638"/>
                  <a:gd name="T37" fmla="*/ 549 h 1278"/>
                  <a:gd name="T38" fmla="*/ 46 w 638"/>
                  <a:gd name="T39" fmla="*/ 577 h 1278"/>
                  <a:gd name="T40" fmla="*/ 37 w 638"/>
                  <a:gd name="T41" fmla="*/ 603 h 1278"/>
                  <a:gd name="T42" fmla="*/ 29 w 638"/>
                  <a:gd name="T43" fmla="*/ 617 h 1278"/>
                  <a:gd name="T44" fmla="*/ 22 w 638"/>
                  <a:gd name="T45" fmla="*/ 628 h 1278"/>
                  <a:gd name="T46" fmla="*/ 15 w 638"/>
                  <a:gd name="T47" fmla="*/ 637 h 1278"/>
                  <a:gd name="T48" fmla="*/ 6 w 638"/>
                  <a:gd name="T49" fmla="*/ 638 h 1278"/>
                  <a:gd name="T50" fmla="*/ 0 w 638"/>
                  <a:gd name="T51" fmla="*/ 629 h 1278"/>
                  <a:gd name="T52" fmla="*/ 1 w 638"/>
                  <a:gd name="T53" fmla="*/ 615 h 1278"/>
                  <a:gd name="T54" fmla="*/ 4 w 638"/>
                  <a:gd name="T55" fmla="*/ 603 h 1278"/>
                  <a:gd name="T56" fmla="*/ 8 w 638"/>
                  <a:gd name="T57" fmla="*/ 594 h 1278"/>
                  <a:gd name="T58" fmla="*/ 15 w 638"/>
                  <a:gd name="T59" fmla="*/ 579 h 1278"/>
                  <a:gd name="T60" fmla="*/ 23 w 638"/>
                  <a:gd name="T61" fmla="*/ 558 h 1278"/>
                  <a:gd name="T62" fmla="*/ 34 w 638"/>
                  <a:gd name="T63" fmla="*/ 533 h 1278"/>
                  <a:gd name="T64" fmla="*/ 49 w 638"/>
                  <a:gd name="T65" fmla="*/ 505 h 1278"/>
                  <a:gd name="T66" fmla="*/ 63 w 638"/>
                  <a:gd name="T67" fmla="*/ 472 h 1278"/>
                  <a:gd name="T68" fmla="*/ 79 w 638"/>
                  <a:gd name="T69" fmla="*/ 437 h 1278"/>
                  <a:gd name="T70" fmla="*/ 97 w 638"/>
                  <a:gd name="T71" fmla="*/ 400 h 1278"/>
                  <a:gd name="T72" fmla="*/ 116 w 638"/>
                  <a:gd name="T73" fmla="*/ 362 h 1278"/>
                  <a:gd name="T74" fmla="*/ 135 w 638"/>
                  <a:gd name="T75" fmla="*/ 322 h 1278"/>
                  <a:gd name="T76" fmla="*/ 153 w 638"/>
                  <a:gd name="T77" fmla="*/ 283 h 1278"/>
                  <a:gd name="T78" fmla="*/ 172 w 638"/>
                  <a:gd name="T79" fmla="*/ 243 h 1278"/>
                  <a:gd name="T80" fmla="*/ 191 w 638"/>
                  <a:gd name="T81" fmla="*/ 204 h 1278"/>
                  <a:gd name="T82" fmla="*/ 209 w 638"/>
                  <a:gd name="T83" fmla="*/ 167 h 1278"/>
                  <a:gd name="T84" fmla="*/ 226 w 638"/>
                  <a:gd name="T85" fmla="*/ 132 h 1278"/>
                  <a:gd name="T86" fmla="*/ 243 w 638"/>
                  <a:gd name="T87" fmla="*/ 99 h 1278"/>
                  <a:gd name="T88" fmla="*/ 257 w 638"/>
                  <a:gd name="T89" fmla="*/ 70 h 1278"/>
                  <a:gd name="T90" fmla="*/ 270 w 638"/>
                  <a:gd name="T91" fmla="*/ 44 h 1278"/>
                  <a:gd name="T92" fmla="*/ 280 w 638"/>
                  <a:gd name="T93" fmla="*/ 25 h 1278"/>
                  <a:gd name="T94" fmla="*/ 289 w 638"/>
                  <a:gd name="T95" fmla="*/ 9 h 1278"/>
                  <a:gd name="T96" fmla="*/ 296 w 638"/>
                  <a:gd name="T97" fmla="*/ 0 h 1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8"/>
                  <a:gd name="T148" fmla="*/ 0 h 1278"/>
                  <a:gd name="T149" fmla="*/ 638 w 638"/>
                  <a:gd name="T150" fmla="*/ 1278 h 1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8" h="1278">
                    <a:moveTo>
                      <a:pt x="638" y="40"/>
                    </a:moveTo>
                    <a:lnTo>
                      <a:pt x="636" y="43"/>
                    </a:lnTo>
                    <a:lnTo>
                      <a:pt x="633" y="50"/>
                    </a:lnTo>
                    <a:lnTo>
                      <a:pt x="629" y="54"/>
                    </a:lnTo>
                    <a:lnTo>
                      <a:pt x="625" y="59"/>
                    </a:lnTo>
                    <a:lnTo>
                      <a:pt x="621" y="66"/>
                    </a:lnTo>
                    <a:lnTo>
                      <a:pt x="618" y="76"/>
                    </a:lnTo>
                    <a:lnTo>
                      <a:pt x="612" y="85"/>
                    </a:lnTo>
                    <a:lnTo>
                      <a:pt x="607" y="95"/>
                    </a:lnTo>
                    <a:lnTo>
                      <a:pt x="600" y="104"/>
                    </a:lnTo>
                    <a:lnTo>
                      <a:pt x="595" y="118"/>
                    </a:lnTo>
                    <a:lnTo>
                      <a:pt x="588" y="130"/>
                    </a:lnTo>
                    <a:lnTo>
                      <a:pt x="581" y="145"/>
                    </a:lnTo>
                    <a:lnTo>
                      <a:pt x="574" y="159"/>
                    </a:lnTo>
                    <a:lnTo>
                      <a:pt x="566" y="176"/>
                    </a:lnTo>
                    <a:lnTo>
                      <a:pt x="558" y="191"/>
                    </a:lnTo>
                    <a:lnTo>
                      <a:pt x="550" y="207"/>
                    </a:lnTo>
                    <a:lnTo>
                      <a:pt x="539" y="223"/>
                    </a:lnTo>
                    <a:lnTo>
                      <a:pt x="530" y="243"/>
                    </a:lnTo>
                    <a:lnTo>
                      <a:pt x="519" y="260"/>
                    </a:lnTo>
                    <a:lnTo>
                      <a:pt x="510" y="279"/>
                    </a:lnTo>
                    <a:lnTo>
                      <a:pt x="500" y="299"/>
                    </a:lnTo>
                    <a:lnTo>
                      <a:pt x="491" y="319"/>
                    </a:lnTo>
                    <a:lnTo>
                      <a:pt x="478" y="340"/>
                    </a:lnTo>
                    <a:lnTo>
                      <a:pt x="469" y="360"/>
                    </a:lnTo>
                    <a:lnTo>
                      <a:pt x="458" y="382"/>
                    </a:lnTo>
                    <a:lnTo>
                      <a:pt x="447" y="405"/>
                    </a:lnTo>
                    <a:lnTo>
                      <a:pt x="435" y="427"/>
                    </a:lnTo>
                    <a:lnTo>
                      <a:pt x="422" y="450"/>
                    </a:lnTo>
                    <a:lnTo>
                      <a:pt x="411" y="474"/>
                    </a:lnTo>
                    <a:lnTo>
                      <a:pt x="401" y="497"/>
                    </a:lnTo>
                    <a:lnTo>
                      <a:pt x="388" y="520"/>
                    </a:lnTo>
                    <a:lnTo>
                      <a:pt x="376" y="543"/>
                    </a:lnTo>
                    <a:lnTo>
                      <a:pt x="364" y="567"/>
                    </a:lnTo>
                    <a:lnTo>
                      <a:pt x="353" y="591"/>
                    </a:lnTo>
                    <a:lnTo>
                      <a:pt x="339" y="614"/>
                    </a:lnTo>
                    <a:lnTo>
                      <a:pt x="327" y="639"/>
                    </a:lnTo>
                    <a:lnTo>
                      <a:pt x="316" y="664"/>
                    </a:lnTo>
                    <a:lnTo>
                      <a:pt x="303" y="690"/>
                    </a:lnTo>
                    <a:lnTo>
                      <a:pt x="291" y="713"/>
                    </a:lnTo>
                    <a:lnTo>
                      <a:pt x="280" y="738"/>
                    </a:lnTo>
                    <a:lnTo>
                      <a:pt x="266" y="762"/>
                    </a:lnTo>
                    <a:lnTo>
                      <a:pt x="256" y="787"/>
                    </a:lnTo>
                    <a:lnTo>
                      <a:pt x="245" y="810"/>
                    </a:lnTo>
                    <a:lnTo>
                      <a:pt x="234" y="833"/>
                    </a:lnTo>
                    <a:lnTo>
                      <a:pt x="221" y="858"/>
                    </a:lnTo>
                    <a:lnTo>
                      <a:pt x="212" y="882"/>
                    </a:lnTo>
                    <a:lnTo>
                      <a:pt x="201" y="904"/>
                    </a:lnTo>
                    <a:lnTo>
                      <a:pt x="190" y="928"/>
                    </a:lnTo>
                    <a:lnTo>
                      <a:pt x="179" y="949"/>
                    </a:lnTo>
                    <a:lnTo>
                      <a:pt x="169" y="973"/>
                    </a:lnTo>
                    <a:lnTo>
                      <a:pt x="158" y="995"/>
                    </a:lnTo>
                    <a:lnTo>
                      <a:pt x="149" y="1016"/>
                    </a:lnTo>
                    <a:lnTo>
                      <a:pt x="139" y="1037"/>
                    </a:lnTo>
                    <a:lnTo>
                      <a:pt x="131" y="1059"/>
                    </a:lnTo>
                    <a:lnTo>
                      <a:pt x="122" y="1078"/>
                    </a:lnTo>
                    <a:lnTo>
                      <a:pt x="115" y="1099"/>
                    </a:lnTo>
                    <a:lnTo>
                      <a:pt x="105" y="1118"/>
                    </a:lnTo>
                    <a:lnTo>
                      <a:pt x="100" y="1138"/>
                    </a:lnTo>
                    <a:lnTo>
                      <a:pt x="91" y="1155"/>
                    </a:lnTo>
                    <a:lnTo>
                      <a:pt x="85" y="1174"/>
                    </a:lnTo>
                    <a:lnTo>
                      <a:pt x="79" y="1189"/>
                    </a:lnTo>
                    <a:lnTo>
                      <a:pt x="74" y="1207"/>
                    </a:lnTo>
                    <a:lnTo>
                      <a:pt x="67" y="1216"/>
                    </a:lnTo>
                    <a:lnTo>
                      <a:pt x="63" y="1227"/>
                    </a:lnTo>
                    <a:lnTo>
                      <a:pt x="57" y="1235"/>
                    </a:lnTo>
                    <a:lnTo>
                      <a:pt x="53" y="1245"/>
                    </a:lnTo>
                    <a:lnTo>
                      <a:pt x="48" y="1250"/>
                    </a:lnTo>
                    <a:lnTo>
                      <a:pt x="44" y="1257"/>
                    </a:lnTo>
                    <a:lnTo>
                      <a:pt x="38" y="1263"/>
                    </a:lnTo>
                    <a:lnTo>
                      <a:pt x="35" y="1268"/>
                    </a:lnTo>
                    <a:lnTo>
                      <a:pt x="29" y="1275"/>
                    </a:lnTo>
                    <a:lnTo>
                      <a:pt x="22" y="1278"/>
                    </a:lnTo>
                    <a:lnTo>
                      <a:pt x="15" y="1278"/>
                    </a:lnTo>
                    <a:lnTo>
                      <a:pt x="11" y="1278"/>
                    </a:lnTo>
                    <a:lnTo>
                      <a:pt x="5" y="1272"/>
                    </a:lnTo>
                    <a:lnTo>
                      <a:pt x="3" y="1267"/>
                    </a:lnTo>
                    <a:lnTo>
                      <a:pt x="0" y="1260"/>
                    </a:lnTo>
                    <a:lnTo>
                      <a:pt x="0" y="1250"/>
                    </a:lnTo>
                    <a:lnTo>
                      <a:pt x="0" y="1241"/>
                    </a:lnTo>
                    <a:lnTo>
                      <a:pt x="1" y="1231"/>
                    </a:lnTo>
                    <a:lnTo>
                      <a:pt x="3" y="1220"/>
                    </a:lnTo>
                    <a:lnTo>
                      <a:pt x="8" y="1211"/>
                    </a:lnTo>
                    <a:lnTo>
                      <a:pt x="8" y="1207"/>
                    </a:lnTo>
                    <a:lnTo>
                      <a:pt x="9" y="1201"/>
                    </a:lnTo>
                    <a:lnTo>
                      <a:pt x="12" y="1194"/>
                    </a:lnTo>
                    <a:lnTo>
                      <a:pt x="16" y="1189"/>
                    </a:lnTo>
                    <a:lnTo>
                      <a:pt x="19" y="1179"/>
                    </a:lnTo>
                    <a:lnTo>
                      <a:pt x="23" y="1170"/>
                    </a:lnTo>
                    <a:lnTo>
                      <a:pt x="29" y="1159"/>
                    </a:lnTo>
                    <a:lnTo>
                      <a:pt x="34" y="1146"/>
                    </a:lnTo>
                    <a:lnTo>
                      <a:pt x="39" y="1131"/>
                    </a:lnTo>
                    <a:lnTo>
                      <a:pt x="46" y="1118"/>
                    </a:lnTo>
                    <a:lnTo>
                      <a:pt x="53" y="1101"/>
                    </a:lnTo>
                    <a:lnTo>
                      <a:pt x="61" y="1085"/>
                    </a:lnTo>
                    <a:lnTo>
                      <a:pt x="68" y="1067"/>
                    </a:lnTo>
                    <a:lnTo>
                      <a:pt x="78" y="1049"/>
                    </a:lnTo>
                    <a:lnTo>
                      <a:pt x="87" y="1030"/>
                    </a:lnTo>
                    <a:lnTo>
                      <a:pt x="97" y="1011"/>
                    </a:lnTo>
                    <a:lnTo>
                      <a:pt x="105" y="989"/>
                    </a:lnTo>
                    <a:lnTo>
                      <a:pt x="115" y="969"/>
                    </a:lnTo>
                    <a:lnTo>
                      <a:pt x="126" y="945"/>
                    </a:lnTo>
                    <a:lnTo>
                      <a:pt x="137" y="923"/>
                    </a:lnTo>
                    <a:lnTo>
                      <a:pt x="146" y="899"/>
                    </a:lnTo>
                    <a:lnTo>
                      <a:pt x="158" y="876"/>
                    </a:lnTo>
                    <a:lnTo>
                      <a:pt x="169" y="851"/>
                    </a:lnTo>
                    <a:lnTo>
                      <a:pt x="183" y="828"/>
                    </a:lnTo>
                    <a:lnTo>
                      <a:pt x="194" y="802"/>
                    </a:lnTo>
                    <a:lnTo>
                      <a:pt x="205" y="776"/>
                    </a:lnTo>
                    <a:lnTo>
                      <a:pt x="217" y="750"/>
                    </a:lnTo>
                    <a:lnTo>
                      <a:pt x="231" y="725"/>
                    </a:lnTo>
                    <a:lnTo>
                      <a:pt x="243" y="698"/>
                    </a:lnTo>
                    <a:lnTo>
                      <a:pt x="256" y="672"/>
                    </a:lnTo>
                    <a:lnTo>
                      <a:pt x="269" y="646"/>
                    </a:lnTo>
                    <a:lnTo>
                      <a:pt x="282" y="620"/>
                    </a:lnTo>
                    <a:lnTo>
                      <a:pt x="294" y="593"/>
                    </a:lnTo>
                    <a:lnTo>
                      <a:pt x="306" y="567"/>
                    </a:lnTo>
                    <a:lnTo>
                      <a:pt x="318" y="538"/>
                    </a:lnTo>
                    <a:lnTo>
                      <a:pt x="332" y="512"/>
                    </a:lnTo>
                    <a:lnTo>
                      <a:pt x="343" y="486"/>
                    </a:lnTo>
                    <a:lnTo>
                      <a:pt x="357" y="460"/>
                    </a:lnTo>
                    <a:lnTo>
                      <a:pt x="368" y="434"/>
                    </a:lnTo>
                    <a:lnTo>
                      <a:pt x="381" y="409"/>
                    </a:lnTo>
                    <a:lnTo>
                      <a:pt x="392" y="383"/>
                    </a:lnTo>
                    <a:lnTo>
                      <a:pt x="405" y="359"/>
                    </a:lnTo>
                    <a:lnTo>
                      <a:pt x="417" y="334"/>
                    </a:lnTo>
                    <a:lnTo>
                      <a:pt x="428" y="311"/>
                    </a:lnTo>
                    <a:lnTo>
                      <a:pt x="439" y="288"/>
                    </a:lnTo>
                    <a:lnTo>
                      <a:pt x="451" y="264"/>
                    </a:lnTo>
                    <a:lnTo>
                      <a:pt x="462" y="243"/>
                    </a:lnTo>
                    <a:lnTo>
                      <a:pt x="474" y="222"/>
                    </a:lnTo>
                    <a:lnTo>
                      <a:pt x="484" y="199"/>
                    </a:lnTo>
                    <a:lnTo>
                      <a:pt x="493" y="180"/>
                    </a:lnTo>
                    <a:lnTo>
                      <a:pt x="503" y="159"/>
                    </a:lnTo>
                    <a:lnTo>
                      <a:pt x="513" y="141"/>
                    </a:lnTo>
                    <a:lnTo>
                      <a:pt x="521" y="122"/>
                    </a:lnTo>
                    <a:lnTo>
                      <a:pt x="529" y="106"/>
                    </a:lnTo>
                    <a:lnTo>
                      <a:pt x="539" y="89"/>
                    </a:lnTo>
                    <a:lnTo>
                      <a:pt x="547" y="77"/>
                    </a:lnTo>
                    <a:lnTo>
                      <a:pt x="554" y="62"/>
                    </a:lnTo>
                    <a:lnTo>
                      <a:pt x="559" y="50"/>
                    </a:lnTo>
                    <a:lnTo>
                      <a:pt x="566" y="39"/>
                    </a:lnTo>
                    <a:lnTo>
                      <a:pt x="573" y="29"/>
                    </a:lnTo>
                    <a:lnTo>
                      <a:pt x="577" y="18"/>
                    </a:lnTo>
                    <a:lnTo>
                      <a:pt x="582" y="11"/>
                    </a:lnTo>
                    <a:lnTo>
                      <a:pt x="586" y="5"/>
                    </a:lnTo>
                    <a:lnTo>
                      <a:pt x="591" y="0"/>
                    </a:lnTo>
                    <a:lnTo>
                      <a:pt x="638" y="40"/>
                    </a:lnTo>
                    <a:close/>
                  </a:path>
                </a:pathLst>
              </a:custGeom>
              <a:solidFill>
                <a:schemeClr val="tx1"/>
              </a:solidFill>
              <a:ln w="9525">
                <a:noFill/>
                <a:round/>
                <a:headEnd/>
                <a:tailEnd/>
              </a:ln>
            </p:spPr>
            <p:txBody>
              <a:bodyPr>
                <a:prstTxWarp prst="textNoShape">
                  <a:avLst/>
                </a:prstTxWarp>
              </a:bodyPr>
              <a:lstStyle/>
              <a:p>
                <a:endParaRPr lang="en-US"/>
              </a:p>
            </p:txBody>
          </p:sp>
          <p:sp>
            <p:nvSpPr>
              <p:cNvPr id="98332" name="Freeform 22"/>
              <p:cNvSpPr>
                <a:spLocks/>
              </p:cNvSpPr>
              <p:nvPr/>
            </p:nvSpPr>
            <p:spPr bwMode="auto">
              <a:xfrm>
                <a:off x="3220" y="1817"/>
                <a:ext cx="568" cy="193"/>
              </a:xfrm>
              <a:custGeom>
                <a:avLst/>
                <a:gdLst>
                  <a:gd name="T0" fmla="*/ 563 w 1135"/>
                  <a:gd name="T1" fmla="*/ 34 h 386"/>
                  <a:gd name="T2" fmla="*/ 555 w 1135"/>
                  <a:gd name="T3" fmla="*/ 34 h 386"/>
                  <a:gd name="T4" fmla="*/ 545 w 1135"/>
                  <a:gd name="T5" fmla="*/ 35 h 386"/>
                  <a:gd name="T6" fmla="*/ 530 w 1135"/>
                  <a:gd name="T7" fmla="*/ 37 h 386"/>
                  <a:gd name="T8" fmla="*/ 514 w 1135"/>
                  <a:gd name="T9" fmla="*/ 39 h 386"/>
                  <a:gd name="T10" fmla="*/ 492 w 1135"/>
                  <a:gd name="T11" fmla="*/ 41 h 386"/>
                  <a:gd name="T12" fmla="*/ 470 w 1135"/>
                  <a:gd name="T13" fmla="*/ 45 h 386"/>
                  <a:gd name="T14" fmla="*/ 445 w 1135"/>
                  <a:gd name="T15" fmla="*/ 50 h 386"/>
                  <a:gd name="T16" fmla="*/ 417 w 1135"/>
                  <a:gd name="T17" fmla="*/ 55 h 386"/>
                  <a:gd name="T18" fmla="*/ 388 w 1135"/>
                  <a:gd name="T19" fmla="*/ 61 h 386"/>
                  <a:gd name="T20" fmla="*/ 356 w 1135"/>
                  <a:gd name="T21" fmla="*/ 68 h 386"/>
                  <a:gd name="T22" fmla="*/ 324 w 1135"/>
                  <a:gd name="T23" fmla="*/ 75 h 386"/>
                  <a:gd name="T24" fmla="*/ 291 w 1135"/>
                  <a:gd name="T25" fmla="*/ 84 h 386"/>
                  <a:gd name="T26" fmla="*/ 255 w 1135"/>
                  <a:gd name="T27" fmla="*/ 93 h 386"/>
                  <a:gd name="T28" fmla="*/ 220 w 1135"/>
                  <a:gd name="T29" fmla="*/ 104 h 386"/>
                  <a:gd name="T30" fmla="*/ 185 w 1135"/>
                  <a:gd name="T31" fmla="*/ 116 h 386"/>
                  <a:gd name="T32" fmla="*/ 149 w 1135"/>
                  <a:gd name="T33" fmla="*/ 129 h 386"/>
                  <a:gd name="T34" fmla="*/ 112 w 1135"/>
                  <a:gd name="T35" fmla="*/ 143 h 386"/>
                  <a:gd name="T36" fmla="*/ 77 w 1135"/>
                  <a:gd name="T37" fmla="*/ 158 h 386"/>
                  <a:gd name="T38" fmla="*/ 42 w 1135"/>
                  <a:gd name="T39" fmla="*/ 175 h 386"/>
                  <a:gd name="T40" fmla="*/ 8 w 1135"/>
                  <a:gd name="T41" fmla="*/ 193 h 386"/>
                  <a:gd name="T42" fmla="*/ 1 w 1135"/>
                  <a:gd name="T43" fmla="*/ 189 h 386"/>
                  <a:gd name="T44" fmla="*/ 1 w 1135"/>
                  <a:gd name="T45" fmla="*/ 179 h 386"/>
                  <a:gd name="T46" fmla="*/ 8 w 1135"/>
                  <a:gd name="T47" fmla="*/ 167 h 386"/>
                  <a:gd name="T48" fmla="*/ 18 w 1135"/>
                  <a:gd name="T49" fmla="*/ 156 h 386"/>
                  <a:gd name="T50" fmla="*/ 27 w 1135"/>
                  <a:gd name="T51" fmla="*/ 147 h 386"/>
                  <a:gd name="T52" fmla="*/ 36 w 1135"/>
                  <a:gd name="T53" fmla="*/ 141 h 386"/>
                  <a:gd name="T54" fmla="*/ 48 w 1135"/>
                  <a:gd name="T55" fmla="*/ 134 h 386"/>
                  <a:gd name="T56" fmla="*/ 62 w 1135"/>
                  <a:gd name="T57" fmla="*/ 127 h 386"/>
                  <a:gd name="T58" fmla="*/ 80 w 1135"/>
                  <a:gd name="T59" fmla="*/ 119 h 386"/>
                  <a:gd name="T60" fmla="*/ 101 w 1135"/>
                  <a:gd name="T61" fmla="*/ 112 h 386"/>
                  <a:gd name="T62" fmla="*/ 122 w 1135"/>
                  <a:gd name="T63" fmla="*/ 104 h 386"/>
                  <a:gd name="T64" fmla="*/ 146 w 1135"/>
                  <a:gd name="T65" fmla="*/ 95 h 386"/>
                  <a:gd name="T66" fmla="*/ 172 w 1135"/>
                  <a:gd name="T67" fmla="*/ 87 h 386"/>
                  <a:gd name="T68" fmla="*/ 200 w 1135"/>
                  <a:gd name="T69" fmla="*/ 80 h 386"/>
                  <a:gd name="T70" fmla="*/ 228 w 1135"/>
                  <a:gd name="T71" fmla="*/ 71 h 386"/>
                  <a:gd name="T72" fmla="*/ 258 w 1135"/>
                  <a:gd name="T73" fmla="*/ 63 h 386"/>
                  <a:gd name="T74" fmla="*/ 287 w 1135"/>
                  <a:gd name="T75" fmla="*/ 54 h 386"/>
                  <a:gd name="T76" fmla="*/ 317 w 1135"/>
                  <a:gd name="T77" fmla="*/ 47 h 386"/>
                  <a:gd name="T78" fmla="*/ 347 w 1135"/>
                  <a:gd name="T79" fmla="*/ 39 h 386"/>
                  <a:gd name="T80" fmla="*/ 378 w 1135"/>
                  <a:gd name="T81" fmla="*/ 31 h 386"/>
                  <a:gd name="T82" fmla="*/ 408 w 1135"/>
                  <a:gd name="T83" fmla="*/ 24 h 386"/>
                  <a:gd name="T84" fmla="*/ 437 w 1135"/>
                  <a:gd name="T85" fmla="*/ 19 h 386"/>
                  <a:gd name="T86" fmla="*/ 466 w 1135"/>
                  <a:gd name="T87" fmla="*/ 13 h 386"/>
                  <a:gd name="T88" fmla="*/ 493 w 1135"/>
                  <a:gd name="T89" fmla="*/ 8 h 386"/>
                  <a:gd name="T90" fmla="*/ 519 w 1135"/>
                  <a:gd name="T91" fmla="*/ 3 h 386"/>
                  <a:gd name="T92" fmla="*/ 544 w 1135"/>
                  <a:gd name="T93" fmla="*/ 0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5"/>
                  <a:gd name="T142" fmla="*/ 0 h 386"/>
                  <a:gd name="T143" fmla="*/ 1135 w 1135"/>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5" h="386">
                    <a:moveTo>
                      <a:pt x="1135" y="67"/>
                    </a:moveTo>
                    <a:lnTo>
                      <a:pt x="1131" y="67"/>
                    </a:lnTo>
                    <a:lnTo>
                      <a:pt x="1125" y="67"/>
                    </a:lnTo>
                    <a:lnTo>
                      <a:pt x="1121" y="67"/>
                    </a:lnTo>
                    <a:lnTo>
                      <a:pt x="1117" y="67"/>
                    </a:lnTo>
                    <a:lnTo>
                      <a:pt x="1110" y="67"/>
                    </a:lnTo>
                    <a:lnTo>
                      <a:pt x="1105" y="69"/>
                    </a:lnTo>
                    <a:lnTo>
                      <a:pt x="1096" y="69"/>
                    </a:lnTo>
                    <a:lnTo>
                      <a:pt x="1090" y="70"/>
                    </a:lnTo>
                    <a:lnTo>
                      <a:pt x="1079" y="71"/>
                    </a:lnTo>
                    <a:lnTo>
                      <a:pt x="1070" y="73"/>
                    </a:lnTo>
                    <a:lnTo>
                      <a:pt x="1060" y="73"/>
                    </a:lnTo>
                    <a:lnTo>
                      <a:pt x="1049" y="75"/>
                    </a:lnTo>
                    <a:lnTo>
                      <a:pt x="1038" y="77"/>
                    </a:lnTo>
                    <a:lnTo>
                      <a:pt x="1027" y="78"/>
                    </a:lnTo>
                    <a:lnTo>
                      <a:pt x="1013" y="80"/>
                    </a:lnTo>
                    <a:lnTo>
                      <a:pt x="999" y="82"/>
                    </a:lnTo>
                    <a:lnTo>
                      <a:pt x="984" y="82"/>
                    </a:lnTo>
                    <a:lnTo>
                      <a:pt x="971" y="86"/>
                    </a:lnTo>
                    <a:lnTo>
                      <a:pt x="954" y="88"/>
                    </a:lnTo>
                    <a:lnTo>
                      <a:pt x="939" y="90"/>
                    </a:lnTo>
                    <a:lnTo>
                      <a:pt x="923" y="93"/>
                    </a:lnTo>
                    <a:lnTo>
                      <a:pt x="906" y="97"/>
                    </a:lnTo>
                    <a:lnTo>
                      <a:pt x="889" y="100"/>
                    </a:lnTo>
                    <a:lnTo>
                      <a:pt x="871" y="103"/>
                    </a:lnTo>
                    <a:lnTo>
                      <a:pt x="852" y="107"/>
                    </a:lnTo>
                    <a:lnTo>
                      <a:pt x="834" y="110"/>
                    </a:lnTo>
                    <a:lnTo>
                      <a:pt x="815" y="112"/>
                    </a:lnTo>
                    <a:lnTo>
                      <a:pt x="796" y="118"/>
                    </a:lnTo>
                    <a:lnTo>
                      <a:pt x="775" y="122"/>
                    </a:lnTo>
                    <a:lnTo>
                      <a:pt x="756" y="127"/>
                    </a:lnTo>
                    <a:lnTo>
                      <a:pt x="734" y="130"/>
                    </a:lnTo>
                    <a:lnTo>
                      <a:pt x="712" y="136"/>
                    </a:lnTo>
                    <a:lnTo>
                      <a:pt x="690" y="140"/>
                    </a:lnTo>
                    <a:lnTo>
                      <a:pt x="670" y="145"/>
                    </a:lnTo>
                    <a:lnTo>
                      <a:pt x="647" y="149"/>
                    </a:lnTo>
                    <a:lnTo>
                      <a:pt x="625" y="155"/>
                    </a:lnTo>
                    <a:lnTo>
                      <a:pt x="603" y="162"/>
                    </a:lnTo>
                    <a:lnTo>
                      <a:pt x="581" y="168"/>
                    </a:lnTo>
                    <a:lnTo>
                      <a:pt x="558" y="174"/>
                    </a:lnTo>
                    <a:lnTo>
                      <a:pt x="533" y="179"/>
                    </a:lnTo>
                    <a:lnTo>
                      <a:pt x="510" y="186"/>
                    </a:lnTo>
                    <a:lnTo>
                      <a:pt x="487" y="194"/>
                    </a:lnTo>
                    <a:lnTo>
                      <a:pt x="463" y="200"/>
                    </a:lnTo>
                    <a:lnTo>
                      <a:pt x="440" y="208"/>
                    </a:lnTo>
                    <a:lnTo>
                      <a:pt x="415" y="215"/>
                    </a:lnTo>
                    <a:lnTo>
                      <a:pt x="394" y="224"/>
                    </a:lnTo>
                    <a:lnTo>
                      <a:pt x="369" y="231"/>
                    </a:lnTo>
                    <a:lnTo>
                      <a:pt x="344" y="240"/>
                    </a:lnTo>
                    <a:lnTo>
                      <a:pt x="320" y="248"/>
                    </a:lnTo>
                    <a:lnTo>
                      <a:pt x="298" y="257"/>
                    </a:lnTo>
                    <a:lnTo>
                      <a:pt x="273" y="266"/>
                    </a:lnTo>
                    <a:lnTo>
                      <a:pt x="249" y="276"/>
                    </a:lnTo>
                    <a:lnTo>
                      <a:pt x="224" y="286"/>
                    </a:lnTo>
                    <a:lnTo>
                      <a:pt x="202" y="296"/>
                    </a:lnTo>
                    <a:lnTo>
                      <a:pt x="178" y="307"/>
                    </a:lnTo>
                    <a:lnTo>
                      <a:pt x="153" y="316"/>
                    </a:lnTo>
                    <a:lnTo>
                      <a:pt x="130" y="327"/>
                    </a:lnTo>
                    <a:lnTo>
                      <a:pt x="108" y="338"/>
                    </a:lnTo>
                    <a:lnTo>
                      <a:pt x="83" y="349"/>
                    </a:lnTo>
                    <a:lnTo>
                      <a:pt x="61" y="361"/>
                    </a:lnTo>
                    <a:lnTo>
                      <a:pt x="38" y="372"/>
                    </a:lnTo>
                    <a:lnTo>
                      <a:pt x="16" y="386"/>
                    </a:lnTo>
                    <a:lnTo>
                      <a:pt x="13" y="384"/>
                    </a:lnTo>
                    <a:lnTo>
                      <a:pt x="8" y="383"/>
                    </a:lnTo>
                    <a:lnTo>
                      <a:pt x="2" y="378"/>
                    </a:lnTo>
                    <a:lnTo>
                      <a:pt x="1" y="371"/>
                    </a:lnTo>
                    <a:lnTo>
                      <a:pt x="0" y="364"/>
                    </a:lnTo>
                    <a:lnTo>
                      <a:pt x="1" y="358"/>
                    </a:lnTo>
                    <a:lnTo>
                      <a:pt x="4" y="352"/>
                    </a:lnTo>
                    <a:lnTo>
                      <a:pt x="9" y="343"/>
                    </a:lnTo>
                    <a:lnTo>
                      <a:pt x="15" y="333"/>
                    </a:lnTo>
                    <a:lnTo>
                      <a:pt x="23" y="323"/>
                    </a:lnTo>
                    <a:lnTo>
                      <a:pt x="28" y="316"/>
                    </a:lnTo>
                    <a:lnTo>
                      <a:pt x="35" y="311"/>
                    </a:lnTo>
                    <a:lnTo>
                      <a:pt x="41" y="304"/>
                    </a:lnTo>
                    <a:lnTo>
                      <a:pt x="50" y="297"/>
                    </a:lnTo>
                    <a:lnTo>
                      <a:pt x="53" y="293"/>
                    </a:lnTo>
                    <a:lnTo>
                      <a:pt x="59" y="289"/>
                    </a:lnTo>
                    <a:lnTo>
                      <a:pt x="64" y="285"/>
                    </a:lnTo>
                    <a:lnTo>
                      <a:pt x="72" y="281"/>
                    </a:lnTo>
                    <a:lnTo>
                      <a:pt x="78" y="276"/>
                    </a:lnTo>
                    <a:lnTo>
                      <a:pt x="87" y="272"/>
                    </a:lnTo>
                    <a:lnTo>
                      <a:pt x="95" y="267"/>
                    </a:lnTo>
                    <a:lnTo>
                      <a:pt x="105" y="264"/>
                    </a:lnTo>
                    <a:lnTo>
                      <a:pt x="115" y="259"/>
                    </a:lnTo>
                    <a:lnTo>
                      <a:pt x="124" y="253"/>
                    </a:lnTo>
                    <a:lnTo>
                      <a:pt x="135" y="248"/>
                    </a:lnTo>
                    <a:lnTo>
                      <a:pt x="147" y="244"/>
                    </a:lnTo>
                    <a:lnTo>
                      <a:pt x="160" y="238"/>
                    </a:lnTo>
                    <a:lnTo>
                      <a:pt x="173" y="234"/>
                    </a:lnTo>
                    <a:lnTo>
                      <a:pt x="186" y="229"/>
                    </a:lnTo>
                    <a:lnTo>
                      <a:pt x="201" y="224"/>
                    </a:lnTo>
                    <a:lnTo>
                      <a:pt x="213" y="218"/>
                    </a:lnTo>
                    <a:lnTo>
                      <a:pt x="228" y="212"/>
                    </a:lnTo>
                    <a:lnTo>
                      <a:pt x="243" y="207"/>
                    </a:lnTo>
                    <a:lnTo>
                      <a:pt x="260" y="201"/>
                    </a:lnTo>
                    <a:lnTo>
                      <a:pt x="276" y="196"/>
                    </a:lnTo>
                    <a:lnTo>
                      <a:pt x="292" y="190"/>
                    </a:lnTo>
                    <a:lnTo>
                      <a:pt x="309" y="185"/>
                    </a:lnTo>
                    <a:lnTo>
                      <a:pt x="327" y="179"/>
                    </a:lnTo>
                    <a:lnTo>
                      <a:pt x="344" y="174"/>
                    </a:lnTo>
                    <a:lnTo>
                      <a:pt x="362" y="168"/>
                    </a:lnTo>
                    <a:lnTo>
                      <a:pt x="380" y="163"/>
                    </a:lnTo>
                    <a:lnTo>
                      <a:pt x="399" y="159"/>
                    </a:lnTo>
                    <a:lnTo>
                      <a:pt x="417" y="152"/>
                    </a:lnTo>
                    <a:lnTo>
                      <a:pt x="436" y="147"/>
                    </a:lnTo>
                    <a:lnTo>
                      <a:pt x="456" y="141"/>
                    </a:lnTo>
                    <a:lnTo>
                      <a:pt x="477" y="137"/>
                    </a:lnTo>
                    <a:lnTo>
                      <a:pt x="496" y="130"/>
                    </a:lnTo>
                    <a:lnTo>
                      <a:pt x="515" y="125"/>
                    </a:lnTo>
                    <a:lnTo>
                      <a:pt x="534" y="119"/>
                    </a:lnTo>
                    <a:lnTo>
                      <a:pt x="554" y="114"/>
                    </a:lnTo>
                    <a:lnTo>
                      <a:pt x="573" y="108"/>
                    </a:lnTo>
                    <a:lnTo>
                      <a:pt x="593" y="103"/>
                    </a:lnTo>
                    <a:lnTo>
                      <a:pt x="614" y="97"/>
                    </a:lnTo>
                    <a:lnTo>
                      <a:pt x="634" y="93"/>
                    </a:lnTo>
                    <a:lnTo>
                      <a:pt x="653" y="86"/>
                    </a:lnTo>
                    <a:lnTo>
                      <a:pt x="674" y="82"/>
                    </a:lnTo>
                    <a:lnTo>
                      <a:pt x="694" y="77"/>
                    </a:lnTo>
                    <a:lnTo>
                      <a:pt x="715" y="73"/>
                    </a:lnTo>
                    <a:lnTo>
                      <a:pt x="734" y="67"/>
                    </a:lnTo>
                    <a:lnTo>
                      <a:pt x="756" y="62"/>
                    </a:lnTo>
                    <a:lnTo>
                      <a:pt x="775" y="56"/>
                    </a:lnTo>
                    <a:lnTo>
                      <a:pt x="796" y="54"/>
                    </a:lnTo>
                    <a:lnTo>
                      <a:pt x="816" y="48"/>
                    </a:lnTo>
                    <a:lnTo>
                      <a:pt x="835" y="44"/>
                    </a:lnTo>
                    <a:lnTo>
                      <a:pt x="854" y="40"/>
                    </a:lnTo>
                    <a:lnTo>
                      <a:pt x="874" y="37"/>
                    </a:lnTo>
                    <a:lnTo>
                      <a:pt x="891" y="32"/>
                    </a:lnTo>
                    <a:lnTo>
                      <a:pt x="912" y="28"/>
                    </a:lnTo>
                    <a:lnTo>
                      <a:pt x="931" y="25"/>
                    </a:lnTo>
                    <a:lnTo>
                      <a:pt x="950" y="22"/>
                    </a:lnTo>
                    <a:lnTo>
                      <a:pt x="968" y="18"/>
                    </a:lnTo>
                    <a:lnTo>
                      <a:pt x="986" y="15"/>
                    </a:lnTo>
                    <a:lnTo>
                      <a:pt x="1003" y="11"/>
                    </a:lnTo>
                    <a:lnTo>
                      <a:pt x="1021" y="8"/>
                    </a:lnTo>
                    <a:lnTo>
                      <a:pt x="1038" y="6"/>
                    </a:lnTo>
                    <a:lnTo>
                      <a:pt x="1054" y="3"/>
                    </a:lnTo>
                    <a:lnTo>
                      <a:pt x="1070" y="0"/>
                    </a:lnTo>
                    <a:lnTo>
                      <a:pt x="1088" y="0"/>
                    </a:lnTo>
                    <a:lnTo>
                      <a:pt x="1135" y="67"/>
                    </a:lnTo>
                    <a:close/>
                  </a:path>
                </a:pathLst>
              </a:custGeom>
              <a:solidFill>
                <a:schemeClr val="tx1"/>
              </a:solidFill>
              <a:ln w="9525">
                <a:noFill/>
                <a:round/>
                <a:headEnd/>
                <a:tailEnd/>
              </a:ln>
            </p:spPr>
            <p:txBody>
              <a:bodyPr>
                <a:prstTxWarp prst="textNoShape">
                  <a:avLst/>
                </a:prstTxWarp>
              </a:bodyPr>
              <a:lstStyle/>
              <a:p>
                <a:endParaRPr lang="en-US"/>
              </a:p>
            </p:txBody>
          </p:sp>
          <p:sp>
            <p:nvSpPr>
              <p:cNvPr id="98333" name="Freeform 23"/>
              <p:cNvSpPr>
                <a:spLocks/>
              </p:cNvSpPr>
              <p:nvPr/>
            </p:nvSpPr>
            <p:spPr bwMode="auto">
              <a:xfrm>
                <a:off x="3086" y="1802"/>
                <a:ext cx="700" cy="49"/>
              </a:xfrm>
              <a:custGeom>
                <a:avLst/>
                <a:gdLst>
                  <a:gd name="T0" fmla="*/ 687 w 1401"/>
                  <a:gd name="T1" fmla="*/ 31 h 99"/>
                  <a:gd name="T2" fmla="*/ 676 w 1401"/>
                  <a:gd name="T3" fmla="*/ 31 h 99"/>
                  <a:gd name="T4" fmla="*/ 660 w 1401"/>
                  <a:gd name="T5" fmla="*/ 30 h 99"/>
                  <a:gd name="T6" fmla="*/ 640 w 1401"/>
                  <a:gd name="T7" fmla="*/ 30 h 99"/>
                  <a:gd name="T8" fmla="*/ 616 w 1401"/>
                  <a:gd name="T9" fmla="*/ 30 h 99"/>
                  <a:gd name="T10" fmla="*/ 587 w 1401"/>
                  <a:gd name="T11" fmla="*/ 30 h 99"/>
                  <a:gd name="T12" fmla="*/ 556 w 1401"/>
                  <a:gd name="T13" fmla="*/ 30 h 99"/>
                  <a:gd name="T14" fmla="*/ 522 w 1401"/>
                  <a:gd name="T15" fmla="*/ 30 h 99"/>
                  <a:gd name="T16" fmla="*/ 487 w 1401"/>
                  <a:gd name="T17" fmla="*/ 30 h 99"/>
                  <a:gd name="T18" fmla="*/ 448 w 1401"/>
                  <a:gd name="T19" fmla="*/ 31 h 99"/>
                  <a:gd name="T20" fmla="*/ 409 w 1401"/>
                  <a:gd name="T21" fmla="*/ 31 h 99"/>
                  <a:gd name="T22" fmla="*/ 368 w 1401"/>
                  <a:gd name="T23" fmla="*/ 31 h 99"/>
                  <a:gd name="T24" fmla="*/ 327 w 1401"/>
                  <a:gd name="T25" fmla="*/ 33 h 99"/>
                  <a:gd name="T26" fmla="*/ 287 w 1401"/>
                  <a:gd name="T27" fmla="*/ 33 h 99"/>
                  <a:gd name="T28" fmla="*/ 247 w 1401"/>
                  <a:gd name="T29" fmla="*/ 35 h 99"/>
                  <a:gd name="T30" fmla="*/ 208 w 1401"/>
                  <a:gd name="T31" fmla="*/ 36 h 99"/>
                  <a:gd name="T32" fmla="*/ 171 w 1401"/>
                  <a:gd name="T33" fmla="*/ 38 h 99"/>
                  <a:gd name="T34" fmla="*/ 135 w 1401"/>
                  <a:gd name="T35" fmla="*/ 40 h 99"/>
                  <a:gd name="T36" fmla="*/ 102 w 1401"/>
                  <a:gd name="T37" fmla="*/ 43 h 99"/>
                  <a:gd name="T38" fmla="*/ 72 w 1401"/>
                  <a:gd name="T39" fmla="*/ 46 h 99"/>
                  <a:gd name="T40" fmla="*/ 46 w 1401"/>
                  <a:gd name="T41" fmla="*/ 49 h 99"/>
                  <a:gd name="T42" fmla="*/ 36 w 1401"/>
                  <a:gd name="T43" fmla="*/ 49 h 99"/>
                  <a:gd name="T44" fmla="*/ 24 w 1401"/>
                  <a:gd name="T45" fmla="*/ 49 h 99"/>
                  <a:gd name="T46" fmla="*/ 12 w 1401"/>
                  <a:gd name="T47" fmla="*/ 48 h 99"/>
                  <a:gd name="T48" fmla="*/ 1 w 1401"/>
                  <a:gd name="T49" fmla="*/ 43 h 99"/>
                  <a:gd name="T50" fmla="*/ 0 w 1401"/>
                  <a:gd name="T51" fmla="*/ 35 h 99"/>
                  <a:gd name="T52" fmla="*/ 9 w 1401"/>
                  <a:gd name="T53" fmla="*/ 28 h 99"/>
                  <a:gd name="T54" fmla="*/ 22 w 1401"/>
                  <a:gd name="T55" fmla="*/ 22 h 99"/>
                  <a:gd name="T56" fmla="*/ 33 w 1401"/>
                  <a:gd name="T57" fmla="*/ 20 h 99"/>
                  <a:gd name="T58" fmla="*/ 44 w 1401"/>
                  <a:gd name="T59" fmla="*/ 19 h 99"/>
                  <a:gd name="T60" fmla="*/ 64 w 1401"/>
                  <a:gd name="T61" fmla="*/ 18 h 99"/>
                  <a:gd name="T62" fmla="*/ 87 w 1401"/>
                  <a:gd name="T63" fmla="*/ 17 h 99"/>
                  <a:gd name="T64" fmla="*/ 115 w 1401"/>
                  <a:gd name="T65" fmla="*/ 16 h 99"/>
                  <a:gd name="T66" fmla="*/ 148 w 1401"/>
                  <a:gd name="T67" fmla="*/ 14 h 99"/>
                  <a:gd name="T68" fmla="*/ 185 w 1401"/>
                  <a:gd name="T69" fmla="*/ 13 h 99"/>
                  <a:gd name="T70" fmla="*/ 224 w 1401"/>
                  <a:gd name="T71" fmla="*/ 11 h 99"/>
                  <a:gd name="T72" fmla="*/ 266 w 1401"/>
                  <a:gd name="T73" fmla="*/ 10 h 99"/>
                  <a:gd name="T74" fmla="*/ 310 w 1401"/>
                  <a:gd name="T75" fmla="*/ 8 h 99"/>
                  <a:gd name="T76" fmla="*/ 353 w 1401"/>
                  <a:gd name="T77" fmla="*/ 7 h 99"/>
                  <a:gd name="T78" fmla="*/ 397 w 1401"/>
                  <a:gd name="T79" fmla="*/ 5 h 99"/>
                  <a:gd name="T80" fmla="*/ 441 w 1401"/>
                  <a:gd name="T81" fmla="*/ 3 h 99"/>
                  <a:gd name="T82" fmla="*/ 483 w 1401"/>
                  <a:gd name="T83" fmla="*/ 3 h 99"/>
                  <a:gd name="T84" fmla="*/ 524 w 1401"/>
                  <a:gd name="T85" fmla="*/ 1 h 99"/>
                  <a:gd name="T86" fmla="*/ 563 w 1401"/>
                  <a:gd name="T87" fmla="*/ 1 h 99"/>
                  <a:gd name="T88" fmla="*/ 598 w 1401"/>
                  <a:gd name="T89" fmla="*/ 0 h 99"/>
                  <a:gd name="T90" fmla="*/ 628 w 1401"/>
                  <a:gd name="T91" fmla="*/ 0 h 99"/>
                  <a:gd name="T92" fmla="*/ 656 w 1401"/>
                  <a:gd name="T93" fmla="*/ 0 h 99"/>
                  <a:gd name="T94" fmla="*/ 677 w 1401"/>
                  <a:gd name="T95" fmla="*/ 0 h 99"/>
                  <a:gd name="T96" fmla="*/ 693 w 1401"/>
                  <a:gd name="T97" fmla="*/ 0 h 99"/>
                  <a:gd name="T98" fmla="*/ 693 w 1401"/>
                  <a:gd name="T99" fmla="*/ 31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1"/>
                  <a:gd name="T151" fmla="*/ 0 h 99"/>
                  <a:gd name="T152" fmla="*/ 1401 w 1401"/>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1" h="99">
                    <a:moveTo>
                      <a:pt x="1386" y="62"/>
                    </a:moveTo>
                    <a:lnTo>
                      <a:pt x="1383" y="62"/>
                    </a:lnTo>
                    <a:lnTo>
                      <a:pt x="1375" y="62"/>
                    </a:lnTo>
                    <a:lnTo>
                      <a:pt x="1368" y="62"/>
                    </a:lnTo>
                    <a:lnTo>
                      <a:pt x="1361" y="62"/>
                    </a:lnTo>
                    <a:lnTo>
                      <a:pt x="1353" y="62"/>
                    </a:lnTo>
                    <a:lnTo>
                      <a:pt x="1345" y="62"/>
                    </a:lnTo>
                    <a:lnTo>
                      <a:pt x="1334" y="60"/>
                    </a:lnTo>
                    <a:lnTo>
                      <a:pt x="1321" y="60"/>
                    </a:lnTo>
                    <a:lnTo>
                      <a:pt x="1309" y="60"/>
                    </a:lnTo>
                    <a:lnTo>
                      <a:pt x="1295" y="60"/>
                    </a:lnTo>
                    <a:lnTo>
                      <a:pt x="1280" y="60"/>
                    </a:lnTo>
                    <a:lnTo>
                      <a:pt x="1265" y="60"/>
                    </a:lnTo>
                    <a:lnTo>
                      <a:pt x="1249" y="60"/>
                    </a:lnTo>
                    <a:lnTo>
                      <a:pt x="1232" y="60"/>
                    </a:lnTo>
                    <a:lnTo>
                      <a:pt x="1213" y="60"/>
                    </a:lnTo>
                    <a:lnTo>
                      <a:pt x="1196" y="60"/>
                    </a:lnTo>
                    <a:lnTo>
                      <a:pt x="1175" y="60"/>
                    </a:lnTo>
                    <a:lnTo>
                      <a:pt x="1156" y="60"/>
                    </a:lnTo>
                    <a:lnTo>
                      <a:pt x="1134" y="60"/>
                    </a:lnTo>
                    <a:lnTo>
                      <a:pt x="1113" y="60"/>
                    </a:lnTo>
                    <a:lnTo>
                      <a:pt x="1090" y="60"/>
                    </a:lnTo>
                    <a:lnTo>
                      <a:pt x="1070" y="60"/>
                    </a:lnTo>
                    <a:lnTo>
                      <a:pt x="1045" y="60"/>
                    </a:lnTo>
                    <a:lnTo>
                      <a:pt x="1020" y="60"/>
                    </a:lnTo>
                    <a:lnTo>
                      <a:pt x="997" y="60"/>
                    </a:lnTo>
                    <a:lnTo>
                      <a:pt x="974" y="60"/>
                    </a:lnTo>
                    <a:lnTo>
                      <a:pt x="948" y="60"/>
                    </a:lnTo>
                    <a:lnTo>
                      <a:pt x="922" y="62"/>
                    </a:lnTo>
                    <a:lnTo>
                      <a:pt x="896" y="62"/>
                    </a:lnTo>
                    <a:lnTo>
                      <a:pt x="871" y="62"/>
                    </a:lnTo>
                    <a:lnTo>
                      <a:pt x="844" y="62"/>
                    </a:lnTo>
                    <a:lnTo>
                      <a:pt x="818" y="62"/>
                    </a:lnTo>
                    <a:lnTo>
                      <a:pt x="791" y="62"/>
                    </a:lnTo>
                    <a:lnTo>
                      <a:pt x="763" y="63"/>
                    </a:lnTo>
                    <a:lnTo>
                      <a:pt x="736" y="63"/>
                    </a:lnTo>
                    <a:lnTo>
                      <a:pt x="710" y="64"/>
                    </a:lnTo>
                    <a:lnTo>
                      <a:pt x="681" y="64"/>
                    </a:lnTo>
                    <a:lnTo>
                      <a:pt x="655" y="66"/>
                    </a:lnTo>
                    <a:lnTo>
                      <a:pt x="628" y="66"/>
                    </a:lnTo>
                    <a:lnTo>
                      <a:pt x="601" y="67"/>
                    </a:lnTo>
                    <a:lnTo>
                      <a:pt x="575" y="67"/>
                    </a:lnTo>
                    <a:lnTo>
                      <a:pt x="547" y="69"/>
                    </a:lnTo>
                    <a:lnTo>
                      <a:pt x="520" y="69"/>
                    </a:lnTo>
                    <a:lnTo>
                      <a:pt x="494" y="70"/>
                    </a:lnTo>
                    <a:lnTo>
                      <a:pt x="468" y="71"/>
                    </a:lnTo>
                    <a:lnTo>
                      <a:pt x="443" y="73"/>
                    </a:lnTo>
                    <a:lnTo>
                      <a:pt x="417" y="73"/>
                    </a:lnTo>
                    <a:lnTo>
                      <a:pt x="391" y="74"/>
                    </a:lnTo>
                    <a:lnTo>
                      <a:pt x="365" y="75"/>
                    </a:lnTo>
                    <a:lnTo>
                      <a:pt x="342" y="77"/>
                    </a:lnTo>
                    <a:lnTo>
                      <a:pt x="316" y="77"/>
                    </a:lnTo>
                    <a:lnTo>
                      <a:pt x="293" y="79"/>
                    </a:lnTo>
                    <a:lnTo>
                      <a:pt x="271" y="81"/>
                    </a:lnTo>
                    <a:lnTo>
                      <a:pt x="249" y="82"/>
                    </a:lnTo>
                    <a:lnTo>
                      <a:pt x="226" y="84"/>
                    </a:lnTo>
                    <a:lnTo>
                      <a:pt x="205" y="86"/>
                    </a:lnTo>
                    <a:lnTo>
                      <a:pt x="185" y="86"/>
                    </a:lnTo>
                    <a:lnTo>
                      <a:pt x="164" y="89"/>
                    </a:lnTo>
                    <a:lnTo>
                      <a:pt x="145" y="92"/>
                    </a:lnTo>
                    <a:lnTo>
                      <a:pt x="128" y="93"/>
                    </a:lnTo>
                    <a:lnTo>
                      <a:pt x="108" y="96"/>
                    </a:lnTo>
                    <a:lnTo>
                      <a:pt x="93" y="99"/>
                    </a:lnTo>
                    <a:lnTo>
                      <a:pt x="85" y="99"/>
                    </a:lnTo>
                    <a:lnTo>
                      <a:pt x="78" y="99"/>
                    </a:lnTo>
                    <a:lnTo>
                      <a:pt x="73" y="99"/>
                    </a:lnTo>
                    <a:lnTo>
                      <a:pt x="67" y="99"/>
                    </a:lnTo>
                    <a:lnTo>
                      <a:pt x="56" y="99"/>
                    </a:lnTo>
                    <a:lnTo>
                      <a:pt x="48" y="99"/>
                    </a:lnTo>
                    <a:lnTo>
                      <a:pt x="39" y="97"/>
                    </a:lnTo>
                    <a:lnTo>
                      <a:pt x="32" y="97"/>
                    </a:lnTo>
                    <a:lnTo>
                      <a:pt x="24" y="97"/>
                    </a:lnTo>
                    <a:lnTo>
                      <a:pt x="19" y="96"/>
                    </a:lnTo>
                    <a:lnTo>
                      <a:pt x="10" y="92"/>
                    </a:lnTo>
                    <a:lnTo>
                      <a:pt x="3" y="86"/>
                    </a:lnTo>
                    <a:lnTo>
                      <a:pt x="0" y="82"/>
                    </a:lnTo>
                    <a:lnTo>
                      <a:pt x="0" y="77"/>
                    </a:lnTo>
                    <a:lnTo>
                      <a:pt x="0" y="71"/>
                    </a:lnTo>
                    <a:lnTo>
                      <a:pt x="4" y="66"/>
                    </a:lnTo>
                    <a:lnTo>
                      <a:pt x="10" y="60"/>
                    </a:lnTo>
                    <a:lnTo>
                      <a:pt x="18" y="56"/>
                    </a:lnTo>
                    <a:lnTo>
                      <a:pt x="25" y="51"/>
                    </a:lnTo>
                    <a:lnTo>
                      <a:pt x="36" y="47"/>
                    </a:lnTo>
                    <a:lnTo>
                      <a:pt x="45" y="44"/>
                    </a:lnTo>
                    <a:lnTo>
                      <a:pt x="58" y="43"/>
                    </a:lnTo>
                    <a:lnTo>
                      <a:pt x="59" y="41"/>
                    </a:lnTo>
                    <a:lnTo>
                      <a:pt x="66" y="41"/>
                    </a:lnTo>
                    <a:lnTo>
                      <a:pt x="71" y="40"/>
                    </a:lnTo>
                    <a:lnTo>
                      <a:pt x="81" y="40"/>
                    </a:lnTo>
                    <a:lnTo>
                      <a:pt x="89" y="38"/>
                    </a:lnTo>
                    <a:lnTo>
                      <a:pt x="100" y="38"/>
                    </a:lnTo>
                    <a:lnTo>
                      <a:pt x="114" y="37"/>
                    </a:lnTo>
                    <a:lnTo>
                      <a:pt x="128" y="37"/>
                    </a:lnTo>
                    <a:lnTo>
                      <a:pt x="141" y="36"/>
                    </a:lnTo>
                    <a:lnTo>
                      <a:pt x="158" y="36"/>
                    </a:lnTo>
                    <a:lnTo>
                      <a:pt x="174" y="34"/>
                    </a:lnTo>
                    <a:lnTo>
                      <a:pt x="193" y="34"/>
                    </a:lnTo>
                    <a:lnTo>
                      <a:pt x="211" y="33"/>
                    </a:lnTo>
                    <a:lnTo>
                      <a:pt x="231" y="32"/>
                    </a:lnTo>
                    <a:lnTo>
                      <a:pt x="253" y="30"/>
                    </a:lnTo>
                    <a:lnTo>
                      <a:pt x="277" y="30"/>
                    </a:lnTo>
                    <a:lnTo>
                      <a:pt x="297" y="29"/>
                    </a:lnTo>
                    <a:lnTo>
                      <a:pt x="322" y="27"/>
                    </a:lnTo>
                    <a:lnTo>
                      <a:pt x="345" y="26"/>
                    </a:lnTo>
                    <a:lnTo>
                      <a:pt x="371" y="26"/>
                    </a:lnTo>
                    <a:lnTo>
                      <a:pt x="397" y="25"/>
                    </a:lnTo>
                    <a:lnTo>
                      <a:pt x="423" y="23"/>
                    </a:lnTo>
                    <a:lnTo>
                      <a:pt x="449" y="22"/>
                    </a:lnTo>
                    <a:lnTo>
                      <a:pt x="478" y="22"/>
                    </a:lnTo>
                    <a:lnTo>
                      <a:pt x="504" y="21"/>
                    </a:lnTo>
                    <a:lnTo>
                      <a:pt x="532" y="21"/>
                    </a:lnTo>
                    <a:lnTo>
                      <a:pt x="561" y="18"/>
                    </a:lnTo>
                    <a:lnTo>
                      <a:pt x="590" y="18"/>
                    </a:lnTo>
                    <a:lnTo>
                      <a:pt x="620" y="17"/>
                    </a:lnTo>
                    <a:lnTo>
                      <a:pt x="649" y="15"/>
                    </a:lnTo>
                    <a:lnTo>
                      <a:pt x="677" y="15"/>
                    </a:lnTo>
                    <a:lnTo>
                      <a:pt x="707" y="15"/>
                    </a:lnTo>
                    <a:lnTo>
                      <a:pt x="737" y="12"/>
                    </a:lnTo>
                    <a:lnTo>
                      <a:pt x="766" y="11"/>
                    </a:lnTo>
                    <a:lnTo>
                      <a:pt x="795" y="11"/>
                    </a:lnTo>
                    <a:lnTo>
                      <a:pt x="825" y="11"/>
                    </a:lnTo>
                    <a:lnTo>
                      <a:pt x="854" y="8"/>
                    </a:lnTo>
                    <a:lnTo>
                      <a:pt x="882" y="7"/>
                    </a:lnTo>
                    <a:lnTo>
                      <a:pt x="911" y="6"/>
                    </a:lnTo>
                    <a:lnTo>
                      <a:pt x="940" y="6"/>
                    </a:lnTo>
                    <a:lnTo>
                      <a:pt x="967" y="6"/>
                    </a:lnTo>
                    <a:lnTo>
                      <a:pt x="995" y="4"/>
                    </a:lnTo>
                    <a:lnTo>
                      <a:pt x="1020" y="3"/>
                    </a:lnTo>
                    <a:lnTo>
                      <a:pt x="1049" y="3"/>
                    </a:lnTo>
                    <a:lnTo>
                      <a:pt x="1075" y="2"/>
                    </a:lnTo>
                    <a:lnTo>
                      <a:pt x="1101" y="2"/>
                    </a:lnTo>
                    <a:lnTo>
                      <a:pt x="1126" y="2"/>
                    </a:lnTo>
                    <a:lnTo>
                      <a:pt x="1150" y="2"/>
                    </a:lnTo>
                    <a:lnTo>
                      <a:pt x="1172" y="0"/>
                    </a:lnTo>
                    <a:lnTo>
                      <a:pt x="1196" y="0"/>
                    </a:lnTo>
                    <a:lnTo>
                      <a:pt x="1217" y="0"/>
                    </a:lnTo>
                    <a:lnTo>
                      <a:pt x="1238" y="0"/>
                    </a:lnTo>
                    <a:lnTo>
                      <a:pt x="1257" y="0"/>
                    </a:lnTo>
                    <a:lnTo>
                      <a:pt x="1276" y="0"/>
                    </a:lnTo>
                    <a:lnTo>
                      <a:pt x="1294" y="0"/>
                    </a:lnTo>
                    <a:lnTo>
                      <a:pt x="1312" y="0"/>
                    </a:lnTo>
                    <a:lnTo>
                      <a:pt x="1327" y="0"/>
                    </a:lnTo>
                    <a:lnTo>
                      <a:pt x="1340" y="0"/>
                    </a:lnTo>
                    <a:lnTo>
                      <a:pt x="1354" y="0"/>
                    </a:lnTo>
                    <a:lnTo>
                      <a:pt x="1366" y="0"/>
                    </a:lnTo>
                    <a:lnTo>
                      <a:pt x="1376" y="0"/>
                    </a:lnTo>
                    <a:lnTo>
                      <a:pt x="1386" y="0"/>
                    </a:lnTo>
                    <a:lnTo>
                      <a:pt x="1394" y="2"/>
                    </a:lnTo>
                    <a:lnTo>
                      <a:pt x="1401" y="3"/>
                    </a:lnTo>
                    <a:lnTo>
                      <a:pt x="1386" y="62"/>
                    </a:lnTo>
                    <a:close/>
                  </a:path>
                </a:pathLst>
              </a:custGeom>
              <a:solidFill>
                <a:schemeClr val="tx1"/>
              </a:solidFill>
              <a:ln w="9525">
                <a:noFill/>
                <a:round/>
                <a:headEnd/>
                <a:tailEnd/>
              </a:ln>
            </p:spPr>
            <p:txBody>
              <a:bodyPr>
                <a:prstTxWarp prst="textNoShape">
                  <a:avLst/>
                </a:prstTxWarp>
              </a:bodyPr>
              <a:lstStyle/>
              <a:p>
                <a:endParaRPr lang="en-US"/>
              </a:p>
            </p:txBody>
          </p:sp>
          <p:sp>
            <p:nvSpPr>
              <p:cNvPr id="98334" name="Freeform 24"/>
              <p:cNvSpPr>
                <a:spLocks/>
              </p:cNvSpPr>
              <p:nvPr/>
            </p:nvSpPr>
            <p:spPr bwMode="auto">
              <a:xfrm>
                <a:off x="3292" y="1825"/>
                <a:ext cx="475" cy="576"/>
              </a:xfrm>
              <a:custGeom>
                <a:avLst/>
                <a:gdLst>
                  <a:gd name="T0" fmla="*/ 471 w 949"/>
                  <a:gd name="T1" fmla="*/ 30 h 1151"/>
                  <a:gd name="T2" fmla="*/ 463 w 949"/>
                  <a:gd name="T3" fmla="*/ 38 h 1151"/>
                  <a:gd name="T4" fmla="*/ 452 w 949"/>
                  <a:gd name="T5" fmla="*/ 50 h 1151"/>
                  <a:gd name="T6" fmla="*/ 438 w 949"/>
                  <a:gd name="T7" fmla="*/ 66 h 1151"/>
                  <a:gd name="T8" fmla="*/ 422 w 949"/>
                  <a:gd name="T9" fmla="*/ 86 h 1151"/>
                  <a:gd name="T10" fmla="*/ 402 w 949"/>
                  <a:gd name="T11" fmla="*/ 107 h 1151"/>
                  <a:gd name="T12" fmla="*/ 381 w 949"/>
                  <a:gd name="T13" fmla="*/ 131 h 1151"/>
                  <a:gd name="T14" fmla="*/ 357 w 949"/>
                  <a:gd name="T15" fmla="*/ 158 h 1151"/>
                  <a:gd name="T16" fmla="*/ 333 w 949"/>
                  <a:gd name="T17" fmla="*/ 187 h 1151"/>
                  <a:gd name="T18" fmla="*/ 307 w 949"/>
                  <a:gd name="T19" fmla="*/ 217 h 1151"/>
                  <a:gd name="T20" fmla="*/ 280 w 949"/>
                  <a:gd name="T21" fmla="*/ 248 h 1151"/>
                  <a:gd name="T22" fmla="*/ 253 w 949"/>
                  <a:gd name="T23" fmla="*/ 280 h 1151"/>
                  <a:gd name="T24" fmla="*/ 225 w 949"/>
                  <a:gd name="T25" fmla="*/ 313 h 1151"/>
                  <a:gd name="T26" fmla="*/ 198 w 949"/>
                  <a:gd name="T27" fmla="*/ 345 h 1151"/>
                  <a:gd name="T28" fmla="*/ 172 w 949"/>
                  <a:gd name="T29" fmla="*/ 377 h 1151"/>
                  <a:gd name="T30" fmla="*/ 147 w 949"/>
                  <a:gd name="T31" fmla="*/ 409 h 1151"/>
                  <a:gd name="T32" fmla="*/ 121 w 949"/>
                  <a:gd name="T33" fmla="*/ 440 h 1151"/>
                  <a:gd name="T34" fmla="*/ 99 w 949"/>
                  <a:gd name="T35" fmla="*/ 468 h 1151"/>
                  <a:gd name="T36" fmla="*/ 78 w 949"/>
                  <a:gd name="T37" fmla="*/ 496 h 1151"/>
                  <a:gd name="T38" fmla="*/ 59 w 949"/>
                  <a:gd name="T39" fmla="*/ 522 h 1151"/>
                  <a:gd name="T40" fmla="*/ 44 w 949"/>
                  <a:gd name="T41" fmla="*/ 546 h 1151"/>
                  <a:gd name="T42" fmla="*/ 32 w 949"/>
                  <a:gd name="T43" fmla="*/ 559 h 1151"/>
                  <a:gd name="T44" fmla="*/ 22 w 949"/>
                  <a:gd name="T45" fmla="*/ 568 h 1151"/>
                  <a:gd name="T46" fmla="*/ 12 w 949"/>
                  <a:gd name="T47" fmla="*/ 575 h 1151"/>
                  <a:gd name="T48" fmla="*/ 4 w 949"/>
                  <a:gd name="T49" fmla="*/ 574 h 1151"/>
                  <a:gd name="T50" fmla="*/ 0 w 949"/>
                  <a:gd name="T51" fmla="*/ 564 h 1151"/>
                  <a:gd name="T52" fmla="*/ 4 w 949"/>
                  <a:gd name="T53" fmla="*/ 550 h 1151"/>
                  <a:gd name="T54" fmla="*/ 10 w 949"/>
                  <a:gd name="T55" fmla="*/ 538 h 1151"/>
                  <a:gd name="T56" fmla="*/ 17 w 949"/>
                  <a:gd name="T57" fmla="*/ 530 h 1151"/>
                  <a:gd name="T58" fmla="*/ 27 w 949"/>
                  <a:gd name="T59" fmla="*/ 516 h 1151"/>
                  <a:gd name="T60" fmla="*/ 41 w 949"/>
                  <a:gd name="T61" fmla="*/ 498 h 1151"/>
                  <a:gd name="T62" fmla="*/ 59 w 949"/>
                  <a:gd name="T63" fmla="*/ 476 h 1151"/>
                  <a:gd name="T64" fmla="*/ 80 w 949"/>
                  <a:gd name="T65" fmla="*/ 450 h 1151"/>
                  <a:gd name="T66" fmla="*/ 103 w 949"/>
                  <a:gd name="T67" fmla="*/ 421 h 1151"/>
                  <a:gd name="T68" fmla="*/ 128 w 949"/>
                  <a:gd name="T69" fmla="*/ 390 h 1151"/>
                  <a:gd name="T70" fmla="*/ 155 w 949"/>
                  <a:gd name="T71" fmla="*/ 356 h 1151"/>
                  <a:gd name="T72" fmla="*/ 184 w 949"/>
                  <a:gd name="T73" fmla="*/ 323 h 1151"/>
                  <a:gd name="T74" fmla="*/ 213 w 949"/>
                  <a:gd name="T75" fmla="*/ 287 h 1151"/>
                  <a:gd name="T76" fmla="*/ 242 w 949"/>
                  <a:gd name="T77" fmla="*/ 252 h 1151"/>
                  <a:gd name="T78" fmla="*/ 270 w 949"/>
                  <a:gd name="T79" fmla="*/ 216 h 1151"/>
                  <a:gd name="T80" fmla="*/ 299 w 949"/>
                  <a:gd name="T81" fmla="*/ 182 h 1151"/>
                  <a:gd name="T82" fmla="*/ 327 w 949"/>
                  <a:gd name="T83" fmla="*/ 148 h 1151"/>
                  <a:gd name="T84" fmla="*/ 353 w 949"/>
                  <a:gd name="T85" fmla="*/ 117 h 1151"/>
                  <a:gd name="T86" fmla="*/ 377 w 949"/>
                  <a:gd name="T87" fmla="*/ 88 h 1151"/>
                  <a:gd name="T88" fmla="*/ 400 w 949"/>
                  <a:gd name="T89" fmla="*/ 62 h 1151"/>
                  <a:gd name="T90" fmla="*/ 419 w 949"/>
                  <a:gd name="T91" fmla="*/ 40 h 1151"/>
                  <a:gd name="T92" fmla="*/ 435 w 949"/>
                  <a:gd name="T93" fmla="*/ 21 h 1151"/>
                  <a:gd name="T94" fmla="*/ 448 w 949"/>
                  <a:gd name="T95" fmla="*/ 8 h 1151"/>
                  <a:gd name="T96" fmla="*/ 457 w 949"/>
                  <a:gd name="T97" fmla="*/ 0 h 11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9"/>
                  <a:gd name="T148" fmla="*/ 0 h 1151"/>
                  <a:gd name="T149" fmla="*/ 949 w 949"/>
                  <a:gd name="T150" fmla="*/ 1151 h 11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9" h="1151">
                    <a:moveTo>
                      <a:pt x="949" y="52"/>
                    </a:moveTo>
                    <a:lnTo>
                      <a:pt x="947" y="53"/>
                    </a:lnTo>
                    <a:lnTo>
                      <a:pt x="941" y="60"/>
                    </a:lnTo>
                    <a:lnTo>
                      <a:pt x="936" y="63"/>
                    </a:lnTo>
                    <a:lnTo>
                      <a:pt x="932" y="69"/>
                    </a:lnTo>
                    <a:lnTo>
                      <a:pt x="926" y="75"/>
                    </a:lnTo>
                    <a:lnTo>
                      <a:pt x="921" y="83"/>
                    </a:lnTo>
                    <a:lnTo>
                      <a:pt x="911" y="90"/>
                    </a:lnTo>
                    <a:lnTo>
                      <a:pt x="904" y="99"/>
                    </a:lnTo>
                    <a:lnTo>
                      <a:pt x="896" y="109"/>
                    </a:lnTo>
                    <a:lnTo>
                      <a:pt x="886" y="120"/>
                    </a:lnTo>
                    <a:lnTo>
                      <a:pt x="876" y="131"/>
                    </a:lnTo>
                    <a:lnTo>
                      <a:pt x="866" y="143"/>
                    </a:lnTo>
                    <a:lnTo>
                      <a:pt x="855" y="157"/>
                    </a:lnTo>
                    <a:lnTo>
                      <a:pt x="844" y="171"/>
                    </a:lnTo>
                    <a:lnTo>
                      <a:pt x="830" y="183"/>
                    </a:lnTo>
                    <a:lnTo>
                      <a:pt x="818" y="198"/>
                    </a:lnTo>
                    <a:lnTo>
                      <a:pt x="804" y="213"/>
                    </a:lnTo>
                    <a:lnTo>
                      <a:pt x="789" y="229"/>
                    </a:lnTo>
                    <a:lnTo>
                      <a:pt x="774" y="246"/>
                    </a:lnTo>
                    <a:lnTo>
                      <a:pt x="761" y="262"/>
                    </a:lnTo>
                    <a:lnTo>
                      <a:pt x="746" y="279"/>
                    </a:lnTo>
                    <a:lnTo>
                      <a:pt x="731" y="298"/>
                    </a:lnTo>
                    <a:lnTo>
                      <a:pt x="714" y="316"/>
                    </a:lnTo>
                    <a:lnTo>
                      <a:pt x="698" y="335"/>
                    </a:lnTo>
                    <a:lnTo>
                      <a:pt x="681" y="354"/>
                    </a:lnTo>
                    <a:lnTo>
                      <a:pt x="665" y="373"/>
                    </a:lnTo>
                    <a:lnTo>
                      <a:pt x="647" y="392"/>
                    </a:lnTo>
                    <a:lnTo>
                      <a:pt x="631" y="413"/>
                    </a:lnTo>
                    <a:lnTo>
                      <a:pt x="613" y="433"/>
                    </a:lnTo>
                    <a:lnTo>
                      <a:pt x="597" y="455"/>
                    </a:lnTo>
                    <a:lnTo>
                      <a:pt x="577" y="474"/>
                    </a:lnTo>
                    <a:lnTo>
                      <a:pt x="560" y="496"/>
                    </a:lnTo>
                    <a:lnTo>
                      <a:pt x="542" y="517"/>
                    </a:lnTo>
                    <a:lnTo>
                      <a:pt x="523" y="538"/>
                    </a:lnTo>
                    <a:lnTo>
                      <a:pt x="505" y="559"/>
                    </a:lnTo>
                    <a:lnTo>
                      <a:pt x="486" y="581"/>
                    </a:lnTo>
                    <a:lnTo>
                      <a:pt x="468" y="603"/>
                    </a:lnTo>
                    <a:lnTo>
                      <a:pt x="450" y="626"/>
                    </a:lnTo>
                    <a:lnTo>
                      <a:pt x="431" y="645"/>
                    </a:lnTo>
                    <a:lnTo>
                      <a:pt x="415" y="667"/>
                    </a:lnTo>
                    <a:lnTo>
                      <a:pt x="396" y="689"/>
                    </a:lnTo>
                    <a:lnTo>
                      <a:pt x="379" y="711"/>
                    </a:lnTo>
                    <a:lnTo>
                      <a:pt x="360" y="733"/>
                    </a:lnTo>
                    <a:lnTo>
                      <a:pt x="344" y="753"/>
                    </a:lnTo>
                    <a:lnTo>
                      <a:pt x="326" y="775"/>
                    </a:lnTo>
                    <a:lnTo>
                      <a:pt x="309" y="797"/>
                    </a:lnTo>
                    <a:lnTo>
                      <a:pt x="293" y="817"/>
                    </a:lnTo>
                    <a:lnTo>
                      <a:pt x="275" y="838"/>
                    </a:lnTo>
                    <a:lnTo>
                      <a:pt x="259" y="858"/>
                    </a:lnTo>
                    <a:lnTo>
                      <a:pt x="242" y="879"/>
                    </a:lnTo>
                    <a:lnTo>
                      <a:pt x="227" y="898"/>
                    </a:lnTo>
                    <a:lnTo>
                      <a:pt x="212" y="917"/>
                    </a:lnTo>
                    <a:lnTo>
                      <a:pt x="197" y="936"/>
                    </a:lnTo>
                    <a:lnTo>
                      <a:pt x="184" y="955"/>
                    </a:lnTo>
                    <a:lnTo>
                      <a:pt x="169" y="973"/>
                    </a:lnTo>
                    <a:lnTo>
                      <a:pt x="156" y="992"/>
                    </a:lnTo>
                    <a:lnTo>
                      <a:pt x="143" y="1009"/>
                    </a:lnTo>
                    <a:lnTo>
                      <a:pt x="132" y="1028"/>
                    </a:lnTo>
                    <a:lnTo>
                      <a:pt x="118" y="1043"/>
                    </a:lnTo>
                    <a:lnTo>
                      <a:pt x="107" y="1059"/>
                    </a:lnTo>
                    <a:lnTo>
                      <a:pt x="97" y="1074"/>
                    </a:lnTo>
                    <a:lnTo>
                      <a:pt x="88" y="1091"/>
                    </a:lnTo>
                    <a:lnTo>
                      <a:pt x="78" y="1099"/>
                    </a:lnTo>
                    <a:lnTo>
                      <a:pt x="70" y="1109"/>
                    </a:lnTo>
                    <a:lnTo>
                      <a:pt x="63" y="1118"/>
                    </a:lnTo>
                    <a:lnTo>
                      <a:pt x="56" y="1125"/>
                    </a:lnTo>
                    <a:lnTo>
                      <a:pt x="51" y="1130"/>
                    </a:lnTo>
                    <a:lnTo>
                      <a:pt x="44" y="1136"/>
                    </a:lnTo>
                    <a:lnTo>
                      <a:pt x="39" y="1140"/>
                    </a:lnTo>
                    <a:lnTo>
                      <a:pt x="35" y="1144"/>
                    </a:lnTo>
                    <a:lnTo>
                      <a:pt x="24" y="1150"/>
                    </a:lnTo>
                    <a:lnTo>
                      <a:pt x="17" y="1151"/>
                    </a:lnTo>
                    <a:lnTo>
                      <a:pt x="10" y="1150"/>
                    </a:lnTo>
                    <a:lnTo>
                      <a:pt x="7" y="1148"/>
                    </a:lnTo>
                    <a:lnTo>
                      <a:pt x="3" y="1141"/>
                    </a:lnTo>
                    <a:lnTo>
                      <a:pt x="0" y="1136"/>
                    </a:lnTo>
                    <a:lnTo>
                      <a:pt x="0" y="1128"/>
                    </a:lnTo>
                    <a:lnTo>
                      <a:pt x="2" y="1120"/>
                    </a:lnTo>
                    <a:lnTo>
                      <a:pt x="4" y="1109"/>
                    </a:lnTo>
                    <a:lnTo>
                      <a:pt x="7" y="1099"/>
                    </a:lnTo>
                    <a:lnTo>
                      <a:pt x="13" y="1089"/>
                    </a:lnTo>
                    <a:lnTo>
                      <a:pt x="19" y="1080"/>
                    </a:lnTo>
                    <a:lnTo>
                      <a:pt x="19" y="1076"/>
                    </a:lnTo>
                    <a:lnTo>
                      <a:pt x="24" y="1072"/>
                    </a:lnTo>
                    <a:lnTo>
                      <a:pt x="26" y="1065"/>
                    </a:lnTo>
                    <a:lnTo>
                      <a:pt x="33" y="1059"/>
                    </a:lnTo>
                    <a:lnTo>
                      <a:pt x="39" y="1051"/>
                    </a:lnTo>
                    <a:lnTo>
                      <a:pt x="45" y="1043"/>
                    </a:lnTo>
                    <a:lnTo>
                      <a:pt x="54" y="1032"/>
                    </a:lnTo>
                    <a:lnTo>
                      <a:pt x="63" y="1022"/>
                    </a:lnTo>
                    <a:lnTo>
                      <a:pt x="71" y="1009"/>
                    </a:lnTo>
                    <a:lnTo>
                      <a:pt x="82" y="996"/>
                    </a:lnTo>
                    <a:lnTo>
                      <a:pt x="92" y="981"/>
                    </a:lnTo>
                    <a:lnTo>
                      <a:pt x="106" y="966"/>
                    </a:lnTo>
                    <a:lnTo>
                      <a:pt x="117" y="951"/>
                    </a:lnTo>
                    <a:lnTo>
                      <a:pt x="132" y="935"/>
                    </a:lnTo>
                    <a:lnTo>
                      <a:pt x="144" y="917"/>
                    </a:lnTo>
                    <a:lnTo>
                      <a:pt x="160" y="899"/>
                    </a:lnTo>
                    <a:lnTo>
                      <a:pt x="174" y="880"/>
                    </a:lnTo>
                    <a:lnTo>
                      <a:pt x="189" y="861"/>
                    </a:lnTo>
                    <a:lnTo>
                      <a:pt x="205" y="841"/>
                    </a:lnTo>
                    <a:lnTo>
                      <a:pt x="222" y="821"/>
                    </a:lnTo>
                    <a:lnTo>
                      <a:pt x="238" y="800"/>
                    </a:lnTo>
                    <a:lnTo>
                      <a:pt x="256" y="779"/>
                    </a:lnTo>
                    <a:lnTo>
                      <a:pt x="272" y="757"/>
                    </a:lnTo>
                    <a:lnTo>
                      <a:pt x="293" y="737"/>
                    </a:lnTo>
                    <a:lnTo>
                      <a:pt x="309" y="712"/>
                    </a:lnTo>
                    <a:lnTo>
                      <a:pt x="329" y="690"/>
                    </a:lnTo>
                    <a:lnTo>
                      <a:pt x="348" y="667"/>
                    </a:lnTo>
                    <a:lnTo>
                      <a:pt x="367" y="645"/>
                    </a:lnTo>
                    <a:lnTo>
                      <a:pt x="386" y="620"/>
                    </a:lnTo>
                    <a:lnTo>
                      <a:pt x="405" y="597"/>
                    </a:lnTo>
                    <a:lnTo>
                      <a:pt x="426" y="574"/>
                    </a:lnTo>
                    <a:lnTo>
                      <a:pt x="445" y="551"/>
                    </a:lnTo>
                    <a:lnTo>
                      <a:pt x="464" y="526"/>
                    </a:lnTo>
                    <a:lnTo>
                      <a:pt x="483" y="503"/>
                    </a:lnTo>
                    <a:lnTo>
                      <a:pt x="502" y="478"/>
                    </a:lnTo>
                    <a:lnTo>
                      <a:pt x="521" y="455"/>
                    </a:lnTo>
                    <a:lnTo>
                      <a:pt x="540" y="432"/>
                    </a:lnTo>
                    <a:lnTo>
                      <a:pt x="560" y="408"/>
                    </a:lnTo>
                    <a:lnTo>
                      <a:pt x="579" y="387"/>
                    </a:lnTo>
                    <a:lnTo>
                      <a:pt x="598" y="363"/>
                    </a:lnTo>
                    <a:lnTo>
                      <a:pt x="617" y="340"/>
                    </a:lnTo>
                    <a:lnTo>
                      <a:pt x="635" y="318"/>
                    </a:lnTo>
                    <a:lnTo>
                      <a:pt x="653" y="295"/>
                    </a:lnTo>
                    <a:lnTo>
                      <a:pt x="672" y="274"/>
                    </a:lnTo>
                    <a:lnTo>
                      <a:pt x="688" y="254"/>
                    </a:lnTo>
                    <a:lnTo>
                      <a:pt x="706" y="233"/>
                    </a:lnTo>
                    <a:lnTo>
                      <a:pt x="722" y="213"/>
                    </a:lnTo>
                    <a:lnTo>
                      <a:pt x="739" y="195"/>
                    </a:lnTo>
                    <a:lnTo>
                      <a:pt x="754" y="176"/>
                    </a:lnTo>
                    <a:lnTo>
                      <a:pt x="769" y="157"/>
                    </a:lnTo>
                    <a:lnTo>
                      <a:pt x="784" y="140"/>
                    </a:lnTo>
                    <a:lnTo>
                      <a:pt x="799" y="124"/>
                    </a:lnTo>
                    <a:lnTo>
                      <a:pt x="811" y="108"/>
                    </a:lnTo>
                    <a:lnTo>
                      <a:pt x="825" y="93"/>
                    </a:lnTo>
                    <a:lnTo>
                      <a:pt x="837" y="79"/>
                    </a:lnTo>
                    <a:lnTo>
                      <a:pt x="850" y="67"/>
                    </a:lnTo>
                    <a:lnTo>
                      <a:pt x="859" y="54"/>
                    </a:lnTo>
                    <a:lnTo>
                      <a:pt x="870" y="42"/>
                    </a:lnTo>
                    <a:lnTo>
                      <a:pt x="878" y="32"/>
                    </a:lnTo>
                    <a:lnTo>
                      <a:pt x="888" y="24"/>
                    </a:lnTo>
                    <a:lnTo>
                      <a:pt x="895" y="15"/>
                    </a:lnTo>
                    <a:lnTo>
                      <a:pt x="901" y="9"/>
                    </a:lnTo>
                    <a:lnTo>
                      <a:pt x="907" y="4"/>
                    </a:lnTo>
                    <a:lnTo>
                      <a:pt x="914" y="0"/>
                    </a:lnTo>
                    <a:lnTo>
                      <a:pt x="949" y="52"/>
                    </a:lnTo>
                    <a:close/>
                  </a:path>
                </a:pathLst>
              </a:custGeom>
              <a:solidFill>
                <a:schemeClr val="tx1"/>
              </a:solidFill>
              <a:ln w="9525">
                <a:noFill/>
                <a:round/>
                <a:headEnd/>
                <a:tailEnd/>
              </a:ln>
            </p:spPr>
            <p:txBody>
              <a:bodyPr>
                <a:prstTxWarp prst="textNoShape">
                  <a:avLst/>
                </a:prstTxWarp>
              </a:bodyPr>
              <a:lstStyle/>
              <a:p>
                <a:endParaRPr lang="en-US"/>
              </a:p>
            </p:txBody>
          </p:sp>
          <p:sp>
            <p:nvSpPr>
              <p:cNvPr id="98335" name="Freeform 25"/>
              <p:cNvSpPr>
                <a:spLocks/>
              </p:cNvSpPr>
              <p:nvPr/>
            </p:nvSpPr>
            <p:spPr bwMode="auto">
              <a:xfrm>
                <a:off x="3401" y="1624"/>
                <a:ext cx="427" cy="209"/>
              </a:xfrm>
              <a:custGeom>
                <a:avLst/>
                <a:gdLst>
                  <a:gd name="T0" fmla="*/ 423 w 853"/>
                  <a:gd name="T1" fmla="*/ 191 h 417"/>
                  <a:gd name="T2" fmla="*/ 410 w 853"/>
                  <a:gd name="T3" fmla="*/ 183 h 417"/>
                  <a:gd name="T4" fmla="*/ 399 w 853"/>
                  <a:gd name="T5" fmla="*/ 176 h 417"/>
                  <a:gd name="T6" fmla="*/ 384 w 853"/>
                  <a:gd name="T7" fmla="*/ 168 h 417"/>
                  <a:gd name="T8" fmla="*/ 368 w 853"/>
                  <a:gd name="T9" fmla="*/ 158 h 417"/>
                  <a:gd name="T10" fmla="*/ 350 w 853"/>
                  <a:gd name="T11" fmla="*/ 148 h 417"/>
                  <a:gd name="T12" fmla="*/ 330 w 853"/>
                  <a:gd name="T13" fmla="*/ 136 h 417"/>
                  <a:gd name="T14" fmla="*/ 307 w 853"/>
                  <a:gd name="T15" fmla="*/ 124 h 417"/>
                  <a:gd name="T16" fmla="*/ 285 w 853"/>
                  <a:gd name="T17" fmla="*/ 112 h 417"/>
                  <a:gd name="T18" fmla="*/ 261 w 853"/>
                  <a:gd name="T19" fmla="*/ 99 h 417"/>
                  <a:gd name="T20" fmla="*/ 236 w 853"/>
                  <a:gd name="T21" fmla="*/ 86 h 417"/>
                  <a:gd name="T22" fmla="*/ 211 w 853"/>
                  <a:gd name="T23" fmla="*/ 73 h 417"/>
                  <a:gd name="T24" fmla="*/ 186 w 853"/>
                  <a:gd name="T25" fmla="*/ 61 h 417"/>
                  <a:gd name="T26" fmla="*/ 161 w 853"/>
                  <a:gd name="T27" fmla="*/ 49 h 417"/>
                  <a:gd name="T28" fmla="*/ 138 w 853"/>
                  <a:gd name="T29" fmla="*/ 38 h 417"/>
                  <a:gd name="T30" fmla="*/ 114 w 853"/>
                  <a:gd name="T31" fmla="*/ 28 h 417"/>
                  <a:gd name="T32" fmla="*/ 91 w 853"/>
                  <a:gd name="T33" fmla="*/ 19 h 417"/>
                  <a:gd name="T34" fmla="*/ 69 w 853"/>
                  <a:gd name="T35" fmla="*/ 12 h 417"/>
                  <a:gd name="T36" fmla="*/ 50 w 853"/>
                  <a:gd name="T37" fmla="*/ 7 h 417"/>
                  <a:gd name="T38" fmla="*/ 32 w 853"/>
                  <a:gd name="T39" fmla="*/ 2 h 417"/>
                  <a:gd name="T40" fmla="*/ 17 w 853"/>
                  <a:gd name="T41" fmla="*/ 1 h 417"/>
                  <a:gd name="T42" fmla="*/ 7 w 853"/>
                  <a:gd name="T43" fmla="*/ 0 h 417"/>
                  <a:gd name="T44" fmla="*/ 1 w 853"/>
                  <a:gd name="T45" fmla="*/ 2 h 417"/>
                  <a:gd name="T46" fmla="*/ 2 w 853"/>
                  <a:gd name="T47" fmla="*/ 8 h 417"/>
                  <a:gd name="T48" fmla="*/ 12 w 853"/>
                  <a:gd name="T49" fmla="*/ 14 h 417"/>
                  <a:gd name="T50" fmla="*/ 21 w 853"/>
                  <a:gd name="T51" fmla="*/ 20 h 417"/>
                  <a:gd name="T52" fmla="*/ 35 w 853"/>
                  <a:gd name="T53" fmla="*/ 27 h 417"/>
                  <a:gd name="T54" fmla="*/ 49 w 853"/>
                  <a:gd name="T55" fmla="*/ 34 h 417"/>
                  <a:gd name="T56" fmla="*/ 66 w 853"/>
                  <a:gd name="T57" fmla="*/ 42 h 417"/>
                  <a:gd name="T58" fmla="*/ 85 w 853"/>
                  <a:gd name="T59" fmla="*/ 51 h 417"/>
                  <a:gd name="T60" fmla="*/ 104 w 853"/>
                  <a:gd name="T61" fmla="*/ 59 h 417"/>
                  <a:gd name="T62" fmla="*/ 123 w 853"/>
                  <a:gd name="T63" fmla="*/ 68 h 417"/>
                  <a:gd name="T64" fmla="*/ 143 w 853"/>
                  <a:gd name="T65" fmla="*/ 77 h 417"/>
                  <a:gd name="T66" fmla="*/ 163 w 853"/>
                  <a:gd name="T67" fmla="*/ 86 h 417"/>
                  <a:gd name="T68" fmla="*/ 182 w 853"/>
                  <a:gd name="T69" fmla="*/ 94 h 417"/>
                  <a:gd name="T70" fmla="*/ 200 w 853"/>
                  <a:gd name="T71" fmla="*/ 102 h 417"/>
                  <a:gd name="T72" fmla="*/ 217 w 853"/>
                  <a:gd name="T73" fmla="*/ 110 h 417"/>
                  <a:gd name="T74" fmla="*/ 232 w 853"/>
                  <a:gd name="T75" fmla="*/ 118 h 417"/>
                  <a:gd name="T76" fmla="*/ 245 w 853"/>
                  <a:gd name="T77" fmla="*/ 124 h 417"/>
                  <a:gd name="T78" fmla="*/ 255 w 853"/>
                  <a:gd name="T79" fmla="*/ 130 h 417"/>
                  <a:gd name="T80" fmla="*/ 268 w 853"/>
                  <a:gd name="T81" fmla="*/ 139 h 417"/>
                  <a:gd name="T82" fmla="*/ 277 w 853"/>
                  <a:gd name="T83" fmla="*/ 144 h 417"/>
                  <a:gd name="T84" fmla="*/ 291 w 853"/>
                  <a:gd name="T85" fmla="*/ 152 h 417"/>
                  <a:gd name="T86" fmla="*/ 301 w 853"/>
                  <a:gd name="T87" fmla="*/ 157 h 417"/>
                  <a:gd name="T88" fmla="*/ 310 w 853"/>
                  <a:gd name="T89" fmla="*/ 162 h 417"/>
                  <a:gd name="T90" fmla="*/ 319 w 853"/>
                  <a:gd name="T91" fmla="*/ 167 h 417"/>
                  <a:gd name="T92" fmla="*/ 328 w 853"/>
                  <a:gd name="T93" fmla="*/ 172 h 417"/>
                  <a:gd name="T94" fmla="*/ 342 w 853"/>
                  <a:gd name="T95" fmla="*/ 179 h 417"/>
                  <a:gd name="T96" fmla="*/ 352 w 853"/>
                  <a:gd name="T97" fmla="*/ 183 h 417"/>
                  <a:gd name="T98" fmla="*/ 367 w 853"/>
                  <a:gd name="T99" fmla="*/ 191 h 417"/>
                  <a:gd name="T100" fmla="*/ 380 w 853"/>
                  <a:gd name="T101" fmla="*/ 198 h 417"/>
                  <a:gd name="T102" fmla="*/ 391 w 853"/>
                  <a:gd name="T103" fmla="*/ 203 h 417"/>
                  <a:gd name="T104" fmla="*/ 399 w 853"/>
                  <a:gd name="T105" fmla="*/ 207 h 417"/>
                  <a:gd name="T106" fmla="*/ 427 w 853"/>
                  <a:gd name="T107" fmla="*/ 19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3"/>
                  <a:gd name="T163" fmla="*/ 0 h 417"/>
                  <a:gd name="T164" fmla="*/ 853 w 853"/>
                  <a:gd name="T165" fmla="*/ 417 h 4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3" h="417">
                    <a:moveTo>
                      <a:pt x="853" y="385"/>
                    </a:moveTo>
                    <a:lnTo>
                      <a:pt x="850" y="384"/>
                    </a:lnTo>
                    <a:lnTo>
                      <a:pt x="845" y="381"/>
                    </a:lnTo>
                    <a:lnTo>
                      <a:pt x="837" y="376"/>
                    </a:lnTo>
                    <a:lnTo>
                      <a:pt x="827" y="370"/>
                    </a:lnTo>
                    <a:lnTo>
                      <a:pt x="819" y="366"/>
                    </a:lnTo>
                    <a:lnTo>
                      <a:pt x="813" y="361"/>
                    </a:lnTo>
                    <a:lnTo>
                      <a:pt x="804" y="355"/>
                    </a:lnTo>
                    <a:lnTo>
                      <a:pt x="797" y="351"/>
                    </a:lnTo>
                    <a:lnTo>
                      <a:pt x="787" y="346"/>
                    </a:lnTo>
                    <a:lnTo>
                      <a:pt x="779" y="340"/>
                    </a:lnTo>
                    <a:lnTo>
                      <a:pt x="768" y="335"/>
                    </a:lnTo>
                    <a:lnTo>
                      <a:pt x="759" y="329"/>
                    </a:lnTo>
                    <a:lnTo>
                      <a:pt x="748" y="322"/>
                    </a:lnTo>
                    <a:lnTo>
                      <a:pt x="735" y="315"/>
                    </a:lnTo>
                    <a:lnTo>
                      <a:pt x="723" y="309"/>
                    </a:lnTo>
                    <a:lnTo>
                      <a:pt x="712" y="302"/>
                    </a:lnTo>
                    <a:lnTo>
                      <a:pt x="699" y="295"/>
                    </a:lnTo>
                    <a:lnTo>
                      <a:pt x="686" y="287"/>
                    </a:lnTo>
                    <a:lnTo>
                      <a:pt x="673" y="279"/>
                    </a:lnTo>
                    <a:lnTo>
                      <a:pt x="659" y="272"/>
                    </a:lnTo>
                    <a:lnTo>
                      <a:pt x="644" y="264"/>
                    </a:lnTo>
                    <a:lnTo>
                      <a:pt x="629" y="255"/>
                    </a:lnTo>
                    <a:lnTo>
                      <a:pt x="614" y="247"/>
                    </a:lnTo>
                    <a:lnTo>
                      <a:pt x="600" y="239"/>
                    </a:lnTo>
                    <a:lnTo>
                      <a:pt x="584" y="231"/>
                    </a:lnTo>
                    <a:lnTo>
                      <a:pt x="569" y="223"/>
                    </a:lnTo>
                    <a:lnTo>
                      <a:pt x="554" y="213"/>
                    </a:lnTo>
                    <a:lnTo>
                      <a:pt x="539" y="206"/>
                    </a:lnTo>
                    <a:lnTo>
                      <a:pt x="521" y="197"/>
                    </a:lnTo>
                    <a:lnTo>
                      <a:pt x="506" y="187"/>
                    </a:lnTo>
                    <a:lnTo>
                      <a:pt x="488" y="179"/>
                    </a:lnTo>
                    <a:lnTo>
                      <a:pt x="472" y="172"/>
                    </a:lnTo>
                    <a:lnTo>
                      <a:pt x="455" y="162"/>
                    </a:lnTo>
                    <a:lnTo>
                      <a:pt x="439" y="154"/>
                    </a:lnTo>
                    <a:lnTo>
                      <a:pt x="422" y="146"/>
                    </a:lnTo>
                    <a:lnTo>
                      <a:pt x="406" y="138"/>
                    </a:lnTo>
                    <a:lnTo>
                      <a:pt x="389" y="128"/>
                    </a:lnTo>
                    <a:lnTo>
                      <a:pt x="372" y="121"/>
                    </a:lnTo>
                    <a:lnTo>
                      <a:pt x="354" y="112"/>
                    </a:lnTo>
                    <a:lnTo>
                      <a:pt x="339" y="106"/>
                    </a:lnTo>
                    <a:lnTo>
                      <a:pt x="322" y="97"/>
                    </a:lnTo>
                    <a:lnTo>
                      <a:pt x="306" y="90"/>
                    </a:lnTo>
                    <a:lnTo>
                      <a:pt x="290" y="83"/>
                    </a:lnTo>
                    <a:lnTo>
                      <a:pt x="275" y="76"/>
                    </a:lnTo>
                    <a:lnTo>
                      <a:pt x="258" y="69"/>
                    </a:lnTo>
                    <a:lnTo>
                      <a:pt x="242" y="61"/>
                    </a:lnTo>
                    <a:lnTo>
                      <a:pt x="227" y="56"/>
                    </a:lnTo>
                    <a:lnTo>
                      <a:pt x="212" y="50"/>
                    </a:lnTo>
                    <a:lnTo>
                      <a:pt x="195" y="43"/>
                    </a:lnTo>
                    <a:lnTo>
                      <a:pt x="182" y="38"/>
                    </a:lnTo>
                    <a:lnTo>
                      <a:pt x="167" y="32"/>
                    </a:lnTo>
                    <a:lnTo>
                      <a:pt x="153" y="30"/>
                    </a:lnTo>
                    <a:lnTo>
                      <a:pt x="138" y="24"/>
                    </a:lnTo>
                    <a:lnTo>
                      <a:pt x="126" y="19"/>
                    </a:lnTo>
                    <a:lnTo>
                      <a:pt x="112" y="16"/>
                    </a:lnTo>
                    <a:lnTo>
                      <a:pt x="100" y="13"/>
                    </a:lnTo>
                    <a:lnTo>
                      <a:pt x="86" y="9"/>
                    </a:lnTo>
                    <a:lnTo>
                      <a:pt x="75" y="6"/>
                    </a:lnTo>
                    <a:lnTo>
                      <a:pt x="64" y="4"/>
                    </a:lnTo>
                    <a:lnTo>
                      <a:pt x="54" y="4"/>
                    </a:lnTo>
                    <a:lnTo>
                      <a:pt x="44" y="2"/>
                    </a:lnTo>
                    <a:lnTo>
                      <a:pt x="34" y="1"/>
                    </a:lnTo>
                    <a:lnTo>
                      <a:pt x="26" y="0"/>
                    </a:lnTo>
                    <a:lnTo>
                      <a:pt x="20" y="0"/>
                    </a:lnTo>
                    <a:lnTo>
                      <a:pt x="13" y="0"/>
                    </a:lnTo>
                    <a:lnTo>
                      <a:pt x="9" y="0"/>
                    </a:lnTo>
                    <a:lnTo>
                      <a:pt x="4" y="1"/>
                    </a:lnTo>
                    <a:lnTo>
                      <a:pt x="2" y="4"/>
                    </a:lnTo>
                    <a:lnTo>
                      <a:pt x="0" y="5"/>
                    </a:lnTo>
                    <a:lnTo>
                      <a:pt x="1" y="9"/>
                    </a:lnTo>
                    <a:lnTo>
                      <a:pt x="4" y="15"/>
                    </a:lnTo>
                    <a:lnTo>
                      <a:pt x="13" y="21"/>
                    </a:lnTo>
                    <a:lnTo>
                      <a:pt x="16" y="24"/>
                    </a:lnTo>
                    <a:lnTo>
                      <a:pt x="23" y="28"/>
                    </a:lnTo>
                    <a:lnTo>
                      <a:pt x="28" y="31"/>
                    </a:lnTo>
                    <a:lnTo>
                      <a:pt x="35" y="35"/>
                    </a:lnTo>
                    <a:lnTo>
                      <a:pt x="42" y="39"/>
                    </a:lnTo>
                    <a:lnTo>
                      <a:pt x="50" y="45"/>
                    </a:lnTo>
                    <a:lnTo>
                      <a:pt x="60" y="49"/>
                    </a:lnTo>
                    <a:lnTo>
                      <a:pt x="69" y="54"/>
                    </a:lnTo>
                    <a:lnTo>
                      <a:pt x="78" y="57"/>
                    </a:lnTo>
                    <a:lnTo>
                      <a:pt x="87" y="63"/>
                    </a:lnTo>
                    <a:lnTo>
                      <a:pt x="98" y="67"/>
                    </a:lnTo>
                    <a:lnTo>
                      <a:pt x="111" y="73"/>
                    </a:lnTo>
                    <a:lnTo>
                      <a:pt x="120" y="79"/>
                    </a:lnTo>
                    <a:lnTo>
                      <a:pt x="131" y="84"/>
                    </a:lnTo>
                    <a:lnTo>
                      <a:pt x="145" y="90"/>
                    </a:lnTo>
                    <a:lnTo>
                      <a:pt x="157" y="95"/>
                    </a:lnTo>
                    <a:lnTo>
                      <a:pt x="169" y="101"/>
                    </a:lnTo>
                    <a:lnTo>
                      <a:pt x="182" y="106"/>
                    </a:lnTo>
                    <a:lnTo>
                      <a:pt x="194" y="112"/>
                    </a:lnTo>
                    <a:lnTo>
                      <a:pt x="208" y="117"/>
                    </a:lnTo>
                    <a:lnTo>
                      <a:pt x="220" y="123"/>
                    </a:lnTo>
                    <a:lnTo>
                      <a:pt x="232" y="130"/>
                    </a:lnTo>
                    <a:lnTo>
                      <a:pt x="246" y="135"/>
                    </a:lnTo>
                    <a:lnTo>
                      <a:pt x="260" y="142"/>
                    </a:lnTo>
                    <a:lnTo>
                      <a:pt x="272" y="146"/>
                    </a:lnTo>
                    <a:lnTo>
                      <a:pt x="286" y="153"/>
                    </a:lnTo>
                    <a:lnTo>
                      <a:pt x="298" y="158"/>
                    </a:lnTo>
                    <a:lnTo>
                      <a:pt x="313" y="165"/>
                    </a:lnTo>
                    <a:lnTo>
                      <a:pt x="325" y="171"/>
                    </a:lnTo>
                    <a:lnTo>
                      <a:pt x="339" y="177"/>
                    </a:lnTo>
                    <a:lnTo>
                      <a:pt x="351" y="183"/>
                    </a:lnTo>
                    <a:lnTo>
                      <a:pt x="364" y="188"/>
                    </a:lnTo>
                    <a:lnTo>
                      <a:pt x="376" y="192"/>
                    </a:lnTo>
                    <a:lnTo>
                      <a:pt x="388" y="199"/>
                    </a:lnTo>
                    <a:lnTo>
                      <a:pt x="399" y="203"/>
                    </a:lnTo>
                    <a:lnTo>
                      <a:pt x="411" y="210"/>
                    </a:lnTo>
                    <a:lnTo>
                      <a:pt x="422" y="214"/>
                    </a:lnTo>
                    <a:lnTo>
                      <a:pt x="433" y="220"/>
                    </a:lnTo>
                    <a:lnTo>
                      <a:pt x="444" y="225"/>
                    </a:lnTo>
                    <a:lnTo>
                      <a:pt x="455" y="231"/>
                    </a:lnTo>
                    <a:lnTo>
                      <a:pt x="463" y="235"/>
                    </a:lnTo>
                    <a:lnTo>
                      <a:pt x="473" y="239"/>
                    </a:lnTo>
                    <a:lnTo>
                      <a:pt x="480" y="243"/>
                    </a:lnTo>
                    <a:lnTo>
                      <a:pt x="489" y="248"/>
                    </a:lnTo>
                    <a:lnTo>
                      <a:pt x="496" y="251"/>
                    </a:lnTo>
                    <a:lnTo>
                      <a:pt x="503" y="255"/>
                    </a:lnTo>
                    <a:lnTo>
                      <a:pt x="510" y="259"/>
                    </a:lnTo>
                    <a:lnTo>
                      <a:pt x="515" y="264"/>
                    </a:lnTo>
                    <a:lnTo>
                      <a:pt x="526" y="270"/>
                    </a:lnTo>
                    <a:lnTo>
                      <a:pt x="536" y="277"/>
                    </a:lnTo>
                    <a:lnTo>
                      <a:pt x="541" y="280"/>
                    </a:lnTo>
                    <a:lnTo>
                      <a:pt x="547" y="284"/>
                    </a:lnTo>
                    <a:lnTo>
                      <a:pt x="554" y="287"/>
                    </a:lnTo>
                    <a:lnTo>
                      <a:pt x="560" y="290"/>
                    </a:lnTo>
                    <a:lnTo>
                      <a:pt x="571" y="296"/>
                    </a:lnTo>
                    <a:lnTo>
                      <a:pt x="582" y="303"/>
                    </a:lnTo>
                    <a:lnTo>
                      <a:pt x="588" y="306"/>
                    </a:lnTo>
                    <a:lnTo>
                      <a:pt x="595" y="310"/>
                    </a:lnTo>
                    <a:lnTo>
                      <a:pt x="601" y="313"/>
                    </a:lnTo>
                    <a:lnTo>
                      <a:pt x="607" y="317"/>
                    </a:lnTo>
                    <a:lnTo>
                      <a:pt x="612" y="320"/>
                    </a:lnTo>
                    <a:lnTo>
                      <a:pt x="619" y="324"/>
                    </a:lnTo>
                    <a:lnTo>
                      <a:pt x="625" y="326"/>
                    </a:lnTo>
                    <a:lnTo>
                      <a:pt x="632" y="329"/>
                    </a:lnTo>
                    <a:lnTo>
                      <a:pt x="637" y="333"/>
                    </a:lnTo>
                    <a:lnTo>
                      <a:pt x="642" y="336"/>
                    </a:lnTo>
                    <a:lnTo>
                      <a:pt x="649" y="340"/>
                    </a:lnTo>
                    <a:lnTo>
                      <a:pt x="656" y="343"/>
                    </a:lnTo>
                    <a:lnTo>
                      <a:pt x="667" y="348"/>
                    </a:lnTo>
                    <a:lnTo>
                      <a:pt x="678" y="355"/>
                    </a:lnTo>
                    <a:lnTo>
                      <a:pt x="683" y="357"/>
                    </a:lnTo>
                    <a:lnTo>
                      <a:pt x="690" y="361"/>
                    </a:lnTo>
                    <a:lnTo>
                      <a:pt x="696" y="363"/>
                    </a:lnTo>
                    <a:lnTo>
                      <a:pt x="703" y="366"/>
                    </a:lnTo>
                    <a:lnTo>
                      <a:pt x="712" y="370"/>
                    </a:lnTo>
                    <a:lnTo>
                      <a:pt x="723" y="376"/>
                    </a:lnTo>
                    <a:lnTo>
                      <a:pt x="733" y="381"/>
                    </a:lnTo>
                    <a:lnTo>
                      <a:pt x="742" y="385"/>
                    </a:lnTo>
                    <a:lnTo>
                      <a:pt x="751" y="391"/>
                    </a:lnTo>
                    <a:lnTo>
                      <a:pt x="759" y="395"/>
                    </a:lnTo>
                    <a:lnTo>
                      <a:pt x="767" y="399"/>
                    </a:lnTo>
                    <a:lnTo>
                      <a:pt x="775" y="403"/>
                    </a:lnTo>
                    <a:lnTo>
                      <a:pt x="781" y="406"/>
                    </a:lnTo>
                    <a:lnTo>
                      <a:pt x="787" y="408"/>
                    </a:lnTo>
                    <a:lnTo>
                      <a:pt x="792" y="411"/>
                    </a:lnTo>
                    <a:lnTo>
                      <a:pt x="797" y="413"/>
                    </a:lnTo>
                    <a:lnTo>
                      <a:pt x="802" y="415"/>
                    </a:lnTo>
                    <a:lnTo>
                      <a:pt x="805" y="417"/>
                    </a:lnTo>
                    <a:lnTo>
                      <a:pt x="853" y="385"/>
                    </a:lnTo>
                    <a:close/>
                  </a:path>
                </a:pathLst>
              </a:custGeom>
              <a:solidFill>
                <a:schemeClr val="tx1"/>
              </a:solidFill>
              <a:ln w="9525">
                <a:noFill/>
                <a:round/>
                <a:headEnd/>
                <a:tailEnd/>
              </a:ln>
            </p:spPr>
            <p:txBody>
              <a:bodyPr>
                <a:prstTxWarp prst="textNoShape">
                  <a:avLst/>
                </a:prstTxWarp>
              </a:bodyPr>
              <a:lstStyle/>
              <a:p>
                <a:endParaRPr lang="en-US"/>
              </a:p>
            </p:txBody>
          </p:sp>
          <p:sp>
            <p:nvSpPr>
              <p:cNvPr id="98336" name="Freeform 26"/>
              <p:cNvSpPr>
                <a:spLocks/>
              </p:cNvSpPr>
              <p:nvPr/>
            </p:nvSpPr>
            <p:spPr bwMode="auto">
              <a:xfrm>
                <a:off x="3766" y="1858"/>
                <a:ext cx="39" cy="402"/>
              </a:xfrm>
              <a:custGeom>
                <a:avLst/>
                <a:gdLst>
                  <a:gd name="T0" fmla="*/ 11 w 78"/>
                  <a:gd name="T1" fmla="*/ 11 h 804"/>
                  <a:gd name="T2" fmla="*/ 10 w 78"/>
                  <a:gd name="T3" fmla="*/ 23 h 804"/>
                  <a:gd name="T4" fmla="*/ 9 w 78"/>
                  <a:gd name="T5" fmla="*/ 34 h 804"/>
                  <a:gd name="T6" fmla="*/ 8 w 78"/>
                  <a:gd name="T7" fmla="*/ 47 h 804"/>
                  <a:gd name="T8" fmla="*/ 7 w 78"/>
                  <a:gd name="T9" fmla="*/ 63 h 804"/>
                  <a:gd name="T10" fmla="*/ 6 w 78"/>
                  <a:gd name="T11" fmla="*/ 80 h 804"/>
                  <a:gd name="T12" fmla="*/ 6 w 78"/>
                  <a:gd name="T13" fmla="*/ 100 h 804"/>
                  <a:gd name="T14" fmla="*/ 4 w 78"/>
                  <a:gd name="T15" fmla="*/ 119 h 804"/>
                  <a:gd name="T16" fmla="*/ 3 w 78"/>
                  <a:gd name="T17" fmla="*/ 141 h 804"/>
                  <a:gd name="T18" fmla="*/ 2 w 78"/>
                  <a:gd name="T19" fmla="*/ 163 h 804"/>
                  <a:gd name="T20" fmla="*/ 2 w 78"/>
                  <a:gd name="T21" fmla="*/ 186 h 804"/>
                  <a:gd name="T22" fmla="*/ 1 w 78"/>
                  <a:gd name="T23" fmla="*/ 208 h 804"/>
                  <a:gd name="T24" fmla="*/ 0 w 78"/>
                  <a:gd name="T25" fmla="*/ 229 h 804"/>
                  <a:gd name="T26" fmla="*/ 0 w 78"/>
                  <a:gd name="T27" fmla="*/ 252 h 804"/>
                  <a:gd name="T28" fmla="*/ 1 w 78"/>
                  <a:gd name="T29" fmla="*/ 273 h 804"/>
                  <a:gd name="T30" fmla="*/ 1 w 78"/>
                  <a:gd name="T31" fmla="*/ 293 h 804"/>
                  <a:gd name="T32" fmla="*/ 2 w 78"/>
                  <a:gd name="T33" fmla="*/ 312 h 804"/>
                  <a:gd name="T34" fmla="*/ 3 w 78"/>
                  <a:gd name="T35" fmla="*/ 329 h 804"/>
                  <a:gd name="T36" fmla="*/ 4 w 78"/>
                  <a:gd name="T37" fmla="*/ 344 h 804"/>
                  <a:gd name="T38" fmla="*/ 7 w 78"/>
                  <a:gd name="T39" fmla="*/ 357 h 804"/>
                  <a:gd name="T40" fmla="*/ 9 w 78"/>
                  <a:gd name="T41" fmla="*/ 368 h 804"/>
                  <a:gd name="T42" fmla="*/ 13 w 78"/>
                  <a:gd name="T43" fmla="*/ 380 h 804"/>
                  <a:gd name="T44" fmla="*/ 17 w 78"/>
                  <a:gd name="T45" fmla="*/ 392 h 804"/>
                  <a:gd name="T46" fmla="*/ 23 w 78"/>
                  <a:gd name="T47" fmla="*/ 401 h 804"/>
                  <a:gd name="T48" fmla="*/ 31 w 78"/>
                  <a:gd name="T49" fmla="*/ 401 h 804"/>
                  <a:gd name="T50" fmla="*/ 35 w 78"/>
                  <a:gd name="T51" fmla="*/ 389 h 804"/>
                  <a:gd name="T52" fmla="*/ 36 w 78"/>
                  <a:gd name="T53" fmla="*/ 378 h 804"/>
                  <a:gd name="T54" fmla="*/ 35 w 78"/>
                  <a:gd name="T55" fmla="*/ 366 h 804"/>
                  <a:gd name="T56" fmla="*/ 32 w 78"/>
                  <a:gd name="T57" fmla="*/ 353 h 804"/>
                  <a:gd name="T58" fmla="*/ 31 w 78"/>
                  <a:gd name="T59" fmla="*/ 344 h 804"/>
                  <a:gd name="T60" fmla="*/ 30 w 78"/>
                  <a:gd name="T61" fmla="*/ 333 h 804"/>
                  <a:gd name="T62" fmla="*/ 29 w 78"/>
                  <a:gd name="T63" fmla="*/ 320 h 804"/>
                  <a:gd name="T64" fmla="*/ 28 w 78"/>
                  <a:gd name="T65" fmla="*/ 307 h 804"/>
                  <a:gd name="T66" fmla="*/ 26 w 78"/>
                  <a:gd name="T67" fmla="*/ 290 h 804"/>
                  <a:gd name="T68" fmla="*/ 26 w 78"/>
                  <a:gd name="T69" fmla="*/ 273 h 804"/>
                  <a:gd name="T70" fmla="*/ 25 w 78"/>
                  <a:gd name="T71" fmla="*/ 255 h 804"/>
                  <a:gd name="T72" fmla="*/ 25 w 78"/>
                  <a:gd name="T73" fmla="*/ 236 h 804"/>
                  <a:gd name="T74" fmla="*/ 25 w 78"/>
                  <a:gd name="T75" fmla="*/ 215 h 804"/>
                  <a:gd name="T76" fmla="*/ 25 w 78"/>
                  <a:gd name="T77" fmla="*/ 195 h 804"/>
                  <a:gd name="T78" fmla="*/ 25 w 78"/>
                  <a:gd name="T79" fmla="*/ 173 h 804"/>
                  <a:gd name="T80" fmla="*/ 26 w 78"/>
                  <a:gd name="T81" fmla="*/ 153 h 804"/>
                  <a:gd name="T82" fmla="*/ 26 w 78"/>
                  <a:gd name="T83" fmla="*/ 131 h 804"/>
                  <a:gd name="T84" fmla="*/ 27 w 78"/>
                  <a:gd name="T85" fmla="*/ 110 h 804"/>
                  <a:gd name="T86" fmla="*/ 28 w 78"/>
                  <a:gd name="T87" fmla="*/ 91 h 804"/>
                  <a:gd name="T88" fmla="*/ 30 w 78"/>
                  <a:gd name="T89" fmla="*/ 71 h 804"/>
                  <a:gd name="T90" fmla="*/ 31 w 78"/>
                  <a:gd name="T91" fmla="*/ 52 h 804"/>
                  <a:gd name="T92" fmla="*/ 33 w 78"/>
                  <a:gd name="T93" fmla="*/ 36 h 804"/>
                  <a:gd name="T94" fmla="*/ 35 w 78"/>
                  <a:gd name="T95" fmla="*/ 20 h 804"/>
                  <a:gd name="T96" fmla="*/ 39 w 78"/>
                  <a:gd name="T97" fmla="*/ 6 h 804"/>
                  <a:gd name="T98" fmla="*/ 31 w 78"/>
                  <a:gd name="T99" fmla="*/ 0 h 804"/>
                  <a:gd name="T100" fmla="*/ 16 w 78"/>
                  <a:gd name="T101" fmla="*/ 6 h 804"/>
                  <a:gd name="T102" fmla="*/ 12 w 78"/>
                  <a:gd name="T103" fmla="*/ 8 h 8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
                  <a:gd name="T157" fmla="*/ 0 h 804"/>
                  <a:gd name="T158" fmla="*/ 78 w 78"/>
                  <a:gd name="T159" fmla="*/ 804 h 8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 h="804">
                    <a:moveTo>
                      <a:pt x="23" y="15"/>
                    </a:moveTo>
                    <a:lnTo>
                      <a:pt x="22" y="17"/>
                    </a:lnTo>
                    <a:lnTo>
                      <a:pt x="22" y="21"/>
                    </a:lnTo>
                    <a:lnTo>
                      <a:pt x="21" y="29"/>
                    </a:lnTo>
                    <a:lnTo>
                      <a:pt x="21" y="40"/>
                    </a:lnTo>
                    <a:lnTo>
                      <a:pt x="19" y="45"/>
                    </a:lnTo>
                    <a:lnTo>
                      <a:pt x="18" y="51"/>
                    </a:lnTo>
                    <a:lnTo>
                      <a:pt x="18" y="58"/>
                    </a:lnTo>
                    <a:lnTo>
                      <a:pt x="18" y="67"/>
                    </a:lnTo>
                    <a:lnTo>
                      <a:pt x="18" y="75"/>
                    </a:lnTo>
                    <a:lnTo>
                      <a:pt x="16" y="84"/>
                    </a:lnTo>
                    <a:lnTo>
                      <a:pt x="16" y="93"/>
                    </a:lnTo>
                    <a:lnTo>
                      <a:pt x="16" y="104"/>
                    </a:lnTo>
                    <a:lnTo>
                      <a:pt x="15" y="114"/>
                    </a:lnTo>
                    <a:lnTo>
                      <a:pt x="14" y="125"/>
                    </a:lnTo>
                    <a:lnTo>
                      <a:pt x="14" y="136"/>
                    </a:lnTo>
                    <a:lnTo>
                      <a:pt x="14" y="148"/>
                    </a:lnTo>
                    <a:lnTo>
                      <a:pt x="12" y="159"/>
                    </a:lnTo>
                    <a:lnTo>
                      <a:pt x="11" y="171"/>
                    </a:lnTo>
                    <a:lnTo>
                      <a:pt x="11" y="184"/>
                    </a:lnTo>
                    <a:lnTo>
                      <a:pt x="11" y="199"/>
                    </a:lnTo>
                    <a:lnTo>
                      <a:pt x="10" y="211"/>
                    </a:lnTo>
                    <a:lnTo>
                      <a:pt x="8" y="225"/>
                    </a:lnTo>
                    <a:lnTo>
                      <a:pt x="8" y="238"/>
                    </a:lnTo>
                    <a:lnTo>
                      <a:pt x="8" y="253"/>
                    </a:lnTo>
                    <a:lnTo>
                      <a:pt x="7" y="266"/>
                    </a:lnTo>
                    <a:lnTo>
                      <a:pt x="5" y="281"/>
                    </a:lnTo>
                    <a:lnTo>
                      <a:pt x="5" y="296"/>
                    </a:lnTo>
                    <a:lnTo>
                      <a:pt x="5" y="311"/>
                    </a:lnTo>
                    <a:lnTo>
                      <a:pt x="4" y="326"/>
                    </a:lnTo>
                    <a:lnTo>
                      <a:pt x="3" y="341"/>
                    </a:lnTo>
                    <a:lnTo>
                      <a:pt x="3" y="354"/>
                    </a:lnTo>
                    <a:lnTo>
                      <a:pt x="3" y="371"/>
                    </a:lnTo>
                    <a:lnTo>
                      <a:pt x="1" y="385"/>
                    </a:lnTo>
                    <a:lnTo>
                      <a:pt x="1" y="400"/>
                    </a:lnTo>
                    <a:lnTo>
                      <a:pt x="1" y="415"/>
                    </a:lnTo>
                    <a:lnTo>
                      <a:pt x="1" y="430"/>
                    </a:lnTo>
                    <a:lnTo>
                      <a:pt x="0" y="443"/>
                    </a:lnTo>
                    <a:lnTo>
                      <a:pt x="0" y="458"/>
                    </a:lnTo>
                    <a:lnTo>
                      <a:pt x="0" y="473"/>
                    </a:lnTo>
                    <a:lnTo>
                      <a:pt x="0" y="490"/>
                    </a:lnTo>
                    <a:lnTo>
                      <a:pt x="0" y="503"/>
                    </a:lnTo>
                    <a:lnTo>
                      <a:pt x="0" y="517"/>
                    </a:lnTo>
                    <a:lnTo>
                      <a:pt x="0" y="531"/>
                    </a:lnTo>
                    <a:lnTo>
                      <a:pt x="1" y="546"/>
                    </a:lnTo>
                    <a:lnTo>
                      <a:pt x="1" y="560"/>
                    </a:lnTo>
                    <a:lnTo>
                      <a:pt x="1" y="572"/>
                    </a:lnTo>
                    <a:lnTo>
                      <a:pt x="1" y="586"/>
                    </a:lnTo>
                    <a:lnTo>
                      <a:pt x="1" y="599"/>
                    </a:lnTo>
                    <a:lnTo>
                      <a:pt x="1" y="612"/>
                    </a:lnTo>
                    <a:lnTo>
                      <a:pt x="3" y="624"/>
                    </a:lnTo>
                    <a:lnTo>
                      <a:pt x="3" y="636"/>
                    </a:lnTo>
                    <a:lnTo>
                      <a:pt x="5" y="647"/>
                    </a:lnTo>
                    <a:lnTo>
                      <a:pt x="5" y="658"/>
                    </a:lnTo>
                    <a:lnTo>
                      <a:pt x="7" y="669"/>
                    </a:lnTo>
                    <a:lnTo>
                      <a:pt x="8" y="679"/>
                    </a:lnTo>
                    <a:lnTo>
                      <a:pt x="8" y="688"/>
                    </a:lnTo>
                    <a:lnTo>
                      <a:pt x="10" y="698"/>
                    </a:lnTo>
                    <a:lnTo>
                      <a:pt x="12" y="707"/>
                    </a:lnTo>
                    <a:lnTo>
                      <a:pt x="14" y="714"/>
                    </a:lnTo>
                    <a:lnTo>
                      <a:pt x="16" y="724"/>
                    </a:lnTo>
                    <a:lnTo>
                      <a:pt x="18" y="729"/>
                    </a:lnTo>
                    <a:lnTo>
                      <a:pt x="18" y="736"/>
                    </a:lnTo>
                    <a:lnTo>
                      <a:pt x="19" y="743"/>
                    </a:lnTo>
                    <a:lnTo>
                      <a:pt x="22" y="748"/>
                    </a:lnTo>
                    <a:lnTo>
                      <a:pt x="25" y="759"/>
                    </a:lnTo>
                    <a:lnTo>
                      <a:pt x="29" y="769"/>
                    </a:lnTo>
                    <a:lnTo>
                      <a:pt x="31" y="777"/>
                    </a:lnTo>
                    <a:lnTo>
                      <a:pt x="34" y="784"/>
                    </a:lnTo>
                    <a:lnTo>
                      <a:pt x="38" y="789"/>
                    </a:lnTo>
                    <a:lnTo>
                      <a:pt x="41" y="795"/>
                    </a:lnTo>
                    <a:lnTo>
                      <a:pt x="46" y="802"/>
                    </a:lnTo>
                    <a:lnTo>
                      <a:pt x="52" y="804"/>
                    </a:lnTo>
                    <a:lnTo>
                      <a:pt x="56" y="804"/>
                    </a:lnTo>
                    <a:lnTo>
                      <a:pt x="62" y="802"/>
                    </a:lnTo>
                    <a:lnTo>
                      <a:pt x="64" y="795"/>
                    </a:lnTo>
                    <a:lnTo>
                      <a:pt x="68" y="788"/>
                    </a:lnTo>
                    <a:lnTo>
                      <a:pt x="70" y="777"/>
                    </a:lnTo>
                    <a:lnTo>
                      <a:pt x="71" y="767"/>
                    </a:lnTo>
                    <a:lnTo>
                      <a:pt x="71" y="761"/>
                    </a:lnTo>
                    <a:lnTo>
                      <a:pt x="71" y="755"/>
                    </a:lnTo>
                    <a:lnTo>
                      <a:pt x="71" y="748"/>
                    </a:lnTo>
                    <a:lnTo>
                      <a:pt x="71" y="744"/>
                    </a:lnTo>
                    <a:lnTo>
                      <a:pt x="70" y="732"/>
                    </a:lnTo>
                    <a:lnTo>
                      <a:pt x="68" y="722"/>
                    </a:lnTo>
                    <a:lnTo>
                      <a:pt x="66" y="714"/>
                    </a:lnTo>
                    <a:lnTo>
                      <a:pt x="64" y="706"/>
                    </a:lnTo>
                    <a:lnTo>
                      <a:pt x="64" y="699"/>
                    </a:lnTo>
                    <a:lnTo>
                      <a:pt x="63" y="694"/>
                    </a:lnTo>
                    <a:lnTo>
                      <a:pt x="62" y="688"/>
                    </a:lnTo>
                    <a:lnTo>
                      <a:pt x="62" y="683"/>
                    </a:lnTo>
                    <a:lnTo>
                      <a:pt x="60" y="673"/>
                    </a:lnTo>
                    <a:lnTo>
                      <a:pt x="59" y="666"/>
                    </a:lnTo>
                    <a:lnTo>
                      <a:pt x="59" y="657"/>
                    </a:lnTo>
                    <a:lnTo>
                      <a:pt x="59" y="650"/>
                    </a:lnTo>
                    <a:lnTo>
                      <a:pt x="57" y="640"/>
                    </a:lnTo>
                    <a:lnTo>
                      <a:pt x="56" y="632"/>
                    </a:lnTo>
                    <a:lnTo>
                      <a:pt x="55" y="621"/>
                    </a:lnTo>
                    <a:lnTo>
                      <a:pt x="55" y="613"/>
                    </a:lnTo>
                    <a:lnTo>
                      <a:pt x="55" y="602"/>
                    </a:lnTo>
                    <a:lnTo>
                      <a:pt x="53" y="591"/>
                    </a:lnTo>
                    <a:lnTo>
                      <a:pt x="52" y="580"/>
                    </a:lnTo>
                    <a:lnTo>
                      <a:pt x="52" y="569"/>
                    </a:lnTo>
                    <a:lnTo>
                      <a:pt x="51" y="557"/>
                    </a:lnTo>
                    <a:lnTo>
                      <a:pt x="51" y="546"/>
                    </a:lnTo>
                    <a:lnTo>
                      <a:pt x="51" y="534"/>
                    </a:lnTo>
                    <a:lnTo>
                      <a:pt x="51" y="521"/>
                    </a:lnTo>
                    <a:lnTo>
                      <a:pt x="49" y="509"/>
                    </a:lnTo>
                    <a:lnTo>
                      <a:pt x="49" y="495"/>
                    </a:lnTo>
                    <a:lnTo>
                      <a:pt x="49" y="483"/>
                    </a:lnTo>
                    <a:lnTo>
                      <a:pt x="49" y="471"/>
                    </a:lnTo>
                    <a:lnTo>
                      <a:pt x="49" y="457"/>
                    </a:lnTo>
                    <a:lnTo>
                      <a:pt x="49" y="443"/>
                    </a:lnTo>
                    <a:lnTo>
                      <a:pt x="49" y="430"/>
                    </a:lnTo>
                    <a:lnTo>
                      <a:pt x="49" y="417"/>
                    </a:lnTo>
                    <a:lnTo>
                      <a:pt x="49" y="402"/>
                    </a:lnTo>
                    <a:lnTo>
                      <a:pt x="49" y="389"/>
                    </a:lnTo>
                    <a:lnTo>
                      <a:pt x="49" y="374"/>
                    </a:lnTo>
                    <a:lnTo>
                      <a:pt x="49" y="361"/>
                    </a:lnTo>
                    <a:lnTo>
                      <a:pt x="49" y="346"/>
                    </a:lnTo>
                    <a:lnTo>
                      <a:pt x="49" y="333"/>
                    </a:lnTo>
                    <a:lnTo>
                      <a:pt x="49" y="318"/>
                    </a:lnTo>
                    <a:lnTo>
                      <a:pt x="51" y="305"/>
                    </a:lnTo>
                    <a:lnTo>
                      <a:pt x="51" y="290"/>
                    </a:lnTo>
                    <a:lnTo>
                      <a:pt x="51" y="275"/>
                    </a:lnTo>
                    <a:lnTo>
                      <a:pt x="51" y="261"/>
                    </a:lnTo>
                    <a:lnTo>
                      <a:pt x="52" y="249"/>
                    </a:lnTo>
                    <a:lnTo>
                      <a:pt x="52" y="234"/>
                    </a:lnTo>
                    <a:lnTo>
                      <a:pt x="53" y="220"/>
                    </a:lnTo>
                    <a:lnTo>
                      <a:pt x="55" y="208"/>
                    </a:lnTo>
                    <a:lnTo>
                      <a:pt x="55" y="194"/>
                    </a:lnTo>
                    <a:lnTo>
                      <a:pt x="55" y="181"/>
                    </a:lnTo>
                    <a:lnTo>
                      <a:pt x="56" y="168"/>
                    </a:lnTo>
                    <a:lnTo>
                      <a:pt x="57" y="155"/>
                    </a:lnTo>
                    <a:lnTo>
                      <a:pt x="59" y="142"/>
                    </a:lnTo>
                    <a:lnTo>
                      <a:pt x="59" y="129"/>
                    </a:lnTo>
                    <a:lnTo>
                      <a:pt x="60" y="117"/>
                    </a:lnTo>
                    <a:lnTo>
                      <a:pt x="62" y="104"/>
                    </a:lnTo>
                    <a:lnTo>
                      <a:pt x="64" y="93"/>
                    </a:lnTo>
                    <a:lnTo>
                      <a:pt x="64" y="82"/>
                    </a:lnTo>
                    <a:lnTo>
                      <a:pt x="66" y="71"/>
                    </a:lnTo>
                    <a:lnTo>
                      <a:pt x="67" y="59"/>
                    </a:lnTo>
                    <a:lnTo>
                      <a:pt x="70" y="50"/>
                    </a:lnTo>
                    <a:lnTo>
                      <a:pt x="70" y="40"/>
                    </a:lnTo>
                    <a:lnTo>
                      <a:pt x="74" y="30"/>
                    </a:lnTo>
                    <a:lnTo>
                      <a:pt x="74" y="21"/>
                    </a:lnTo>
                    <a:lnTo>
                      <a:pt x="78" y="11"/>
                    </a:lnTo>
                    <a:lnTo>
                      <a:pt x="75" y="4"/>
                    </a:lnTo>
                    <a:lnTo>
                      <a:pt x="70" y="0"/>
                    </a:lnTo>
                    <a:lnTo>
                      <a:pt x="62" y="0"/>
                    </a:lnTo>
                    <a:lnTo>
                      <a:pt x="52" y="4"/>
                    </a:lnTo>
                    <a:lnTo>
                      <a:pt x="40" y="7"/>
                    </a:lnTo>
                    <a:lnTo>
                      <a:pt x="31" y="11"/>
                    </a:lnTo>
                    <a:lnTo>
                      <a:pt x="25" y="14"/>
                    </a:lnTo>
                    <a:lnTo>
                      <a:pt x="23" y="15"/>
                    </a:lnTo>
                    <a:close/>
                  </a:path>
                </a:pathLst>
              </a:custGeom>
              <a:solidFill>
                <a:schemeClr val="tx1"/>
              </a:solidFill>
              <a:ln w="9525">
                <a:noFill/>
                <a:round/>
                <a:headEnd/>
                <a:tailEnd/>
              </a:ln>
            </p:spPr>
            <p:txBody>
              <a:bodyPr>
                <a:prstTxWarp prst="textNoShape">
                  <a:avLst/>
                </a:prstTxWarp>
              </a:bodyPr>
              <a:lstStyle/>
              <a:p>
                <a:endParaRPr lang="en-US"/>
              </a:p>
            </p:txBody>
          </p:sp>
          <p:sp>
            <p:nvSpPr>
              <p:cNvPr id="98337" name="Freeform 27"/>
              <p:cNvSpPr>
                <a:spLocks/>
              </p:cNvSpPr>
              <p:nvPr/>
            </p:nvSpPr>
            <p:spPr bwMode="auto">
              <a:xfrm>
                <a:off x="3366" y="1820"/>
                <a:ext cx="365" cy="295"/>
              </a:xfrm>
              <a:custGeom>
                <a:avLst/>
                <a:gdLst>
                  <a:gd name="T0" fmla="*/ 358 w 730"/>
                  <a:gd name="T1" fmla="*/ 2 h 590"/>
                  <a:gd name="T2" fmla="*/ 346 w 730"/>
                  <a:gd name="T3" fmla="*/ 10 h 590"/>
                  <a:gd name="T4" fmla="*/ 335 w 730"/>
                  <a:gd name="T5" fmla="*/ 17 h 590"/>
                  <a:gd name="T6" fmla="*/ 321 w 730"/>
                  <a:gd name="T7" fmla="*/ 25 h 590"/>
                  <a:gd name="T8" fmla="*/ 305 w 730"/>
                  <a:gd name="T9" fmla="*/ 36 h 590"/>
                  <a:gd name="T10" fmla="*/ 287 w 730"/>
                  <a:gd name="T11" fmla="*/ 47 h 590"/>
                  <a:gd name="T12" fmla="*/ 268 w 730"/>
                  <a:gd name="T13" fmla="*/ 60 h 590"/>
                  <a:gd name="T14" fmla="*/ 247 w 730"/>
                  <a:gd name="T15" fmla="*/ 74 h 590"/>
                  <a:gd name="T16" fmla="*/ 225 w 730"/>
                  <a:gd name="T17" fmla="*/ 89 h 590"/>
                  <a:gd name="T18" fmla="*/ 203 w 730"/>
                  <a:gd name="T19" fmla="*/ 105 h 590"/>
                  <a:gd name="T20" fmla="*/ 181 w 730"/>
                  <a:gd name="T21" fmla="*/ 120 h 590"/>
                  <a:gd name="T22" fmla="*/ 158 w 730"/>
                  <a:gd name="T23" fmla="*/ 138 h 590"/>
                  <a:gd name="T24" fmla="*/ 136 w 730"/>
                  <a:gd name="T25" fmla="*/ 154 h 590"/>
                  <a:gd name="T26" fmla="*/ 114 w 730"/>
                  <a:gd name="T27" fmla="*/ 171 h 590"/>
                  <a:gd name="T28" fmla="*/ 94 w 730"/>
                  <a:gd name="T29" fmla="*/ 189 h 590"/>
                  <a:gd name="T30" fmla="*/ 74 w 730"/>
                  <a:gd name="T31" fmla="*/ 204 h 590"/>
                  <a:gd name="T32" fmla="*/ 56 w 730"/>
                  <a:gd name="T33" fmla="*/ 221 h 590"/>
                  <a:gd name="T34" fmla="*/ 41 w 730"/>
                  <a:gd name="T35" fmla="*/ 237 h 590"/>
                  <a:gd name="T36" fmla="*/ 27 w 730"/>
                  <a:gd name="T37" fmla="*/ 252 h 590"/>
                  <a:gd name="T38" fmla="*/ 15 w 730"/>
                  <a:gd name="T39" fmla="*/ 267 h 590"/>
                  <a:gd name="T40" fmla="*/ 7 w 730"/>
                  <a:gd name="T41" fmla="*/ 279 h 590"/>
                  <a:gd name="T42" fmla="*/ 1 w 730"/>
                  <a:gd name="T43" fmla="*/ 291 h 590"/>
                  <a:gd name="T44" fmla="*/ 3 w 730"/>
                  <a:gd name="T45" fmla="*/ 295 h 590"/>
                  <a:gd name="T46" fmla="*/ 13 w 730"/>
                  <a:gd name="T47" fmla="*/ 291 h 590"/>
                  <a:gd name="T48" fmla="*/ 22 w 730"/>
                  <a:gd name="T49" fmla="*/ 285 h 590"/>
                  <a:gd name="T50" fmla="*/ 33 w 730"/>
                  <a:gd name="T51" fmla="*/ 278 h 590"/>
                  <a:gd name="T52" fmla="*/ 46 w 730"/>
                  <a:gd name="T53" fmla="*/ 267 h 590"/>
                  <a:gd name="T54" fmla="*/ 60 w 730"/>
                  <a:gd name="T55" fmla="*/ 257 h 590"/>
                  <a:gd name="T56" fmla="*/ 76 w 730"/>
                  <a:gd name="T57" fmla="*/ 246 h 590"/>
                  <a:gd name="T58" fmla="*/ 92 w 730"/>
                  <a:gd name="T59" fmla="*/ 232 h 590"/>
                  <a:gd name="T60" fmla="*/ 108 w 730"/>
                  <a:gd name="T61" fmla="*/ 219 h 590"/>
                  <a:gd name="T62" fmla="*/ 125 w 730"/>
                  <a:gd name="T63" fmla="*/ 205 h 590"/>
                  <a:gd name="T64" fmla="*/ 142 w 730"/>
                  <a:gd name="T65" fmla="*/ 191 h 590"/>
                  <a:gd name="T66" fmla="*/ 158 w 730"/>
                  <a:gd name="T67" fmla="*/ 177 h 590"/>
                  <a:gd name="T68" fmla="*/ 174 w 730"/>
                  <a:gd name="T69" fmla="*/ 165 h 590"/>
                  <a:gd name="T70" fmla="*/ 189 w 730"/>
                  <a:gd name="T71" fmla="*/ 153 h 590"/>
                  <a:gd name="T72" fmla="*/ 203 w 730"/>
                  <a:gd name="T73" fmla="*/ 143 h 590"/>
                  <a:gd name="T74" fmla="*/ 214 w 730"/>
                  <a:gd name="T75" fmla="*/ 133 h 590"/>
                  <a:gd name="T76" fmla="*/ 225 w 730"/>
                  <a:gd name="T77" fmla="*/ 126 h 590"/>
                  <a:gd name="T78" fmla="*/ 237 w 730"/>
                  <a:gd name="T79" fmla="*/ 119 h 590"/>
                  <a:gd name="T80" fmla="*/ 253 w 730"/>
                  <a:gd name="T81" fmla="*/ 109 h 590"/>
                  <a:gd name="T82" fmla="*/ 270 w 730"/>
                  <a:gd name="T83" fmla="*/ 97 h 590"/>
                  <a:gd name="T84" fmla="*/ 287 w 730"/>
                  <a:gd name="T85" fmla="*/ 85 h 590"/>
                  <a:gd name="T86" fmla="*/ 303 w 730"/>
                  <a:gd name="T87" fmla="*/ 73 h 590"/>
                  <a:gd name="T88" fmla="*/ 320 w 730"/>
                  <a:gd name="T89" fmla="*/ 62 h 590"/>
                  <a:gd name="T90" fmla="*/ 333 w 730"/>
                  <a:gd name="T91" fmla="*/ 51 h 590"/>
                  <a:gd name="T92" fmla="*/ 345 w 730"/>
                  <a:gd name="T93" fmla="*/ 42 h 590"/>
                  <a:gd name="T94" fmla="*/ 354 w 730"/>
                  <a:gd name="T95" fmla="*/ 35 h 590"/>
                  <a:gd name="T96" fmla="*/ 361 w 730"/>
                  <a:gd name="T97" fmla="*/ 30 h 590"/>
                  <a:gd name="T98" fmla="*/ 361 w 730"/>
                  <a:gd name="T99" fmla="*/ 0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0"/>
                  <a:gd name="T151" fmla="*/ 0 h 590"/>
                  <a:gd name="T152" fmla="*/ 730 w 730"/>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0" h="590">
                    <a:moveTo>
                      <a:pt x="722" y="0"/>
                    </a:moveTo>
                    <a:lnTo>
                      <a:pt x="721" y="0"/>
                    </a:lnTo>
                    <a:lnTo>
                      <a:pt x="715" y="4"/>
                    </a:lnTo>
                    <a:lnTo>
                      <a:pt x="707" y="8"/>
                    </a:lnTo>
                    <a:lnTo>
                      <a:pt x="697" y="16"/>
                    </a:lnTo>
                    <a:lnTo>
                      <a:pt x="691" y="19"/>
                    </a:lnTo>
                    <a:lnTo>
                      <a:pt x="684" y="23"/>
                    </a:lnTo>
                    <a:lnTo>
                      <a:pt x="677" y="27"/>
                    </a:lnTo>
                    <a:lnTo>
                      <a:pt x="669" y="33"/>
                    </a:lnTo>
                    <a:lnTo>
                      <a:pt x="659" y="38"/>
                    </a:lnTo>
                    <a:lnTo>
                      <a:pt x="651" y="43"/>
                    </a:lnTo>
                    <a:lnTo>
                      <a:pt x="641" y="50"/>
                    </a:lnTo>
                    <a:lnTo>
                      <a:pt x="630" y="57"/>
                    </a:lnTo>
                    <a:lnTo>
                      <a:pt x="619" y="64"/>
                    </a:lnTo>
                    <a:lnTo>
                      <a:pt x="609" y="71"/>
                    </a:lnTo>
                    <a:lnTo>
                      <a:pt x="596" y="78"/>
                    </a:lnTo>
                    <a:lnTo>
                      <a:pt x="585" y="86"/>
                    </a:lnTo>
                    <a:lnTo>
                      <a:pt x="573" y="93"/>
                    </a:lnTo>
                    <a:lnTo>
                      <a:pt x="561" y="102"/>
                    </a:lnTo>
                    <a:lnTo>
                      <a:pt x="547" y="110"/>
                    </a:lnTo>
                    <a:lnTo>
                      <a:pt x="535" y="120"/>
                    </a:lnTo>
                    <a:lnTo>
                      <a:pt x="521" y="128"/>
                    </a:lnTo>
                    <a:lnTo>
                      <a:pt x="507" y="138"/>
                    </a:lnTo>
                    <a:lnTo>
                      <a:pt x="494" y="147"/>
                    </a:lnTo>
                    <a:lnTo>
                      <a:pt x="480" y="158"/>
                    </a:lnTo>
                    <a:lnTo>
                      <a:pt x="465" y="168"/>
                    </a:lnTo>
                    <a:lnTo>
                      <a:pt x="450" y="177"/>
                    </a:lnTo>
                    <a:lnTo>
                      <a:pt x="436" y="188"/>
                    </a:lnTo>
                    <a:lnTo>
                      <a:pt x="423" y="199"/>
                    </a:lnTo>
                    <a:lnTo>
                      <a:pt x="406" y="209"/>
                    </a:lnTo>
                    <a:lnTo>
                      <a:pt x="391" y="218"/>
                    </a:lnTo>
                    <a:lnTo>
                      <a:pt x="376" y="229"/>
                    </a:lnTo>
                    <a:lnTo>
                      <a:pt x="362" y="240"/>
                    </a:lnTo>
                    <a:lnTo>
                      <a:pt x="346" y="251"/>
                    </a:lnTo>
                    <a:lnTo>
                      <a:pt x="331" y="264"/>
                    </a:lnTo>
                    <a:lnTo>
                      <a:pt x="316" y="275"/>
                    </a:lnTo>
                    <a:lnTo>
                      <a:pt x="302" y="285"/>
                    </a:lnTo>
                    <a:lnTo>
                      <a:pt x="286" y="295"/>
                    </a:lnTo>
                    <a:lnTo>
                      <a:pt x="272" y="307"/>
                    </a:lnTo>
                    <a:lnTo>
                      <a:pt x="257" y="318"/>
                    </a:lnTo>
                    <a:lnTo>
                      <a:pt x="242" y="331"/>
                    </a:lnTo>
                    <a:lnTo>
                      <a:pt x="227" y="342"/>
                    </a:lnTo>
                    <a:lnTo>
                      <a:pt x="213" y="352"/>
                    </a:lnTo>
                    <a:lnTo>
                      <a:pt x="201" y="365"/>
                    </a:lnTo>
                    <a:lnTo>
                      <a:pt x="187" y="377"/>
                    </a:lnTo>
                    <a:lnTo>
                      <a:pt x="174" y="387"/>
                    </a:lnTo>
                    <a:lnTo>
                      <a:pt x="160" y="398"/>
                    </a:lnTo>
                    <a:lnTo>
                      <a:pt x="148" y="407"/>
                    </a:lnTo>
                    <a:lnTo>
                      <a:pt x="135" y="419"/>
                    </a:lnTo>
                    <a:lnTo>
                      <a:pt x="123" y="429"/>
                    </a:lnTo>
                    <a:lnTo>
                      <a:pt x="112" y="441"/>
                    </a:lnTo>
                    <a:lnTo>
                      <a:pt x="101" y="451"/>
                    </a:lnTo>
                    <a:lnTo>
                      <a:pt x="92" y="463"/>
                    </a:lnTo>
                    <a:lnTo>
                      <a:pt x="81" y="473"/>
                    </a:lnTo>
                    <a:lnTo>
                      <a:pt x="71" y="484"/>
                    </a:lnTo>
                    <a:lnTo>
                      <a:pt x="62" y="493"/>
                    </a:lnTo>
                    <a:lnTo>
                      <a:pt x="53" y="504"/>
                    </a:lnTo>
                    <a:lnTo>
                      <a:pt x="44" y="514"/>
                    </a:lnTo>
                    <a:lnTo>
                      <a:pt x="37" y="523"/>
                    </a:lnTo>
                    <a:lnTo>
                      <a:pt x="30" y="533"/>
                    </a:lnTo>
                    <a:lnTo>
                      <a:pt x="25" y="543"/>
                    </a:lnTo>
                    <a:lnTo>
                      <a:pt x="19" y="549"/>
                    </a:lnTo>
                    <a:lnTo>
                      <a:pt x="14" y="558"/>
                    </a:lnTo>
                    <a:lnTo>
                      <a:pt x="8" y="564"/>
                    </a:lnTo>
                    <a:lnTo>
                      <a:pt x="5" y="570"/>
                    </a:lnTo>
                    <a:lnTo>
                      <a:pt x="1" y="581"/>
                    </a:lnTo>
                    <a:lnTo>
                      <a:pt x="0" y="586"/>
                    </a:lnTo>
                    <a:lnTo>
                      <a:pt x="1" y="590"/>
                    </a:lnTo>
                    <a:lnTo>
                      <a:pt x="5" y="590"/>
                    </a:lnTo>
                    <a:lnTo>
                      <a:pt x="12" y="589"/>
                    </a:lnTo>
                    <a:lnTo>
                      <a:pt x="22" y="585"/>
                    </a:lnTo>
                    <a:lnTo>
                      <a:pt x="26" y="581"/>
                    </a:lnTo>
                    <a:lnTo>
                      <a:pt x="31" y="578"/>
                    </a:lnTo>
                    <a:lnTo>
                      <a:pt x="38" y="574"/>
                    </a:lnTo>
                    <a:lnTo>
                      <a:pt x="44" y="570"/>
                    </a:lnTo>
                    <a:lnTo>
                      <a:pt x="51" y="566"/>
                    </a:lnTo>
                    <a:lnTo>
                      <a:pt x="59" y="560"/>
                    </a:lnTo>
                    <a:lnTo>
                      <a:pt x="66" y="555"/>
                    </a:lnTo>
                    <a:lnTo>
                      <a:pt x="75" y="549"/>
                    </a:lnTo>
                    <a:lnTo>
                      <a:pt x="83" y="541"/>
                    </a:lnTo>
                    <a:lnTo>
                      <a:pt x="92" y="534"/>
                    </a:lnTo>
                    <a:lnTo>
                      <a:pt x="101" y="528"/>
                    </a:lnTo>
                    <a:lnTo>
                      <a:pt x="111" y="521"/>
                    </a:lnTo>
                    <a:lnTo>
                      <a:pt x="120" y="514"/>
                    </a:lnTo>
                    <a:lnTo>
                      <a:pt x="130" y="506"/>
                    </a:lnTo>
                    <a:lnTo>
                      <a:pt x="141" y="499"/>
                    </a:lnTo>
                    <a:lnTo>
                      <a:pt x="152" y="491"/>
                    </a:lnTo>
                    <a:lnTo>
                      <a:pt x="161" y="481"/>
                    </a:lnTo>
                    <a:lnTo>
                      <a:pt x="172" y="473"/>
                    </a:lnTo>
                    <a:lnTo>
                      <a:pt x="183" y="463"/>
                    </a:lnTo>
                    <a:lnTo>
                      <a:pt x="194" y="455"/>
                    </a:lnTo>
                    <a:lnTo>
                      <a:pt x="205" y="445"/>
                    </a:lnTo>
                    <a:lnTo>
                      <a:pt x="216" y="437"/>
                    </a:lnTo>
                    <a:lnTo>
                      <a:pt x="227" y="428"/>
                    </a:lnTo>
                    <a:lnTo>
                      <a:pt x="239" y="418"/>
                    </a:lnTo>
                    <a:lnTo>
                      <a:pt x="250" y="409"/>
                    </a:lnTo>
                    <a:lnTo>
                      <a:pt x="261" y="399"/>
                    </a:lnTo>
                    <a:lnTo>
                      <a:pt x="272" y="389"/>
                    </a:lnTo>
                    <a:lnTo>
                      <a:pt x="283" y="381"/>
                    </a:lnTo>
                    <a:lnTo>
                      <a:pt x="294" y="372"/>
                    </a:lnTo>
                    <a:lnTo>
                      <a:pt x="305" y="362"/>
                    </a:lnTo>
                    <a:lnTo>
                      <a:pt x="316" y="354"/>
                    </a:lnTo>
                    <a:lnTo>
                      <a:pt x="327" y="346"/>
                    </a:lnTo>
                    <a:lnTo>
                      <a:pt x="338" y="336"/>
                    </a:lnTo>
                    <a:lnTo>
                      <a:pt x="347" y="329"/>
                    </a:lnTo>
                    <a:lnTo>
                      <a:pt x="357" y="321"/>
                    </a:lnTo>
                    <a:lnTo>
                      <a:pt x="368" y="313"/>
                    </a:lnTo>
                    <a:lnTo>
                      <a:pt x="377" y="305"/>
                    </a:lnTo>
                    <a:lnTo>
                      <a:pt x="387" y="298"/>
                    </a:lnTo>
                    <a:lnTo>
                      <a:pt x="395" y="291"/>
                    </a:lnTo>
                    <a:lnTo>
                      <a:pt x="405" y="285"/>
                    </a:lnTo>
                    <a:lnTo>
                      <a:pt x="413" y="279"/>
                    </a:lnTo>
                    <a:lnTo>
                      <a:pt x="421" y="272"/>
                    </a:lnTo>
                    <a:lnTo>
                      <a:pt x="428" y="265"/>
                    </a:lnTo>
                    <a:lnTo>
                      <a:pt x="438" y="261"/>
                    </a:lnTo>
                    <a:lnTo>
                      <a:pt x="443" y="255"/>
                    </a:lnTo>
                    <a:lnTo>
                      <a:pt x="450" y="251"/>
                    </a:lnTo>
                    <a:lnTo>
                      <a:pt x="457" y="249"/>
                    </a:lnTo>
                    <a:lnTo>
                      <a:pt x="464" y="244"/>
                    </a:lnTo>
                    <a:lnTo>
                      <a:pt x="473" y="238"/>
                    </a:lnTo>
                    <a:lnTo>
                      <a:pt x="484" y="231"/>
                    </a:lnTo>
                    <a:lnTo>
                      <a:pt x="495" y="224"/>
                    </a:lnTo>
                    <a:lnTo>
                      <a:pt x="506" y="217"/>
                    </a:lnTo>
                    <a:lnTo>
                      <a:pt x="517" y="209"/>
                    </a:lnTo>
                    <a:lnTo>
                      <a:pt x="529" y="201"/>
                    </a:lnTo>
                    <a:lnTo>
                      <a:pt x="540" y="194"/>
                    </a:lnTo>
                    <a:lnTo>
                      <a:pt x="551" y="186"/>
                    </a:lnTo>
                    <a:lnTo>
                      <a:pt x="562" y="177"/>
                    </a:lnTo>
                    <a:lnTo>
                      <a:pt x="573" y="169"/>
                    </a:lnTo>
                    <a:lnTo>
                      <a:pt x="584" y="161"/>
                    </a:lnTo>
                    <a:lnTo>
                      <a:pt x="596" y="154"/>
                    </a:lnTo>
                    <a:lnTo>
                      <a:pt x="606" y="146"/>
                    </a:lnTo>
                    <a:lnTo>
                      <a:pt x="617" y="138"/>
                    </a:lnTo>
                    <a:lnTo>
                      <a:pt x="628" y="131"/>
                    </a:lnTo>
                    <a:lnTo>
                      <a:pt x="639" y="124"/>
                    </a:lnTo>
                    <a:lnTo>
                      <a:pt x="647" y="117"/>
                    </a:lnTo>
                    <a:lnTo>
                      <a:pt x="656" y="109"/>
                    </a:lnTo>
                    <a:lnTo>
                      <a:pt x="666" y="102"/>
                    </a:lnTo>
                    <a:lnTo>
                      <a:pt x="674" y="97"/>
                    </a:lnTo>
                    <a:lnTo>
                      <a:pt x="682" y="90"/>
                    </a:lnTo>
                    <a:lnTo>
                      <a:pt x="689" y="84"/>
                    </a:lnTo>
                    <a:lnTo>
                      <a:pt x="696" y="79"/>
                    </a:lnTo>
                    <a:lnTo>
                      <a:pt x="703" y="75"/>
                    </a:lnTo>
                    <a:lnTo>
                      <a:pt x="708" y="69"/>
                    </a:lnTo>
                    <a:lnTo>
                      <a:pt x="714" y="67"/>
                    </a:lnTo>
                    <a:lnTo>
                      <a:pt x="718" y="63"/>
                    </a:lnTo>
                    <a:lnTo>
                      <a:pt x="722" y="60"/>
                    </a:lnTo>
                    <a:lnTo>
                      <a:pt x="728" y="56"/>
                    </a:lnTo>
                    <a:lnTo>
                      <a:pt x="730" y="56"/>
                    </a:lnTo>
                    <a:lnTo>
                      <a:pt x="722" y="0"/>
                    </a:lnTo>
                    <a:close/>
                  </a:path>
                </a:pathLst>
              </a:custGeom>
              <a:solidFill>
                <a:schemeClr val="tx1"/>
              </a:solidFill>
              <a:ln w="9525">
                <a:noFill/>
                <a:round/>
                <a:headEnd/>
                <a:tailEnd/>
              </a:ln>
            </p:spPr>
            <p:txBody>
              <a:bodyPr>
                <a:prstTxWarp prst="textNoShape">
                  <a:avLst/>
                </a:prstTxWarp>
              </a:bodyPr>
              <a:lstStyle/>
              <a:p>
                <a:endParaRPr lang="en-US"/>
              </a:p>
            </p:txBody>
          </p:sp>
          <p:sp>
            <p:nvSpPr>
              <p:cNvPr id="98338" name="Freeform 28"/>
              <p:cNvSpPr>
                <a:spLocks/>
              </p:cNvSpPr>
              <p:nvPr/>
            </p:nvSpPr>
            <p:spPr bwMode="auto">
              <a:xfrm>
                <a:off x="3902" y="1349"/>
                <a:ext cx="571" cy="158"/>
              </a:xfrm>
              <a:custGeom>
                <a:avLst/>
                <a:gdLst>
                  <a:gd name="T0" fmla="*/ 567 w 1142"/>
                  <a:gd name="T1" fmla="*/ 157 h 316"/>
                  <a:gd name="T2" fmla="*/ 560 w 1142"/>
                  <a:gd name="T3" fmla="*/ 153 h 316"/>
                  <a:gd name="T4" fmla="*/ 550 w 1142"/>
                  <a:gd name="T5" fmla="*/ 149 h 316"/>
                  <a:gd name="T6" fmla="*/ 536 w 1142"/>
                  <a:gd name="T7" fmla="*/ 144 h 316"/>
                  <a:gd name="T8" fmla="*/ 521 w 1142"/>
                  <a:gd name="T9" fmla="*/ 138 h 316"/>
                  <a:gd name="T10" fmla="*/ 501 w 1142"/>
                  <a:gd name="T11" fmla="*/ 131 h 316"/>
                  <a:gd name="T12" fmla="*/ 479 w 1142"/>
                  <a:gd name="T13" fmla="*/ 123 h 316"/>
                  <a:gd name="T14" fmla="*/ 455 w 1142"/>
                  <a:gd name="T15" fmla="*/ 114 h 316"/>
                  <a:gd name="T16" fmla="*/ 428 w 1142"/>
                  <a:gd name="T17" fmla="*/ 106 h 316"/>
                  <a:gd name="T18" fmla="*/ 400 w 1142"/>
                  <a:gd name="T19" fmla="*/ 97 h 316"/>
                  <a:gd name="T20" fmla="*/ 370 w 1142"/>
                  <a:gd name="T21" fmla="*/ 88 h 316"/>
                  <a:gd name="T22" fmla="*/ 337 w 1142"/>
                  <a:gd name="T23" fmla="*/ 80 h 316"/>
                  <a:gd name="T24" fmla="*/ 304 w 1142"/>
                  <a:gd name="T25" fmla="*/ 71 h 316"/>
                  <a:gd name="T26" fmla="*/ 268 w 1142"/>
                  <a:gd name="T27" fmla="*/ 63 h 316"/>
                  <a:gd name="T28" fmla="*/ 232 w 1142"/>
                  <a:gd name="T29" fmla="*/ 56 h 316"/>
                  <a:gd name="T30" fmla="*/ 195 w 1142"/>
                  <a:gd name="T31" fmla="*/ 49 h 316"/>
                  <a:gd name="T32" fmla="*/ 158 w 1142"/>
                  <a:gd name="T33" fmla="*/ 43 h 316"/>
                  <a:gd name="T34" fmla="*/ 119 w 1142"/>
                  <a:gd name="T35" fmla="*/ 38 h 316"/>
                  <a:gd name="T36" fmla="*/ 81 w 1142"/>
                  <a:gd name="T37" fmla="*/ 34 h 316"/>
                  <a:gd name="T38" fmla="*/ 43 w 1142"/>
                  <a:gd name="T39" fmla="*/ 33 h 316"/>
                  <a:gd name="T40" fmla="*/ 4 w 1142"/>
                  <a:gd name="T41" fmla="*/ 33 h 316"/>
                  <a:gd name="T42" fmla="*/ 0 w 1142"/>
                  <a:gd name="T43" fmla="*/ 26 h 316"/>
                  <a:gd name="T44" fmla="*/ 3 w 1142"/>
                  <a:gd name="T45" fmla="*/ 18 h 316"/>
                  <a:gd name="T46" fmla="*/ 12 w 1142"/>
                  <a:gd name="T47" fmla="*/ 12 h 316"/>
                  <a:gd name="T48" fmla="*/ 22 w 1142"/>
                  <a:gd name="T49" fmla="*/ 8 h 316"/>
                  <a:gd name="T50" fmla="*/ 34 w 1142"/>
                  <a:gd name="T51" fmla="*/ 4 h 316"/>
                  <a:gd name="T52" fmla="*/ 45 w 1142"/>
                  <a:gd name="T53" fmla="*/ 2 h 316"/>
                  <a:gd name="T54" fmla="*/ 56 w 1142"/>
                  <a:gd name="T55" fmla="*/ 0 h 316"/>
                  <a:gd name="T56" fmla="*/ 71 w 1142"/>
                  <a:gd name="T57" fmla="*/ 1 h 316"/>
                  <a:gd name="T58" fmla="*/ 89 w 1142"/>
                  <a:gd name="T59" fmla="*/ 2 h 316"/>
                  <a:gd name="T60" fmla="*/ 108 w 1142"/>
                  <a:gd name="T61" fmla="*/ 4 h 316"/>
                  <a:gd name="T62" fmla="*/ 130 w 1142"/>
                  <a:gd name="T63" fmla="*/ 7 h 316"/>
                  <a:gd name="T64" fmla="*/ 154 w 1142"/>
                  <a:gd name="T65" fmla="*/ 10 h 316"/>
                  <a:gd name="T66" fmla="*/ 179 w 1142"/>
                  <a:gd name="T67" fmla="*/ 15 h 316"/>
                  <a:gd name="T68" fmla="*/ 207 w 1142"/>
                  <a:gd name="T69" fmla="*/ 20 h 316"/>
                  <a:gd name="T70" fmla="*/ 236 w 1142"/>
                  <a:gd name="T71" fmla="*/ 26 h 316"/>
                  <a:gd name="T72" fmla="*/ 266 w 1142"/>
                  <a:gd name="T73" fmla="*/ 33 h 316"/>
                  <a:gd name="T74" fmla="*/ 294 w 1142"/>
                  <a:gd name="T75" fmla="*/ 38 h 316"/>
                  <a:gd name="T76" fmla="*/ 324 w 1142"/>
                  <a:gd name="T77" fmla="*/ 46 h 316"/>
                  <a:gd name="T78" fmla="*/ 355 w 1142"/>
                  <a:gd name="T79" fmla="*/ 54 h 316"/>
                  <a:gd name="T80" fmla="*/ 385 w 1142"/>
                  <a:gd name="T81" fmla="*/ 61 h 316"/>
                  <a:gd name="T82" fmla="*/ 415 w 1142"/>
                  <a:gd name="T83" fmla="*/ 69 h 316"/>
                  <a:gd name="T84" fmla="*/ 445 w 1142"/>
                  <a:gd name="T85" fmla="*/ 77 h 316"/>
                  <a:gd name="T86" fmla="*/ 473 w 1142"/>
                  <a:gd name="T87" fmla="*/ 86 h 316"/>
                  <a:gd name="T88" fmla="*/ 501 w 1142"/>
                  <a:gd name="T89" fmla="*/ 95 h 316"/>
                  <a:gd name="T90" fmla="*/ 526 w 1142"/>
                  <a:gd name="T91" fmla="*/ 103 h 316"/>
                  <a:gd name="T92" fmla="*/ 551 w 1142"/>
                  <a:gd name="T93" fmla="*/ 112 h 316"/>
                  <a:gd name="T94" fmla="*/ 571 w 1142"/>
                  <a:gd name="T95" fmla="*/ 158 h 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2"/>
                  <a:gd name="T145" fmla="*/ 0 h 316"/>
                  <a:gd name="T146" fmla="*/ 1142 w 1142"/>
                  <a:gd name="T147" fmla="*/ 316 h 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2" h="316">
                    <a:moveTo>
                      <a:pt x="1142" y="316"/>
                    </a:moveTo>
                    <a:lnTo>
                      <a:pt x="1139" y="314"/>
                    </a:lnTo>
                    <a:lnTo>
                      <a:pt x="1134" y="313"/>
                    </a:lnTo>
                    <a:lnTo>
                      <a:pt x="1130" y="310"/>
                    </a:lnTo>
                    <a:lnTo>
                      <a:pt x="1126" y="309"/>
                    </a:lnTo>
                    <a:lnTo>
                      <a:pt x="1120" y="306"/>
                    </a:lnTo>
                    <a:lnTo>
                      <a:pt x="1115" y="305"/>
                    </a:lnTo>
                    <a:lnTo>
                      <a:pt x="1108" y="301"/>
                    </a:lnTo>
                    <a:lnTo>
                      <a:pt x="1100" y="298"/>
                    </a:lnTo>
                    <a:lnTo>
                      <a:pt x="1091" y="295"/>
                    </a:lnTo>
                    <a:lnTo>
                      <a:pt x="1083" y="291"/>
                    </a:lnTo>
                    <a:lnTo>
                      <a:pt x="1072" y="287"/>
                    </a:lnTo>
                    <a:lnTo>
                      <a:pt x="1063" y="284"/>
                    </a:lnTo>
                    <a:lnTo>
                      <a:pt x="1053" y="279"/>
                    </a:lnTo>
                    <a:lnTo>
                      <a:pt x="1042" y="276"/>
                    </a:lnTo>
                    <a:lnTo>
                      <a:pt x="1028" y="271"/>
                    </a:lnTo>
                    <a:lnTo>
                      <a:pt x="1016" y="267"/>
                    </a:lnTo>
                    <a:lnTo>
                      <a:pt x="1001" y="261"/>
                    </a:lnTo>
                    <a:lnTo>
                      <a:pt x="987" y="257"/>
                    </a:lnTo>
                    <a:lnTo>
                      <a:pt x="972" y="250"/>
                    </a:lnTo>
                    <a:lnTo>
                      <a:pt x="957" y="246"/>
                    </a:lnTo>
                    <a:lnTo>
                      <a:pt x="941" y="239"/>
                    </a:lnTo>
                    <a:lnTo>
                      <a:pt x="926" y="235"/>
                    </a:lnTo>
                    <a:lnTo>
                      <a:pt x="909" y="228"/>
                    </a:lnTo>
                    <a:lnTo>
                      <a:pt x="892" y="223"/>
                    </a:lnTo>
                    <a:lnTo>
                      <a:pt x="874" y="217"/>
                    </a:lnTo>
                    <a:lnTo>
                      <a:pt x="856" y="212"/>
                    </a:lnTo>
                    <a:lnTo>
                      <a:pt x="837" y="205"/>
                    </a:lnTo>
                    <a:lnTo>
                      <a:pt x="819" y="200"/>
                    </a:lnTo>
                    <a:lnTo>
                      <a:pt x="799" y="194"/>
                    </a:lnTo>
                    <a:lnTo>
                      <a:pt x="780" y="189"/>
                    </a:lnTo>
                    <a:lnTo>
                      <a:pt x="759" y="183"/>
                    </a:lnTo>
                    <a:lnTo>
                      <a:pt x="739" y="176"/>
                    </a:lnTo>
                    <a:lnTo>
                      <a:pt x="717" y="171"/>
                    </a:lnTo>
                    <a:lnTo>
                      <a:pt x="696" y="165"/>
                    </a:lnTo>
                    <a:lnTo>
                      <a:pt x="673" y="159"/>
                    </a:lnTo>
                    <a:lnTo>
                      <a:pt x="651" y="153"/>
                    </a:lnTo>
                    <a:lnTo>
                      <a:pt x="628" y="148"/>
                    </a:lnTo>
                    <a:lnTo>
                      <a:pt x="607" y="142"/>
                    </a:lnTo>
                    <a:lnTo>
                      <a:pt x="583" y="137"/>
                    </a:lnTo>
                    <a:lnTo>
                      <a:pt x="559" y="131"/>
                    </a:lnTo>
                    <a:lnTo>
                      <a:pt x="536" y="126"/>
                    </a:lnTo>
                    <a:lnTo>
                      <a:pt x="512" y="122"/>
                    </a:lnTo>
                    <a:lnTo>
                      <a:pt x="487" y="116"/>
                    </a:lnTo>
                    <a:lnTo>
                      <a:pt x="464" y="112"/>
                    </a:lnTo>
                    <a:lnTo>
                      <a:pt x="439" y="107"/>
                    </a:lnTo>
                    <a:lnTo>
                      <a:pt x="414" y="102"/>
                    </a:lnTo>
                    <a:lnTo>
                      <a:pt x="390" y="97"/>
                    </a:lnTo>
                    <a:lnTo>
                      <a:pt x="364" y="93"/>
                    </a:lnTo>
                    <a:lnTo>
                      <a:pt x="339" y="90"/>
                    </a:lnTo>
                    <a:lnTo>
                      <a:pt x="315" y="86"/>
                    </a:lnTo>
                    <a:lnTo>
                      <a:pt x="289" y="82"/>
                    </a:lnTo>
                    <a:lnTo>
                      <a:pt x="263" y="79"/>
                    </a:lnTo>
                    <a:lnTo>
                      <a:pt x="237" y="75"/>
                    </a:lnTo>
                    <a:lnTo>
                      <a:pt x="212" y="74"/>
                    </a:lnTo>
                    <a:lnTo>
                      <a:pt x="187" y="71"/>
                    </a:lnTo>
                    <a:lnTo>
                      <a:pt x="161" y="68"/>
                    </a:lnTo>
                    <a:lnTo>
                      <a:pt x="135" y="66"/>
                    </a:lnTo>
                    <a:lnTo>
                      <a:pt x="111" y="66"/>
                    </a:lnTo>
                    <a:lnTo>
                      <a:pt x="85" y="66"/>
                    </a:lnTo>
                    <a:lnTo>
                      <a:pt x="59" y="64"/>
                    </a:lnTo>
                    <a:lnTo>
                      <a:pt x="33" y="64"/>
                    </a:lnTo>
                    <a:lnTo>
                      <a:pt x="8" y="66"/>
                    </a:lnTo>
                    <a:lnTo>
                      <a:pt x="6" y="63"/>
                    </a:lnTo>
                    <a:lnTo>
                      <a:pt x="3" y="59"/>
                    </a:lnTo>
                    <a:lnTo>
                      <a:pt x="0" y="52"/>
                    </a:lnTo>
                    <a:lnTo>
                      <a:pt x="1" y="45"/>
                    </a:lnTo>
                    <a:lnTo>
                      <a:pt x="3" y="40"/>
                    </a:lnTo>
                    <a:lnTo>
                      <a:pt x="6" y="35"/>
                    </a:lnTo>
                    <a:lnTo>
                      <a:pt x="11" y="30"/>
                    </a:lnTo>
                    <a:lnTo>
                      <a:pt x="19" y="26"/>
                    </a:lnTo>
                    <a:lnTo>
                      <a:pt x="23" y="23"/>
                    </a:lnTo>
                    <a:lnTo>
                      <a:pt x="30" y="20"/>
                    </a:lnTo>
                    <a:lnTo>
                      <a:pt x="34" y="18"/>
                    </a:lnTo>
                    <a:lnTo>
                      <a:pt x="43" y="15"/>
                    </a:lnTo>
                    <a:lnTo>
                      <a:pt x="49" y="12"/>
                    </a:lnTo>
                    <a:lnTo>
                      <a:pt x="59" y="9"/>
                    </a:lnTo>
                    <a:lnTo>
                      <a:pt x="68" y="8"/>
                    </a:lnTo>
                    <a:lnTo>
                      <a:pt x="79" y="5"/>
                    </a:lnTo>
                    <a:lnTo>
                      <a:pt x="84" y="4"/>
                    </a:lnTo>
                    <a:lnTo>
                      <a:pt x="90" y="3"/>
                    </a:lnTo>
                    <a:lnTo>
                      <a:pt x="96" y="1"/>
                    </a:lnTo>
                    <a:lnTo>
                      <a:pt x="105" y="1"/>
                    </a:lnTo>
                    <a:lnTo>
                      <a:pt x="112" y="0"/>
                    </a:lnTo>
                    <a:lnTo>
                      <a:pt x="122" y="0"/>
                    </a:lnTo>
                    <a:lnTo>
                      <a:pt x="131" y="0"/>
                    </a:lnTo>
                    <a:lnTo>
                      <a:pt x="142" y="1"/>
                    </a:lnTo>
                    <a:lnTo>
                      <a:pt x="152" y="1"/>
                    </a:lnTo>
                    <a:lnTo>
                      <a:pt x="164" y="1"/>
                    </a:lnTo>
                    <a:lnTo>
                      <a:pt x="177" y="3"/>
                    </a:lnTo>
                    <a:lnTo>
                      <a:pt x="190" y="4"/>
                    </a:lnTo>
                    <a:lnTo>
                      <a:pt x="203" y="5"/>
                    </a:lnTo>
                    <a:lnTo>
                      <a:pt x="216" y="8"/>
                    </a:lnTo>
                    <a:lnTo>
                      <a:pt x="230" y="9"/>
                    </a:lnTo>
                    <a:lnTo>
                      <a:pt x="246" y="12"/>
                    </a:lnTo>
                    <a:lnTo>
                      <a:pt x="260" y="14"/>
                    </a:lnTo>
                    <a:lnTo>
                      <a:pt x="276" y="15"/>
                    </a:lnTo>
                    <a:lnTo>
                      <a:pt x="293" y="18"/>
                    </a:lnTo>
                    <a:lnTo>
                      <a:pt x="308" y="20"/>
                    </a:lnTo>
                    <a:lnTo>
                      <a:pt x="324" y="23"/>
                    </a:lnTo>
                    <a:lnTo>
                      <a:pt x="342" y="26"/>
                    </a:lnTo>
                    <a:lnTo>
                      <a:pt x="358" y="30"/>
                    </a:lnTo>
                    <a:lnTo>
                      <a:pt x="379" y="34"/>
                    </a:lnTo>
                    <a:lnTo>
                      <a:pt x="395" y="37"/>
                    </a:lnTo>
                    <a:lnTo>
                      <a:pt x="414" y="40"/>
                    </a:lnTo>
                    <a:lnTo>
                      <a:pt x="432" y="44"/>
                    </a:lnTo>
                    <a:lnTo>
                      <a:pt x="451" y="48"/>
                    </a:lnTo>
                    <a:lnTo>
                      <a:pt x="471" y="51"/>
                    </a:lnTo>
                    <a:lnTo>
                      <a:pt x="491" y="56"/>
                    </a:lnTo>
                    <a:lnTo>
                      <a:pt x="510" y="60"/>
                    </a:lnTo>
                    <a:lnTo>
                      <a:pt x="531" y="66"/>
                    </a:lnTo>
                    <a:lnTo>
                      <a:pt x="550" y="68"/>
                    </a:lnTo>
                    <a:lnTo>
                      <a:pt x="569" y="72"/>
                    </a:lnTo>
                    <a:lnTo>
                      <a:pt x="588" y="76"/>
                    </a:lnTo>
                    <a:lnTo>
                      <a:pt x="609" y="82"/>
                    </a:lnTo>
                    <a:lnTo>
                      <a:pt x="628" y="86"/>
                    </a:lnTo>
                    <a:lnTo>
                      <a:pt x="648" y="92"/>
                    </a:lnTo>
                    <a:lnTo>
                      <a:pt x="669" y="96"/>
                    </a:lnTo>
                    <a:lnTo>
                      <a:pt x="691" y="101"/>
                    </a:lnTo>
                    <a:lnTo>
                      <a:pt x="710" y="107"/>
                    </a:lnTo>
                    <a:lnTo>
                      <a:pt x="730" y="112"/>
                    </a:lnTo>
                    <a:lnTo>
                      <a:pt x="749" y="116"/>
                    </a:lnTo>
                    <a:lnTo>
                      <a:pt x="770" y="122"/>
                    </a:lnTo>
                    <a:lnTo>
                      <a:pt x="789" y="127"/>
                    </a:lnTo>
                    <a:lnTo>
                      <a:pt x="810" y="133"/>
                    </a:lnTo>
                    <a:lnTo>
                      <a:pt x="830" y="138"/>
                    </a:lnTo>
                    <a:lnTo>
                      <a:pt x="851" y="145"/>
                    </a:lnTo>
                    <a:lnTo>
                      <a:pt x="870" y="149"/>
                    </a:lnTo>
                    <a:lnTo>
                      <a:pt x="889" y="154"/>
                    </a:lnTo>
                    <a:lnTo>
                      <a:pt x="908" y="160"/>
                    </a:lnTo>
                    <a:lnTo>
                      <a:pt x="927" y="167"/>
                    </a:lnTo>
                    <a:lnTo>
                      <a:pt x="946" y="172"/>
                    </a:lnTo>
                    <a:lnTo>
                      <a:pt x="964" y="178"/>
                    </a:lnTo>
                    <a:lnTo>
                      <a:pt x="982" y="183"/>
                    </a:lnTo>
                    <a:lnTo>
                      <a:pt x="1001" y="189"/>
                    </a:lnTo>
                    <a:lnTo>
                      <a:pt x="1018" y="194"/>
                    </a:lnTo>
                    <a:lnTo>
                      <a:pt x="1035" y="200"/>
                    </a:lnTo>
                    <a:lnTo>
                      <a:pt x="1052" y="205"/>
                    </a:lnTo>
                    <a:lnTo>
                      <a:pt x="1068" y="212"/>
                    </a:lnTo>
                    <a:lnTo>
                      <a:pt x="1085" y="217"/>
                    </a:lnTo>
                    <a:lnTo>
                      <a:pt x="1101" y="223"/>
                    </a:lnTo>
                    <a:lnTo>
                      <a:pt x="1116" y="228"/>
                    </a:lnTo>
                    <a:lnTo>
                      <a:pt x="1132" y="234"/>
                    </a:lnTo>
                    <a:lnTo>
                      <a:pt x="1142" y="316"/>
                    </a:lnTo>
                    <a:close/>
                  </a:path>
                </a:pathLst>
              </a:custGeom>
              <a:solidFill>
                <a:schemeClr val="tx1"/>
              </a:solidFill>
              <a:ln w="9525">
                <a:noFill/>
                <a:round/>
                <a:headEnd/>
                <a:tailEnd/>
              </a:ln>
            </p:spPr>
            <p:txBody>
              <a:bodyPr>
                <a:prstTxWarp prst="textNoShape">
                  <a:avLst/>
                </a:prstTxWarp>
              </a:bodyPr>
              <a:lstStyle/>
              <a:p>
                <a:endParaRPr lang="en-US"/>
              </a:p>
            </p:txBody>
          </p:sp>
          <p:sp>
            <p:nvSpPr>
              <p:cNvPr id="98339" name="Freeform 29"/>
              <p:cNvSpPr>
                <a:spLocks/>
              </p:cNvSpPr>
              <p:nvPr/>
            </p:nvSpPr>
            <p:spPr bwMode="auto">
              <a:xfrm>
                <a:off x="3858" y="1161"/>
                <a:ext cx="635" cy="327"/>
              </a:xfrm>
              <a:custGeom>
                <a:avLst/>
                <a:gdLst>
                  <a:gd name="T0" fmla="*/ 610 w 1270"/>
                  <a:gd name="T1" fmla="*/ 325 h 655"/>
                  <a:gd name="T2" fmla="*/ 600 w 1270"/>
                  <a:gd name="T3" fmla="*/ 319 h 655"/>
                  <a:gd name="T4" fmla="*/ 586 w 1270"/>
                  <a:gd name="T5" fmla="*/ 311 h 655"/>
                  <a:gd name="T6" fmla="*/ 568 w 1270"/>
                  <a:gd name="T7" fmla="*/ 302 h 655"/>
                  <a:gd name="T8" fmla="*/ 547 w 1270"/>
                  <a:gd name="T9" fmla="*/ 291 h 655"/>
                  <a:gd name="T10" fmla="*/ 522 w 1270"/>
                  <a:gd name="T11" fmla="*/ 277 h 655"/>
                  <a:gd name="T12" fmla="*/ 494 w 1270"/>
                  <a:gd name="T13" fmla="*/ 262 h 655"/>
                  <a:gd name="T14" fmla="*/ 464 w 1270"/>
                  <a:gd name="T15" fmla="*/ 245 h 655"/>
                  <a:gd name="T16" fmla="*/ 433 w 1270"/>
                  <a:gd name="T17" fmla="*/ 229 h 655"/>
                  <a:gd name="T18" fmla="*/ 399 w 1270"/>
                  <a:gd name="T19" fmla="*/ 211 h 655"/>
                  <a:gd name="T20" fmla="*/ 364 w 1270"/>
                  <a:gd name="T21" fmla="*/ 193 h 655"/>
                  <a:gd name="T22" fmla="*/ 328 w 1270"/>
                  <a:gd name="T23" fmla="*/ 174 h 655"/>
                  <a:gd name="T24" fmla="*/ 293 w 1270"/>
                  <a:gd name="T25" fmla="*/ 156 h 655"/>
                  <a:gd name="T26" fmla="*/ 256 w 1270"/>
                  <a:gd name="T27" fmla="*/ 137 h 655"/>
                  <a:gd name="T28" fmla="*/ 220 w 1270"/>
                  <a:gd name="T29" fmla="*/ 120 h 655"/>
                  <a:gd name="T30" fmla="*/ 185 w 1270"/>
                  <a:gd name="T31" fmla="*/ 103 h 655"/>
                  <a:gd name="T32" fmla="*/ 152 w 1270"/>
                  <a:gd name="T33" fmla="*/ 86 h 655"/>
                  <a:gd name="T34" fmla="*/ 120 w 1270"/>
                  <a:gd name="T35" fmla="*/ 71 h 655"/>
                  <a:gd name="T36" fmla="*/ 90 w 1270"/>
                  <a:gd name="T37" fmla="*/ 58 h 655"/>
                  <a:gd name="T38" fmla="*/ 62 w 1270"/>
                  <a:gd name="T39" fmla="*/ 46 h 655"/>
                  <a:gd name="T40" fmla="*/ 38 w 1270"/>
                  <a:gd name="T41" fmla="*/ 37 h 655"/>
                  <a:gd name="T42" fmla="*/ 28 w 1270"/>
                  <a:gd name="T43" fmla="*/ 32 h 655"/>
                  <a:gd name="T44" fmla="*/ 18 w 1270"/>
                  <a:gd name="T45" fmla="*/ 26 h 655"/>
                  <a:gd name="T46" fmla="*/ 8 w 1270"/>
                  <a:gd name="T47" fmla="*/ 19 h 655"/>
                  <a:gd name="T48" fmla="*/ 1 w 1270"/>
                  <a:gd name="T49" fmla="*/ 10 h 655"/>
                  <a:gd name="T50" fmla="*/ 3 w 1270"/>
                  <a:gd name="T51" fmla="*/ 3 h 655"/>
                  <a:gd name="T52" fmla="*/ 14 w 1270"/>
                  <a:gd name="T53" fmla="*/ 0 h 655"/>
                  <a:gd name="T54" fmla="*/ 29 w 1270"/>
                  <a:gd name="T55" fmla="*/ 2 h 655"/>
                  <a:gd name="T56" fmla="*/ 38 w 1270"/>
                  <a:gd name="T57" fmla="*/ 5 h 655"/>
                  <a:gd name="T58" fmla="*/ 49 w 1270"/>
                  <a:gd name="T59" fmla="*/ 10 h 655"/>
                  <a:gd name="T60" fmla="*/ 66 w 1270"/>
                  <a:gd name="T61" fmla="*/ 18 h 655"/>
                  <a:gd name="T62" fmla="*/ 88 w 1270"/>
                  <a:gd name="T63" fmla="*/ 28 h 655"/>
                  <a:gd name="T64" fmla="*/ 114 w 1270"/>
                  <a:gd name="T65" fmla="*/ 40 h 655"/>
                  <a:gd name="T66" fmla="*/ 144 w 1270"/>
                  <a:gd name="T67" fmla="*/ 55 h 655"/>
                  <a:gd name="T68" fmla="*/ 176 w 1270"/>
                  <a:gd name="T69" fmla="*/ 71 h 655"/>
                  <a:gd name="T70" fmla="*/ 211 w 1270"/>
                  <a:gd name="T71" fmla="*/ 88 h 655"/>
                  <a:gd name="T72" fmla="*/ 249 w 1270"/>
                  <a:gd name="T73" fmla="*/ 106 h 655"/>
                  <a:gd name="T74" fmla="*/ 288 w 1270"/>
                  <a:gd name="T75" fmla="*/ 125 h 655"/>
                  <a:gd name="T76" fmla="*/ 328 w 1270"/>
                  <a:gd name="T77" fmla="*/ 145 h 655"/>
                  <a:gd name="T78" fmla="*/ 367 w 1270"/>
                  <a:gd name="T79" fmla="*/ 165 h 655"/>
                  <a:gd name="T80" fmla="*/ 406 w 1270"/>
                  <a:gd name="T81" fmla="*/ 184 h 655"/>
                  <a:gd name="T82" fmla="*/ 443 w 1270"/>
                  <a:gd name="T83" fmla="*/ 203 h 655"/>
                  <a:gd name="T84" fmla="*/ 480 w 1270"/>
                  <a:gd name="T85" fmla="*/ 222 h 655"/>
                  <a:gd name="T86" fmla="*/ 514 w 1270"/>
                  <a:gd name="T87" fmla="*/ 239 h 655"/>
                  <a:gd name="T88" fmla="*/ 544 w 1270"/>
                  <a:gd name="T89" fmla="*/ 255 h 655"/>
                  <a:gd name="T90" fmla="*/ 572 w 1270"/>
                  <a:gd name="T91" fmla="*/ 269 h 655"/>
                  <a:gd name="T92" fmla="*/ 596 w 1270"/>
                  <a:gd name="T93" fmla="*/ 282 h 655"/>
                  <a:gd name="T94" fmla="*/ 615 w 1270"/>
                  <a:gd name="T95" fmla="*/ 293 h 655"/>
                  <a:gd name="T96" fmla="*/ 628 w 1270"/>
                  <a:gd name="T97" fmla="*/ 300 h 655"/>
                  <a:gd name="T98" fmla="*/ 615 w 1270"/>
                  <a:gd name="T99" fmla="*/ 327 h 6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0"/>
                  <a:gd name="T151" fmla="*/ 0 h 655"/>
                  <a:gd name="T152" fmla="*/ 1270 w 1270"/>
                  <a:gd name="T153" fmla="*/ 655 h 6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0" h="655">
                    <a:moveTo>
                      <a:pt x="1229" y="655"/>
                    </a:moveTo>
                    <a:lnTo>
                      <a:pt x="1226" y="653"/>
                    </a:lnTo>
                    <a:lnTo>
                      <a:pt x="1219" y="650"/>
                    </a:lnTo>
                    <a:lnTo>
                      <a:pt x="1213" y="646"/>
                    </a:lnTo>
                    <a:lnTo>
                      <a:pt x="1207" y="642"/>
                    </a:lnTo>
                    <a:lnTo>
                      <a:pt x="1200" y="638"/>
                    </a:lnTo>
                    <a:lnTo>
                      <a:pt x="1192" y="635"/>
                    </a:lnTo>
                    <a:lnTo>
                      <a:pt x="1181" y="628"/>
                    </a:lnTo>
                    <a:lnTo>
                      <a:pt x="1172" y="623"/>
                    </a:lnTo>
                    <a:lnTo>
                      <a:pt x="1159" y="617"/>
                    </a:lnTo>
                    <a:lnTo>
                      <a:pt x="1150" y="612"/>
                    </a:lnTo>
                    <a:lnTo>
                      <a:pt x="1136" y="604"/>
                    </a:lnTo>
                    <a:lnTo>
                      <a:pt x="1124" y="597"/>
                    </a:lnTo>
                    <a:lnTo>
                      <a:pt x="1109" y="590"/>
                    </a:lnTo>
                    <a:lnTo>
                      <a:pt x="1094" y="582"/>
                    </a:lnTo>
                    <a:lnTo>
                      <a:pt x="1079" y="572"/>
                    </a:lnTo>
                    <a:lnTo>
                      <a:pt x="1062" y="564"/>
                    </a:lnTo>
                    <a:lnTo>
                      <a:pt x="1043" y="554"/>
                    </a:lnTo>
                    <a:lnTo>
                      <a:pt x="1027" y="545"/>
                    </a:lnTo>
                    <a:lnTo>
                      <a:pt x="1007" y="534"/>
                    </a:lnTo>
                    <a:lnTo>
                      <a:pt x="988" y="524"/>
                    </a:lnTo>
                    <a:lnTo>
                      <a:pt x="969" y="513"/>
                    </a:lnTo>
                    <a:lnTo>
                      <a:pt x="950" y="504"/>
                    </a:lnTo>
                    <a:lnTo>
                      <a:pt x="928" y="491"/>
                    </a:lnTo>
                    <a:lnTo>
                      <a:pt x="908" y="480"/>
                    </a:lnTo>
                    <a:lnTo>
                      <a:pt x="886" y="470"/>
                    </a:lnTo>
                    <a:lnTo>
                      <a:pt x="865" y="459"/>
                    </a:lnTo>
                    <a:lnTo>
                      <a:pt x="842" y="446"/>
                    </a:lnTo>
                    <a:lnTo>
                      <a:pt x="820" y="435"/>
                    </a:lnTo>
                    <a:lnTo>
                      <a:pt x="797" y="423"/>
                    </a:lnTo>
                    <a:lnTo>
                      <a:pt x="775" y="412"/>
                    </a:lnTo>
                    <a:lnTo>
                      <a:pt x="750" y="398"/>
                    </a:lnTo>
                    <a:lnTo>
                      <a:pt x="727" y="387"/>
                    </a:lnTo>
                    <a:lnTo>
                      <a:pt x="704" y="374"/>
                    </a:lnTo>
                    <a:lnTo>
                      <a:pt x="679" y="361"/>
                    </a:lnTo>
                    <a:lnTo>
                      <a:pt x="655" y="349"/>
                    </a:lnTo>
                    <a:lnTo>
                      <a:pt x="633" y="337"/>
                    </a:lnTo>
                    <a:lnTo>
                      <a:pt x="608" y="325"/>
                    </a:lnTo>
                    <a:lnTo>
                      <a:pt x="585" y="312"/>
                    </a:lnTo>
                    <a:lnTo>
                      <a:pt x="560" y="300"/>
                    </a:lnTo>
                    <a:lnTo>
                      <a:pt x="537" y="288"/>
                    </a:lnTo>
                    <a:lnTo>
                      <a:pt x="511" y="275"/>
                    </a:lnTo>
                    <a:lnTo>
                      <a:pt x="488" y="264"/>
                    </a:lnTo>
                    <a:lnTo>
                      <a:pt x="463" y="251"/>
                    </a:lnTo>
                    <a:lnTo>
                      <a:pt x="440" y="240"/>
                    </a:lnTo>
                    <a:lnTo>
                      <a:pt x="417" y="229"/>
                    </a:lnTo>
                    <a:lnTo>
                      <a:pt x="395" y="218"/>
                    </a:lnTo>
                    <a:lnTo>
                      <a:pt x="370" y="206"/>
                    </a:lnTo>
                    <a:lnTo>
                      <a:pt x="347" y="195"/>
                    </a:lnTo>
                    <a:lnTo>
                      <a:pt x="324" y="184"/>
                    </a:lnTo>
                    <a:lnTo>
                      <a:pt x="303" y="173"/>
                    </a:lnTo>
                    <a:lnTo>
                      <a:pt x="280" y="163"/>
                    </a:lnTo>
                    <a:lnTo>
                      <a:pt x="259" y="154"/>
                    </a:lnTo>
                    <a:lnTo>
                      <a:pt x="239" y="143"/>
                    </a:lnTo>
                    <a:lnTo>
                      <a:pt x="218" y="135"/>
                    </a:lnTo>
                    <a:lnTo>
                      <a:pt x="198" y="125"/>
                    </a:lnTo>
                    <a:lnTo>
                      <a:pt x="179" y="117"/>
                    </a:lnTo>
                    <a:lnTo>
                      <a:pt x="160" y="107"/>
                    </a:lnTo>
                    <a:lnTo>
                      <a:pt x="142" y="100"/>
                    </a:lnTo>
                    <a:lnTo>
                      <a:pt x="123" y="92"/>
                    </a:lnTo>
                    <a:lnTo>
                      <a:pt x="106" y="87"/>
                    </a:lnTo>
                    <a:lnTo>
                      <a:pt x="90" y="80"/>
                    </a:lnTo>
                    <a:lnTo>
                      <a:pt x="75" y="74"/>
                    </a:lnTo>
                    <a:lnTo>
                      <a:pt x="68" y="72"/>
                    </a:lnTo>
                    <a:lnTo>
                      <a:pt x="61" y="68"/>
                    </a:lnTo>
                    <a:lnTo>
                      <a:pt x="56" y="65"/>
                    </a:lnTo>
                    <a:lnTo>
                      <a:pt x="52" y="62"/>
                    </a:lnTo>
                    <a:lnTo>
                      <a:pt x="42" y="57"/>
                    </a:lnTo>
                    <a:lnTo>
                      <a:pt x="35" y="52"/>
                    </a:lnTo>
                    <a:lnTo>
                      <a:pt x="26" y="47"/>
                    </a:lnTo>
                    <a:lnTo>
                      <a:pt x="20" y="43"/>
                    </a:lnTo>
                    <a:lnTo>
                      <a:pt x="15" y="39"/>
                    </a:lnTo>
                    <a:lnTo>
                      <a:pt x="11" y="36"/>
                    </a:lnTo>
                    <a:lnTo>
                      <a:pt x="4" y="26"/>
                    </a:lnTo>
                    <a:lnTo>
                      <a:pt x="1" y="21"/>
                    </a:lnTo>
                    <a:lnTo>
                      <a:pt x="0" y="14"/>
                    </a:lnTo>
                    <a:lnTo>
                      <a:pt x="2" y="11"/>
                    </a:lnTo>
                    <a:lnTo>
                      <a:pt x="5" y="6"/>
                    </a:lnTo>
                    <a:lnTo>
                      <a:pt x="12" y="3"/>
                    </a:lnTo>
                    <a:lnTo>
                      <a:pt x="19" y="0"/>
                    </a:lnTo>
                    <a:lnTo>
                      <a:pt x="28" y="0"/>
                    </a:lnTo>
                    <a:lnTo>
                      <a:pt x="38" y="0"/>
                    </a:lnTo>
                    <a:lnTo>
                      <a:pt x="49" y="0"/>
                    </a:lnTo>
                    <a:lnTo>
                      <a:pt x="58" y="5"/>
                    </a:lnTo>
                    <a:lnTo>
                      <a:pt x="71" y="9"/>
                    </a:lnTo>
                    <a:lnTo>
                      <a:pt x="72" y="9"/>
                    </a:lnTo>
                    <a:lnTo>
                      <a:pt x="76" y="11"/>
                    </a:lnTo>
                    <a:lnTo>
                      <a:pt x="83" y="13"/>
                    </a:lnTo>
                    <a:lnTo>
                      <a:pt x="91" y="17"/>
                    </a:lnTo>
                    <a:lnTo>
                      <a:pt x="98" y="21"/>
                    </a:lnTo>
                    <a:lnTo>
                      <a:pt x="109" y="25"/>
                    </a:lnTo>
                    <a:lnTo>
                      <a:pt x="120" y="31"/>
                    </a:lnTo>
                    <a:lnTo>
                      <a:pt x="132" y="36"/>
                    </a:lnTo>
                    <a:lnTo>
                      <a:pt x="146" y="42"/>
                    </a:lnTo>
                    <a:lnTo>
                      <a:pt x="160" y="48"/>
                    </a:lnTo>
                    <a:lnTo>
                      <a:pt x="175" y="57"/>
                    </a:lnTo>
                    <a:lnTo>
                      <a:pt x="192" y="65"/>
                    </a:lnTo>
                    <a:lnTo>
                      <a:pt x="207" y="72"/>
                    </a:lnTo>
                    <a:lnTo>
                      <a:pt x="228" y="81"/>
                    </a:lnTo>
                    <a:lnTo>
                      <a:pt x="247" y="91"/>
                    </a:lnTo>
                    <a:lnTo>
                      <a:pt x="268" y="102"/>
                    </a:lnTo>
                    <a:lnTo>
                      <a:pt x="287" y="111"/>
                    </a:lnTo>
                    <a:lnTo>
                      <a:pt x="309" y="121"/>
                    </a:lnTo>
                    <a:lnTo>
                      <a:pt x="329" y="130"/>
                    </a:lnTo>
                    <a:lnTo>
                      <a:pt x="352" y="143"/>
                    </a:lnTo>
                    <a:lnTo>
                      <a:pt x="376" y="152"/>
                    </a:lnTo>
                    <a:lnTo>
                      <a:pt x="399" y="163"/>
                    </a:lnTo>
                    <a:lnTo>
                      <a:pt x="422" y="176"/>
                    </a:lnTo>
                    <a:lnTo>
                      <a:pt x="448" y="189"/>
                    </a:lnTo>
                    <a:lnTo>
                      <a:pt x="471" y="200"/>
                    </a:lnTo>
                    <a:lnTo>
                      <a:pt x="497" y="212"/>
                    </a:lnTo>
                    <a:lnTo>
                      <a:pt x="523" y="225"/>
                    </a:lnTo>
                    <a:lnTo>
                      <a:pt x="549" y="238"/>
                    </a:lnTo>
                    <a:lnTo>
                      <a:pt x="575" y="251"/>
                    </a:lnTo>
                    <a:lnTo>
                      <a:pt x="601" y="264"/>
                    </a:lnTo>
                    <a:lnTo>
                      <a:pt x="629" y="277"/>
                    </a:lnTo>
                    <a:lnTo>
                      <a:pt x="655" y="290"/>
                    </a:lnTo>
                    <a:lnTo>
                      <a:pt x="681" y="304"/>
                    </a:lnTo>
                    <a:lnTo>
                      <a:pt x="707" y="316"/>
                    </a:lnTo>
                    <a:lnTo>
                      <a:pt x="733" y="330"/>
                    </a:lnTo>
                    <a:lnTo>
                      <a:pt x="760" y="342"/>
                    </a:lnTo>
                    <a:lnTo>
                      <a:pt x="785" y="356"/>
                    </a:lnTo>
                    <a:lnTo>
                      <a:pt x="811" y="368"/>
                    </a:lnTo>
                    <a:lnTo>
                      <a:pt x="836" y="382"/>
                    </a:lnTo>
                    <a:lnTo>
                      <a:pt x="861" y="394"/>
                    </a:lnTo>
                    <a:lnTo>
                      <a:pt x="886" y="407"/>
                    </a:lnTo>
                    <a:lnTo>
                      <a:pt x="912" y="419"/>
                    </a:lnTo>
                    <a:lnTo>
                      <a:pt x="935" y="431"/>
                    </a:lnTo>
                    <a:lnTo>
                      <a:pt x="960" y="444"/>
                    </a:lnTo>
                    <a:lnTo>
                      <a:pt x="983" y="454"/>
                    </a:lnTo>
                    <a:lnTo>
                      <a:pt x="1005" y="467"/>
                    </a:lnTo>
                    <a:lnTo>
                      <a:pt x="1027" y="479"/>
                    </a:lnTo>
                    <a:lnTo>
                      <a:pt x="1048" y="490"/>
                    </a:lnTo>
                    <a:lnTo>
                      <a:pt x="1069" y="500"/>
                    </a:lnTo>
                    <a:lnTo>
                      <a:pt x="1088" y="511"/>
                    </a:lnTo>
                    <a:lnTo>
                      <a:pt x="1107" y="520"/>
                    </a:lnTo>
                    <a:lnTo>
                      <a:pt x="1126" y="530"/>
                    </a:lnTo>
                    <a:lnTo>
                      <a:pt x="1144" y="539"/>
                    </a:lnTo>
                    <a:lnTo>
                      <a:pt x="1161" y="547"/>
                    </a:lnTo>
                    <a:lnTo>
                      <a:pt x="1176" y="556"/>
                    </a:lnTo>
                    <a:lnTo>
                      <a:pt x="1192" y="565"/>
                    </a:lnTo>
                    <a:lnTo>
                      <a:pt x="1206" y="571"/>
                    </a:lnTo>
                    <a:lnTo>
                      <a:pt x="1218" y="579"/>
                    </a:lnTo>
                    <a:lnTo>
                      <a:pt x="1230" y="586"/>
                    </a:lnTo>
                    <a:lnTo>
                      <a:pt x="1241" y="591"/>
                    </a:lnTo>
                    <a:lnTo>
                      <a:pt x="1249" y="595"/>
                    </a:lnTo>
                    <a:lnTo>
                      <a:pt x="1256" y="601"/>
                    </a:lnTo>
                    <a:lnTo>
                      <a:pt x="1263" y="606"/>
                    </a:lnTo>
                    <a:lnTo>
                      <a:pt x="1270" y="610"/>
                    </a:lnTo>
                    <a:lnTo>
                      <a:pt x="1229" y="655"/>
                    </a:lnTo>
                    <a:close/>
                  </a:path>
                </a:pathLst>
              </a:custGeom>
              <a:solidFill>
                <a:schemeClr val="tx1"/>
              </a:solidFill>
              <a:ln w="9525">
                <a:noFill/>
                <a:round/>
                <a:headEnd/>
                <a:tailEnd/>
              </a:ln>
            </p:spPr>
            <p:txBody>
              <a:bodyPr>
                <a:prstTxWarp prst="textNoShape">
                  <a:avLst/>
                </a:prstTxWarp>
              </a:bodyPr>
              <a:lstStyle/>
              <a:p>
                <a:endParaRPr lang="en-US"/>
              </a:p>
            </p:txBody>
          </p:sp>
          <p:sp>
            <p:nvSpPr>
              <p:cNvPr id="98340" name="Freeform 30"/>
              <p:cNvSpPr>
                <a:spLocks/>
              </p:cNvSpPr>
              <p:nvPr/>
            </p:nvSpPr>
            <p:spPr bwMode="auto">
              <a:xfrm>
                <a:off x="4225" y="1118"/>
                <a:ext cx="286" cy="372"/>
              </a:xfrm>
              <a:custGeom>
                <a:avLst/>
                <a:gdLst>
                  <a:gd name="T0" fmla="*/ 284 w 572"/>
                  <a:gd name="T1" fmla="*/ 366 h 746"/>
                  <a:gd name="T2" fmla="*/ 276 w 572"/>
                  <a:gd name="T3" fmla="*/ 353 h 746"/>
                  <a:gd name="T4" fmla="*/ 269 w 572"/>
                  <a:gd name="T5" fmla="*/ 341 h 746"/>
                  <a:gd name="T6" fmla="*/ 261 w 572"/>
                  <a:gd name="T7" fmla="*/ 328 h 746"/>
                  <a:gd name="T8" fmla="*/ 251 w 572"/>
                  <a:gd name="T9" fmla="*/ 311 h 746"/>
                  <a:gd name="T10" fmla="*/ 239 w 572"/>
                  <a:gd name="T11" fmla="*/ 293 h 746"/>
                  <a:gd name="T12" fmla="*/ 227 w 572"/>
                  <a:gd name="T13" fmla="*/ 274 h 746"/>
                  <a:gd name="T14" fmla="*/ 214 w 572"/>
                  <a:gd name="T15" fmla="*/ 252 h 746"/>
                  <a:gd name="T16" fmla="*/ 200 w 572"/>
                  <a:gd name="T17" fmla="*/ 231 h 746"/>
                  <a:gd name="T18" fmla="*/ 185 w 572"/>
                  <a:gd name="T19" fmla="*/ 208 h 746"/>
                  <a:gd name="T20" fmla="*/ 169 w 572"/>
                  <a:gd name="T21" fmla="*/ 185 h 746"/>
                  <a:gd name="T22" fmla="*/ 153 w 572"/>
                  <a:gd name="T23" fmla="*/ 163 h 746"/>
                  <a:gd name="T24" fmla="*/ 137 w 572"/>
                  <a:gd name="T25" fmla="*/ 139 h 746"/>
                  <a:gd name="T26" fmla="*/ 121 w 572"/>
                  <a:gd name="T27" fmla="*/ 117 h 746"/>
                  <a:gd name="T28" fmla="*/ 105 w 572"/>
                  <a:gd name="T29" fmla="*/ 96 h 746"/>
                  <a:gd name="T30" fmla="*/ 88 w 572"/>
                  <a:gd name="T31" fmla="*/ 77 h 746"/>
                  <a:gd name="T32" fmla="*/ 72 w 572"/>
                  <a:gd name="T33" fmla="*/ 58 h 746"/>
                  <a:gd name="T34" fmla="*/ 57 w 572"/>
                  <a:gd name="T35" fmla="*/ 41 h 746"/>
                  <a:gd name="T36" fmla="*/ 43 w 572"/>
                  <a:gd name="T37" fmla="*/ 27 h 746"/>
                  <a:gd name="T38" fmla="*/ 28 w 572"/>
                  <a:gd name="T39" fmla="*/ 15 h 746"/>
                  <a:gd name="T40" fmla="*/ 17 w 572"/>
                  <a:gd name="T41" fmla="*/ 7 h 746"/>
                  <a:gd name="T42" fmla="*/ 6 w 572"/>
                  <a:gd name="T43" fmla="*/ 1 h 746"/>
                  <a:gd name="T44" fmla="*/ 0 w 572"/>
                  <a:gd name="T45" fmla="*/ 3 h 746"/>
                  <a:gd name="T46" fmla="*/ 4 w 572"/>
                  <a:gd name="T47" fmla="*/ 12 h 746"/>
                  <a:gd name="T48" fmla="*/ 10 w 572"/>
                  <a:gd name="T49" fmla="*/ 22 h 746"/>
                  <a:gd name="T50" fmla="*/ 17 w 572"/>
                  <a:gd name="T51" fmla="*/ 33 h 746"/>
                  <a:gd name="T52" fmla="*/ 26 w 572"/>
                  <a:gd name="T53" fmla="*/ 46 h 746"/>
                  <a:gd name="T54" fmla="*/ 36 w 572"/>
                  <a:gd name="T55" fmla="*/ 61 h 746"/>
                  <a:gd name="T56" fmla="*/ 49 w 572"/>
                  <a:gd name="T57" fmla="*/ 77 h 746"/>
                  <a:gd name="T58" fmla="*/ 61 w 572"/>
                  <a:gd name="T59" fmla="*/ 93 h 746"/>
                  <a:gd name="T60" fmla="*/ 74 w 572"/>
                  <a:gd name="T61" fmla="*/ 110 h 746"/>
                  <a:gd name="T62" fmla="*/ 87 w 572"/>
                  <a:gd name="T63" fmla="*/ 127 h 746"/>
                  <a:gd name="T64" fmla="*/ 100 w 572"/>
                  <a:gd name="T65" fmla="*/ 145 h 746"/>
                  <a:gd name="T66" fmla="*/ 113 w 572"/>
                  <a:gd name="T67" fmla="*/ 161 h 746"/>
                  <a:gd name="T68" fmla="*/ 125 w 572"/>
                  <a:gd name="T69" fmla="*/ 178 h 746"/>
                  <a:gd name="T70" fmla="*/ 137 w 572"/>
                  <a:gd name="T71" fmla="*/ 192 h 746"/>
                  <a:gd name="T72" fmla="*/ 147 w 572"/>
                  <a:gd name="T73" fmla="*/ 207 h 746"/>
                  <a:gd name="T74" fmla="*/ 156 w 572"/>
                  <a:gd name="T75" fmla="*/ 218 h 746"/>
                  <a:gd name="T76" fmla="*/ 163 w 572"/>
                  <a:gd name="T77" fmla="*/ 229 h 746"/>
                  <a:gd name="T78" fmla="*/ 170 w 572"/>
                  <a:gd name="T79" fmla="*/ 241 h 746"/>
                  <a:gd name="T80" fmla="*/ 180 w 572"/>
                  <a:gd name="T81" fmla="*/ 258 h 746"/>
                  <a:gd name="T82" fmla="*/ 185 w 572"/>
                  <a:gd name="T83" fmla="*/ 267 h 746"/>
                  <a:gd name="T84" fmla="*/ 190 w 572"/>
                  <a:gd name="T85" fmla="*/ 275 h 746"/>
                  <a:gd name="T86" fmla="*/ 198 w 572"/>
                  <a:gd name="T87" fmla="*/ 287 h 746"/>
                  <a:gd name="T88" fmla="*/ 210 w 572"/>
                  <a:gd name="T89" fmla="*/ 304 h 746"/>
                  <a:gd name="T90" fmla="*/ 220 w 572"/>
                  <a:gd name="T91" fmla="*/ 320 h 746"/>
                  <a:gd name="T92" fmla="*/ 231 w 572"/>
                  <a:gd name="T93" fmla="*/ 335 h 746"/>
                  <a:gd name="T94" fmla="*/ 241 w 572"/>
                  <a:gd name="T95" fmla="*/ 347 h 746"/>
                  <a:gd name="T96" fmla="*/ 248 w 572"/>
                  <a:gd name="T97" fmla="*/ 358 h 746"/>
                  <a:gd name="T98" fmla="*/ 258 w 572"/>
                  <a:gd name="T99" fmla="*/ 371 h 746"/>
                  <a:gd name="T100" fmla="*/ 286 w 572"/>
                  <a:gd name="T101" fmla="*/ 369 h 7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746"/>
                  <a:gd name="T155" fmla="*/ 572 w 572"/>
                  <a:gd name="T156" fmla="*/ 746 h 7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746">
                    <a:moveTo>
                      <a:pt x="572" y="740"/>
                    </a:moveTo>
                    <a:lnTo>
                      <a:pt x="569" y="737"/>
                    </a:lnTo>
                    <a:lnTo>
                      <a:pt x="567" y="733"/>
                    </a:lnTo>
                    <a:lnTo>
                      <a:pt x="562" y="724"/>
                    </a:lnTo>
                    <a:lnTo>
                      <a:pt x="556" y="714"/>
                    </a:lnTo>
                    <a:lnTo>
                      <a:pt x="552" y="707"/>
                    </a:lnTo>
                    <a:lnTo>
                      <a:pt x="547" y="700"/>
                    </a:lnTo>
                    <a:lnTo>
                      <a:pt x="541" y="692"/>
                    </a:lnTo>
                    <a:lnTo>
                      <a:pt x="537" y="684"/>
                    </a:lnTo>
                    <a:lnTo>
                      <a:pt x="532" y="674"/>
                    </a:lnTo>
                    <a:lnTo>
                      <a:pt x="526" y="666"/>
                    </a:lnTo>
                    <a:lnTo>
                      <a:pt x="521" y="657"/>
                    </a:lnTo>
                    <a:lnTo>
                      <a:pt x="515" y="647"/>
                    </a:lnTo>
                    <a:lnTo>
                      <a:pt x="507" y="635"/>
                    </a:lnTo>
                    <a:lnTo>
                      <a:pt x="502" y="624"/>
                    </a:lnTo>
                    <a:lnTo>
                      <a:pt x="494" y="612"/>
                    </a:lnTo>
                    <a:lnTo>
                      <a:pt x="487" y="601"/>
                    </a:lnTo>
                    <a:lnTo>
                      <a:pt x="477" y="587"/>
                    </a:lnTo>
                    <a:lnTo>
                      <a:pt x="470" y="575"/>
                    </a:lnTo>
                    <a:lnTo>
                      <a:pt x="461" y="561"/>
                    </a:lnTo>
                    <a:lnTo>
                      <a:pt x="454" y="549"/>
                    </a:lnTo>
                    <a:lnTo>
                      <a:pt x="444" y="535"/>
                    </a:lnTo>
                    <a:lnTo>
                      <a:pt x="436" y="520"/>
                    </a:lnTo>
                    <a:lnTo>
                      <a:pt x="427" y="506"/>
                    </a:lnTo>
                    <a:lnTo>
                      <a:pt x="418" y="493"/>
                    </a:lnTo>
                    <a:lnTo>
                      <a:pt x="409" y="478"/>
                    </a:lnTo>
                    <a:lnTo>
                      <a:pt x="399" y="463"/>
                    </a:lnTo>
                    <a:lnTo>
                      <a:pt x="390" y="447"/>
                    </a:lnTo>
                    <a:lnTo>
                      <a:pt x="380" y="432"/>
                    </a:lnTo>
                    <a:lnTo>
                      <a:pt x="369" y="417"/>
                    </a:lnTo>
                    <a:lnTo>
                      <a:pt x="358" y="402"/>
                    </a:lnTo>
                    <a:lnTo>
                      <a:pt x="347" y="387"/>
                    </a:lnTo>
                    <a:lnTo>
                      <a:pt x="338" y="371"/>
                    </a:lnTo>
                    <a:lnTo>
                      <a:pt x="327" y="356"/>
                    </a:lnTo>
                    <a:lnTo>
                      <a:pt x="316" y="341"/>
                    </a:lnTo>
                    <a:lnTo>
                      <a:pt x="305" y="326"/>
                    </a:lnTo>
                    <a:lnTo>
                      <a:pt x="295" y="311"/>
                    </a:lnTo>
                    <a:lnTo>
                      <a:pt x="284" y="294"/>
                    </a:lnTo>
                    <a:lnTo>
                      <a:pt x="273" y="279"/>
                    </a:lnTo>
                    <a:lnTo>
                      <a:pt x="262" y="264"/>
                    </a:lnTo>
                    <a:lnTo>
                      <a:pt x="252" y="249"/>
                    </a:lnTo>
                    <a:lnTo>
                      <a:pt x="241" y="234"/>
                    </a:lnTo>
                    <a:lnTo>
                      <a:pt x="230" y="221"/>
                    </a:lnTo>
                    <a:lnTo>
                      <a:pt x="219" y="207"/>
                    </a:lnTo>
                    <a:lnTo>
                      <a:pt x="209" y="193"/>
                    </a:lnTo>
                    <a:lnTo>
                      <a:pt x="198" y="179"/>
                    </a:lnTo>
                    <a:lnTo>
                      <a:pt x="187" y="166"/>
                    </a:lnTo>
                    <a:lnTo>
                      <a:pt x="176" y="154"/>
                    </a:lnTo>
                    <a:lnTo>
                      <a:pt x="165" y="141"/>
                    </a:lnTo>
                    <a:lnTo>
                      <a:pt x="154" y="128"/>
                    </a:lnTo>
                    <a:lnTo>
                      <a:pt x="144" y="117"/>
                    </a:lnTo>
                    <a:lnTo>
                      <a:pt x="134" y="104"/>
                    </a:lnTo>
                    <a:lnTo>
                      <a:pt x="124" y="95"/>
                    </a:lnTo>
                    <a:lnTo>
                      <a:pt x="113" y="82"/>
                    </a:lnTo>
                    <a:lnTo>
                      <a:pt x="104" y="73"/>
                    </a:lnTo>
                    <a:lnTo>
                      <a:pt x="94" y="63"/>
                    </a:lnTo>
                    <a:lnTo>
                      <a:pt x="85" y="55"/>
                    </a:lnTo>
                    <a:lnTo>
                      <a:pt x="75" y="45"/>
                    </a:lnTo>
                    <a:lnTo>
                      <a:pt x="66" y="39"/>
                    </a:lnTo>
                    <a:lnTo>
                      <a:pt x="56" y="30"/>
                    </a:lnTo>
                    <a:lnTo>
                      <a:pt x="49" y="25"/>
                    </a:lnTo>
                    <a:lnTo>
                      <a:pt x="40" y="19"/>
                    </a:lnTo>
                    <a:lnTo>
                      <a:pt x="33" y="14"/>
                    </a:lnTo>
                    <a:lnTo>
                      <a:pt x="26" y="10"/>
                    </a:lnTo>
                    <a:lnTo>
                      <a:pt x="20" y="6"/>
                    </a:lnTo>
                    <a:lnTo>
                      <a:pt x="11" y="2"/>
                    </a:lnTo>
                    <a:lnTo>
                      <a:pt x="5" y="0"/>
                    </a:lnTo>
                    <a:lnTo>
                      <a:pt x="0" y="2"/>
                    </a:lnTo>
                    <a:lnTo>
                      <a:pt x="0" y="6"/>
                    </a:lnTo>
                    <a:lnTo>
                      <a:pt x="1" y="11"/>
                    </a:lnTo>
                    <a:lnTo>
                      <a:pt x="5" y="21"/>
                    </a:lnTo>
                    <a:lnTo>
                      <a:pt x="8" y="25"/>
                    </a:lnTo>
                    <a:lnTo>
                      <a:pt x="11" y="30"/>
                    </a:lnTo>
                    <a:lnTo>
                      <a:pt x="15" y="37"/>
                    </a:lnTo>
                    <a:lnTo>
                      <a:pt x="19" y="45"/>
                    </a:lnTo>
                    <a:lnTo>
                      <a:pt x="23" y="51"/>
                    </a:lnTo>
                    <a:lnTo>
                      <a:pt x="29" y="59"/>
                    </a:lnTo>
                    <a:lnTo>
                      <a:pt x="34" y="66"/>
                    </a:lnTo>
                    <a:lnTo>
                      <a:pt x="41" y="76"/>
                    </a:lnTo>
                    <a:lnTo>
                      <a:pt x="46" y="84"/>
                    </a:lnTo>
                    <a:lnTo>
                      <a:pt x="52" y="93"/>
                    </a:lnTo>
                    <a:lnTo>
                      <a:pt x="59" y="103"/>
                    </a:lnTo>
                    <a:lnTo>
                      <a:pt x="66" y="112"/>
                    </a:lnTo>
                    <a:lnTo>
                      <a:pt x="72" y="122"/>
                    </a:lnTo>
                    <a:lnTo>
                      <a:pt x="81" y="132"/>
                    </a:lnTo>
                    <a:lnTo>
                      <a:pt x="89" y="143"/>
                    </a:lnTo>
                    <a:lnTo>
                      <a:pt x="97" y="155"/>
                    </a:lnTo>
                    <a:lnTo>
                      <a:pt x="105" y="164"/>
                    </a:lnTo>
                    <a:lnTo>
                      <a:pt x="113" y="175"/>
                    </a:lnTo>
                    <a:lnTo>
                      <a:pt x="122" y="186"/>
                    </a:lnTo>
                    <a:lnTo>
                      <a:pt x="130" y="199"/>
                    </a:lnTo>
                    <a:lnTo>
                      <a:pt x="138" y="208"/>
                    </a:lnTo>
                    <a:lnTo>
                      <a:pt x="148" y="221"/>
                    </a:lnTo>
                    <a:lnTo>
                      <a:pt x="156" y="233"/>
                    </a:lnTo>
                    <a:lnTo>
                      <a:pt x="165" y="244"/>
                    </a:lnTo>
                    <a:lnTo>
                      <a:pt x="174" y="255"/>
                    </a:lnTo>
                    <a:lnTo>
                      <a:pt x="183" y="267"/>
                    </a:lnTo>
                    <a:lnTo>
                      <a:pt x="191" y="278"/>
                    </a:lnTo>
                    <a:lnTo>
                      <a:pt x="200" y="290"/>
                    </a:lnTo>
                    <a:lnTo>
                      <a:pt x="208" y="300"/>
                    </a:lnTo>
                    <a:lnTo>
                      <a:pt x="217" y="312"/>
                    </a:lnTo>
                    <a:lnTo>
                      <a:pt x="226" y="323"/>
                    </a:lnTo>
                    <a:lnTo>
                      <a:pt x="235" y="335"/>
                    </a:lnTo>
                    <a:lnTo>
                      <a:pt x="243" y="345"/>
                    </a:lnTo>
                    <a:lnTo>
                      <a:pt x="250" y="356"/>
                    </a:lnTo>
                    <a:lnTo>
                      <a:pt x="258" y="365"/>
                    </a:lnTo>
                    <a:lnTo>
                      <a:pt x="267" y="376"/>
                    </a:lnTo>
                    <a:lnTo>
                      <a:pt x="273" y="386"/>
                    </a:lnTo>
                    <a:lnTo>
                      <a:pt x="280" y="396"/>
                    </a:lnTo>
                    <a:lnTo>
                      <a:pt x="287" y="405"/>
                    </a:lnTo>
                    <a:lnTo>
                      <a:pt x="294" y="415"/>
                    </a:lnTo>
                    <a:lnTo>
                      <a:pt x="299" y="423"/>
                    </a:lnTo>
                    <a:lnTo>
                      <a:pt x="306" y="431"/>
                    </a:lnTo>
                    <a:lnTo>
                      <a:pt x="312" y="438"/>
                    </a:lnTo>
                    <a:lnTo>
                      <a:pt x="317" y="447"/>
                    </a:lnTo>
                    <a:lnTo>
                      <a:pt x="321" y="453"/>
                    </a:lnTo>
                    <a:lnTo>
                      <a:pt x="325" y="460"/>
                    </a:lnTo>
                    <a:lnTo>
                      <a:pt x="329" y="467"/>
                    </a:lnTo>
                    <a:lnTo>
                      <a:pt x="334" y="473"/>
                    </a:lnTo>
                    <a:lnTo>
                      <a:pt x="339" y="483"/>
                    </a:lnTo>
                    <a:lnTo>
                      <a:pt x="345" y="494"/>
                    </a:lnTo>
                    <a:lnTo>
                      <a:pt x="351" y="505"/>
                    </a:lnTo>
                    <a:lnTo>
                      <a:pt x="360" y="517"/>
                    </a:lnTo>
                    <a:lnTo>
                      <a:pt x="362" y="523"/>
                    </a:lnTo>
                    <a:lnTo>
                      <a:pt x="365" y="528"/>
                    </a:lnTo>
                    <a:lnTo>
                      <a:pt x="369" y="535"/>
                    </a:lnTo>
                    <a:lnTo>
                      <a:pt x="373" y="540"/>
                    </a:lnTo>
                    <a:lnTo>
                      <a:pt x="376" y="546"/>
                    </a:lnTo>
                    <a:lnTo>
                      <a:pt x="380" y="551"/>
                    </a:lnTo>
                    <a:lnTo>
                      <a:pt x="386" y="558"/>
                    </a:lnTo>
                    <a:lnTo>
                      <a:pt x="390" y="565"/>
                    </a:lnTo>
                    <a:lnTo>
                      <a:pt x="395" y="576"/>
                    </a:lnTo>
                    <a:lnTo>
                      <a:pt x="405" y="587"/>
                    </a:lnTo>
                    <a:lnTo>
                      <a:pt x="410" y="598"/>
                    </a:lnTo>
                    <a:lnTo>
                      <a:pt x="420" y="610"/>
                    </a:lnTo>
                    <a:lnTo>
                      <a:pt x="425" y="621"/>
                    </a:lnTo>
                    <a:lnTo>
                      <a:pt x="435" y="631"/>
                    </a:lnTo>
                    <a:lnTo>
                      <a:pt x="440" y="642"/>
                    </a:lnTo>
                    <a:lnTo>
                      <a:pt x="450" y="653"/>
                    </a:lnTo>
                    <a:lnTo>
                      <a:pt x="455" y="662"/>
                    </a:lnTo>
                    <a:lnTo>
                      <a:pt x="462" y="672"/>
                    </a:lnTo>
                    <a:lnTo>
                      <a:pt x="469" y="680"/>
                    </a:lnTo>
                    <a:lnTo>
                      <a:pt x="476" y="688"/>
                    </a:lnTo>
                    <a:lnTo>
                      <a:pt x="481" y="696"/>
                    </a:lnTo>
                    <a:lnTo>
                      <a:pt x="487" y="705"/>
                    </a:lnTo>
                    <a:lnTo>
                      <a:pt x="492" y="711"/>
                    </a:lnTo>
                    <a:lnTo>
                      <a:pt x="496" y="718"/>
                    </a:lnTo>
                    <a:lnTo>
                      <a:pt x="505" y="728"/>
                    </a:lnTo>
                    <a:lnTo>
                      <a:pt x="511" y="737"/>
                    </a:lnTo>
                    <a:lnTo>
                      <a:pt x="515" y="743"/>
                    </a:lnTo>
                    <a:lnTo>
                      <a:pt x="517" y="746"/>
                    </a:lnTo>
                    <a:lnTo>
                      <a:pt x="572" y="740"/>
                    </a:lnTo>
                    <a:close/>
                  </a:path>
                </a:pathLst>
              </a:custGeom>
              <a:solidFill>
                <a:schemeClr val="tx1"/>
              </a:solidFill>
              <a:ln w="9525">
                <a:noFill/>
                <a:round/>
                <a:headEnd/>
                <a:tailEnd/>
              </a:ln>
            </p:spPr>
            <p:txBody>
              <a:bodyPr>
                <a:prstTxWarp prst="textNoShape">
                  <a:avLst/>
                </a:prstTxWarp>
              </a:bodyPr>
              <a:lstStyle/>
              <a:p>
                <a:endParaRPr lang="en-US"/>
              </a:p>
            </p:txBody>
          </p:sp>
          <p:sp>
            <p:nvSpPr>
              <p:cNvPr id="98341" name="Freeform 31"/>
              <p:cNvSpPr>
                <a:spLocks/>
              </p:cNvSpPr>
              <p:nvPr/>
            </p:nvSpPr>
            <p:spPr bwMode="auto">
              <a:xfrm>
                <a:off x="3977" y="1452"/>
                <a:ext cx="458" cy="92"/>
              </a:xfrm>
              <a:custGeom>
                <a:avLst/>
                <a:gdLst>
                  <a:gd name="T0" fmla="*/ 454 w 914"/>
                  <a:gd name="T1" fmla="*/ 0 h 183"/>
                  <a:gd name="T2" fmla="*/ 446 w 914"/>
                  <a:gd name="T3" fmla="*/ 0 h 183"/>
                  <a:gd name="T4" fmla="*/ 435 w 914"/>
                  <a:gd name="T5" fmla="*/ 1 h 183"/>
                  <a:gd name="T6" fmla="*/ 420 w 914"/>
                  <a:gd name="T7" fmla="*/ 2 h 183"/>
                  <a:gd name="T8" fmla="*/ 404 w 914"/>
                  <a:gd name="T9" fmla="*/ 4 h 183"/>
                  <a:gd name="T10" fmla="*/ 383 w 914"/>
                  <a:gd name="T11" fmla="*/ 5 h 183"/>
                  <a:gd name="T12" fmla="*/ 362 w 914"/>
                  <a:gd name="T13" fmla="*/ 7 h 183"/>
                  <a:gd name="T14" fmla="*/ 338 w 914"/>
                  <a:gd name="T15" fmla="*/ 9 h 183"/>
                  <a:gd name="T16" fmla="*/ 313 w 914"/>
                  <a:gd name="T17" fmla="*/ 12 h 183"/>
                  <a:gd name="T18" fmla="*/ 287 w 914"/>
                  <a:gd name="T19" fmla="*/ 15 h 183"/>
                  <a:gd name="T20" fmla="*/ 259 w 914"/>
                  <a:gd name="T21" fmla="*/ 18 h 183"/>
                  <a:gd name="T22" fmla="*/ 232 w 914"/>
                  <a:gd name="T23" fmla="*/ 22 h 183"/>
                  <a:gd name="T24" fmla="*/ 204 w 914"/>
                  <a:gd name="T25" fmla="*/ 26 h 183"/>
                  <a:gd name="T26" fmla="*/ 176 w 914"/>
                  <a:gd name="T27" fmla="*/ 30 h 183"/>
                  <a:gd name="T28" fmla="*/ 149 w 914"/>
                  <a:gd name="T29" fmla="*/ 35 h 183"/>
                  <a:gd name="T30" fmla="*/ 124 w 914"/>
                  <a:gd name="T31" fmla="*/ 41 h 183"/>
                  <a:gd name="T32" fmla="*/ 99 w 914"/>
                  <a:gd name="T33" fmla="*/ 46 h 183"/>
                  <a:gd name="T34" fmla="*/ 76 w 914"/>
                  <a:gd name="T35" fmla="*/ 52 h 183"/>
                  <a:gd name="T36" fmla="*/ 55 w 914"/>
                  <a:gd name="T37" fmla="*/ 59 h 183"/>
                  <a:gd name="T38" fmla="*/ 36 w 914"/>
                  <a:gd name="T39" fmla="*/ 65 h 183"/>
                  <a:gd name="T40" fmla="*/ 21 w 914"/>
                  <a:gd name="T41" fmla="*/ 73 h 183"/>
                  <a:gd name="T42" fmla="*/ 9 w 914"/>
                  <a:gd name="T43" fmla="*/ 80 h 183"/>
                  <a:gd name="T44" fmla="*/ 0 w 914"/>
                  <a:gd name="T45" fmla="*/ 88 h 183"/>
                  <a:gd name="T46" fmla="*/ 5 w 914"/>
                  <a:gd name="T47" fmla="*/ 91 h 183"/>
                  <a:gd name="T48" fmla="*/ 16 w 914"/>
                  <a:gd name="T49" fmla="*/ 91 h 183"/>
                  <a:gd name="T50" fmla="*/ 27 w 914"/>
                  <a:gd name="T51" fmla="*/ 91 h 183"/>
                  <a:gd name="T52" fmla="*/ 42 w 914"/>
                  <a:gd name="T53" fmla="*/ 88 h 183"/>
                  <a:gd name="T54" fmla="*/ 57 w 914"/>
                  <a:gd name="T55" fmla="*/ 86 h 183"/>
                  <a:gd name="T56" fmla="*/ 77 w 914"/>
                  <a:gd name="T57" fmla="*/ 83 h 183"/>
                  <a:gd name="T58" fmla="*/ 96 w 914"/>
                  <a:gd name="T59" fmla="*/ 80 h 183"/>
                  <a:gd name="T60" fmla="*/ 116 w 914"/>
                  <a:gd name="T61" fmla="*/ 75 h 183"/>
                  <a:gd name="T62" fmla="*/ 137 w 914"/>
                  <a:gd name="T63" fmla="*/ 71 h 183"/>
                  <a:gd name="T64" fmla="*/ 159 w 914"/>
                  <a:gd name="T65" fmla="*/ 67 h 183"/>
                  <a:gd name="T66" fmla="*/ 180 w 914"/>
                  <a:gd name="T67" fmla="*/ 62 h 183"/>
                  <a:gd name="T68" fmla="*/ 201 w 914"/>
                  <a:gd name="T69" fmla="*/ 59 h 183"/>
                  <a:gd name="T70" fmla="*/ 220 w 914"/>
                  <a:gd name="T71" fmla="*/ 55 h 183"/>
                  <a:gd name="T72" fmla="*/ 238 w 914"/>
                  <a:gd name="T73" fmla="*/ 52 h 183"/>
                  <a:gd name="T74" fmla="*/ 256 w 914"/>
                  <a:gd name="T75" fmla="*/ 49 h 183"/>
                  <a:gd name="T76" fmla="*/ 270 w 914"/>
                  <a:gd name="T77" fmla="*/ 47 h 183"/>
                  <a:gd name="T78" fmla="*/ 282 w 914"/>
                  <a:gd name="T79" fmla="*/ 47 h 183"/>
                  <a:gd name="T80" fmla="*/ 292 w 914"/>
                  <a:gd name="T81" fmla="*/ 45 h 183"/>
                  <a:gd name="T82" fmla="*/ 301 w 914"/>
                  <a:gd name="T83" fmla="*/ 45 h 183"/>
                  <a:gd name="T84" fmla="*/ 311 w 914"/>
                  <a:gd name="T85" fmla="*/ 45 h 183"/>
                  <a:gd name="T86" fmla="*/ 321 w 914"/>
                  <a:gd name="T87" fmla="*/ 43 h 183"/>
                  <a:gd name="T88" fmla="*/ 331 w 914"/>
                  <a:gd name="T89" fmla="*/ 43 h 183"/>
                  <a:gd name="T90" fmla="*/ 342 w 914"/>
                  <a:gd name="T91" fmla="*/ 41 h 183"/>
                  <a:gd name="T92" fmla="*/ 352 w 914"/>
                  <a:gd name="T93" fmla="*/ 40 h 183"/>
                  <a:gd name="T94" fmla="*/ 362 w 914"/>
                  <a:gd name="T95" fmla="*/ 39 h 183"/>
                  <a:gd name="T96" fmla="*/ 372 w 914"/>
                  <a:gd name="T97" fmla="*/ 37 h 183"/>
                  <a:gd name="T98" fmla="*/ 381 w 914"/>
                  <a:gd name="T99" fmla="*/ 36 h 183"/>
                  <a:gd name="T100" fmla="*/ 391 w 914"/>
                  <a:gd name="T101" fmla="*/ 35 h 183"/>
                  <a:gd name="T102" fmla="*/ 408 w 914"/>
                  <a:gd name="T103" fmla="*/ 32 h 183"/>
                  <a:gd name="T104" fmla="*/ 423 w 914"/>
                  <a:gd name="T105" fmla="*/ 30 h 183"/>
                  <a:gd name="T106" fmla="*/ 435 w 914"/>
                  <a:gd name="T107" fmla="*/ 28 h 183"/>
                  <a:gd name="T108" fmla="*/ 443 w 914"/>
                  <a:gd name="T109" fmla="*/ 27 h 183"/>
                  <a:gd name="T110" fmla="*/ 458 w 914"/>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183"/>
                  <a:gd name="T170" fmla="*/ 914 w 914"/>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183">
                    <a:moveTo>
                      <a:pt x="914" y="0"/>
                    </a:moveTo>
                    <a:lnTo>
                      <a:pt x="912" y="0"/>
                    </a:lnTo>
                    <a:lnTo>
                      <a:pt x="906" y="0"/>
                    </a:lnTo>
                    <a:lnTo>
                      <a:pt x="902" y="0"/>
                    </a:lnTo>
                    <a:lnTo>
                      <a:pt x="897" y="0"/>
                    </a:lnTo>
                    <a:lnTo>
                      <a:pt x="890" y="0"/>
                    </a:lnTo>
                    <a:lnTo>
                      <a:pt x="884" y="1"/>
                    </a:lnTo>
                    <a:lnTo>
                      <a:pt x="876" y="1"/>
                    </a:lnTo>
                    <a:lnTo>
                      <a:pt x="868" y="1"/>
                    </a:lnTo>
                    <a:lnTo>
                      <a:pt x="858" y="3"/>
                    </a:lnTo>
                    <a:lnTo>
                      <a:pt x="850" y="3"/>
                    </a:lnTo>
                    <a:lnTo>
                      <a:pt x="839" y="3"/>
                    </a:lnTo>
                    <a:lnTo>
                      <a:pt x="830" y="4"/>
                    </a:lnTo>
                    <a:lnTo>
                      <a:pt x="817" y="5"/>
                    </a:lnTo>
                    <a:lnTo>
                      <a:pt x="806" y="8"/>
                    </a:lnTo>
                    <a:lnTo>
                      <a:pt x="793" y="8"/>
                    </a:lnTo>
                    <a:lnTo>
                      <a:pt x="780" y="8"/>
                    </a:lnTo>
                    <a:lnTo>
                      <a:pt x="765" y="10"/>
                    </a:lnTo>
                    <a:lnTo>
                      <a:pt x="752" y="11"/>
                    </a:lnTo>
                    <a:lnTo>
                      <a:pt x="737" y="12"/>
                    </a:lnTo>
                    <a:lnTo>
                      <a:pt x="723" y="14"/>
                    </a:lnTo>
                    <a:lnTo>
                      <a:pt x="707" y="15"/>
                    </a:lnTo>
                    <a:lnTo>
                      <a:pt x="691" y="18"/>
                    </a:lnTo>
                    <a:lnTo>
                      <a:pt x="674" y="18"/>
                    </a:lnTo>
                    <a:lnTo>
                      <a:pt x="659" y="21"/>
                    </a:lnTo>
                    <a:lnTo>
                      <a:pt x="641" y="22"/>
                    </a:lnTo>
                    <a:lnTo>
                      <a:pt x="624" y="23"/>
                    </a:lnTo>
                    <a:lnTo>
                      <a:pt x="607" y="25"/>
                    </a:lnTo>
                    <a:lnTo>
                      <a:pt x="589" y="27"/>
                    </a:lnTo>
                    <a:lnTo>
                      <a:pt x="573" y="29"/>
                    </a:lnTo>
                    <a:lnTo>
                      <a:pt x="555" y="33"/>
                    </a:lnTo>
                    <a:lnTo>
                      <a:pt x="536" y="34"/>
                    </a:lnTo>
                    <a:lnTo>
                      <a:pt x="516" y="36"/>
                    </a:lnTo>
                    <a:lnTo>
                      <a:pt x="499" y="38"/>
                    </a:lnTo>
                    <a:lnTo>
                      <a:pt x="481" y="41"/>
                    </a:lnTo>
                    <a:lnTo>
                      <a:pt x="462" y="44"/>
                    </a:lnTo>
                    <a:lnTo>
                      <a:pt x="444" y="45"/>
                    </a:lnTo>
                    <a:lnTo>
                      <a:pt x="426" y="49"/>
                    </a:lnTo>
                    <a:lnTo>
                      <a:pt x="407" y="52"/>
                    </a:lnTo>
                    <a:lnTo>
                      <a:pt x="388" y="53"/>
                    </a:lnTo>
                    <a:lnTo>
                      <a:pt x="370" y="57"/>
                    </a:lnTo>
                    <a:lnTo>
                      <a:pt x="351" y="60"/>
                    </a:lnTo>
                    <a:lnTo>
                      <a:pt x="335" y="64"/>
                    </a:lnTo>
                    <a:lnTo>
                      <a:pt x="314" y="67"/>
                    </a:lnTo>
                    <a:lnTo>
                      <a:pt x="298" y="70"/>
                    </a:lnTo>
                    <a:lnTo>
                      <a:pt x="280" y="74"/>
                    </a:lnTo>
                    <a:lnTo>
                      <a:pt x="263" y="78"/>
                    </a:lnTo>
                    <a:lnTo>
                      <a:pt x="247" y="81"/>
                    </a:lnTo>
                    <a:lnTo>
                      <a:pt x="229" y="85"/>
                    </a:lnTo>
                    <a:lnTo>
                      <a:pt x="213" y="88"/>
                    </a:lnTo>
                    <a:lnTo>
                      <a:pt x="198" y="92"/>
                    </a:lnTo>
                    <a:lnTo>
                      <a:pt x="181" y="94"/>
                    </a:lnTo>
                    <a:lnTo>
                      <a:pt x="166" y="100"/>
                    </a:lnTo>
                    <a:lnTo>
                      <a:pt x="151" y="104"/>
                    </a:lnTo>
                    <a:lnTo>
                      <a:pt x="138" y="109"/>
                    </a:lnTo>
                    <a:lnTo>
                      <a:pt x="123" y="112"/>
                    </a:lnTo>
                    <a:lnTo>
                      <a:pt x="110" y="118"/>
                    </a:lnTo>
                    <a:lnTo>
                      <a:pt x="97" y="120"/>
                    </a:lnTo>
                    <a:lnTo>
                      <a:pt x="86" y="126"/>
                    </a:lnTo>
                    <a:lnTo>
                      <a:pt x="72" y="130"/>
                    </a:lnTo>
                    <a:lnTo>
                      <a:pt x="61" y="135"/>
                    </a:lnTo>
                    <a:lnTo>
                      <a:pt x="52" y="141"/>
                    </a:lnTo>
                    <a:lnTo>
                      <a:pt x="42" y="146"/>
                    </a:lnTo>
                    <a:lnTo>
                      <a:pt x="32" y="150"/>
                    </a:lnTo>
                    <a:lnTo>
                      <a:pt x="24" y="156"/>
                    </a:lnTo>
                    <a:lnTo>
                      <a:pt x="17" y="159"/>
                    </a:lnTo>
                    <a:lnTo>
                      <a:pt x="12" y="163"/>
                    </a:lnTo>
                    <a:lnTo>
                      <a:pt x="2" y="168"/>
                    </a:lnTo>
                    <a:lnTo>
                      <a:pt x="0" y="175"/>
                    </a:lnTo>
                    <a:lnTo>
                      <a:pt x="0" y="176"/>
                    </a:lnTo>
                    <a:lnTo>
                      <a:pt x="2" y="181"/>
                    </a:lnTo>
                    <a:lnTo>
                      <a:pt x="9" y="182"/>
                    </a:lnTo>
                    <a:lnTo>
                      <a:pt x="19" y="183"/>
                    </a:lnTo>
                    <a:lnTo>
                      <a:pt x="24" y="182"/>
                    </a:lnTo>
                    <a:lnTo>
                      <a:pt x="31" y="182"/>
                    </a:lnTo>
                    <a:lnTo>
                      <a:pt x="36" y="181"/>
                    </a:lnTo>
                    <a:lnTo>
                      <a:pt x="46" y="181"/>
                    </a:lnTo>
                    <a:lnTo>
                      <a:pt x="53" y="181"/>
                    </a:lnTo>
                    <a:lnTo>
                      <a:pt x="62" y="179"/>
                    </a:lnTo>
                    <a:lnTo>
                      <a:pt x="72" y="178"/>
                    </a:lnTo>
                    <a:lnTo>
                      <a:pt x="83" y="176"/>
                    </a:lnTo>
                    <a:lnTo>
                      <a:pt x="93" y="175"/>
                    </a:lnTo>
                    <a:lnTo>
                      <a:pt x="103" y="174"/>
                    </a:lnTo>
                    <a:lnTo>
                      <a:pt x="114" y="171"/>
                    </a:lnTo>
                    <a:lnTo>
                      <a:pt x="127" y="171"/>
                    </a:lnTo>
                    <a:lnTo>
                      <a:pt x="139" y="167"/>
                    </a:lnTo>
                    <a:lnTo>
                      <a:pt x="153" y="165"/>
                    </a:lnTo>
                    <a:lnTo>
                      <a:pt x="165" y="163"/>
                    </a:lnTo>
                    <a:lnTo>
                      <a:pt x="179" y="161"/>
                    </a:lnTo>
                    <a:lnTo>
                      <a:pt x="192" y="159"/>
                    </a:lnTo>
                    <a:lnTo>
                      <a:pt x="205" y="156"/>
                    </a:lnTo>
                    <a:lnTo>
                      <a:pt x="218" y="152"/>
                    </a:lnTo>
                    <a:lnTo>
                      <a:pt x="232" y="150"/>
                    </a:lnTo>
                    <a:lnTo>
                      <a:pt x="246" y="146"/>
                    </a:lnTo>
                    <a:lnTo>
                      <a:pt x="259" y="145"/>
                    </a:lnTo>
                    <a:lnTo>
                      <a:pt x="273" y="141"/>
                    </a:lnTo>
                    <a:lnTo>
                      <a:pt x="289" y="139"/>
                    </a:lnTo>
                    <a:lnTo>
                      <a:pt x="303" y="135"/>
                    </a:lnTo>
                    <a:lnTo>
                      <a:pt x="317" y="133"/>
                    </a:lnTo>
                    <a:lnTo>
                      <a:pt x="330" y="130"/>
                    </a:lnTo>
                    <a:lnTo>
                      <a:pt x="346" y="127"/>
                    </a:lnTo>
                    <a:lnTo>
                      <a:pt x="359" y="124"/>
                    </a:lnTo>
                    <a:lnTo>
                      <a:pt x="374" y="122"/>
                    </a:lnTo>
                    <a:lnTo>
                      <a:pt x="387" y="120"/>
                    </a:lnTo>
                    <a:lnTo>
                      <a:pt x="402" y="118"/>
                    </a:lnTo>
                    <a:lnTo>
                      <a:pt x="414" y="115"/>
                    </a:lnTo>
                    <a:lnTo>
                      <a:pt x="426" y="111"/>
                    </a:lnTo>
                    <a:lnTo>
                      <a:pt x="440" y="109"/>
                    </a:lnTo>
                    <a:lnTo>
                      <a:pt x="452" y="107"/>
                    </a:lnTo>
                    <a:lnTo>
                      <a:pt x="464" y="105"/>
                    </a:lnTo>
                    <a:lnTo>
                      <a:pt x="475" y="104"/>
                    </a:lnTo>
                    <a:lnTo>
                      <a:pt x="488" y="101"/>
                    </a:lnTo>
                    <a:lnTo>
                      <a:pt x="500" y="100"/>
                    </a:lnTo>
                    <a:lnTo>
                      <a:pt x="510" y="98"/>
                    </a:lnTo>
                    <a:lnTo>
                      <a:pt x="519" y="97"/>
                    </a:lnTo>
                    <a:lnTo>
                      <a:pt x="529" y="94"/>
                    </a:lnTo>
                    <a:lnTo>
                      <a:pt x="538" y="94"/>
                    </a:lnTo>
                    <a:lnTo>
                      <a:pt x="547" y="93"/>
                    </a:lnTo>
                    <a:lnTo>
                      <a:pt x="555" y="93"/>
                    </a:lnTo>
                    <a:lnTo>
                      <a:pt x="562" y="93"/>
                    </a:lnTo>
                    <a:lnTo>
                      <a:pt x="570" y="93"/>
                    </a:lnTo>
                    <a:lnTo>
                      <a:pt x="575" y="92"/>
                    </a:lnTo>
                    <a:lnTo>
                      <a:pt x="582" y="90"/>
                    </a:lnTo>
                    <a:lnTo>
                      <a:pt x="588" y="90"/>
                    </a:lnTo>
                    <a:lnTo>
                      <a:pt x="594" y="90"/>
                    </a:lnTo>
                    <a:lnTo>
                      <a:pt x="601" y="90"/>
                    </a:lnTo>
                    <a:lnTo>
                      <a:pt x="608" y="89"/>
                    </a:lnTo>
                    <a:lnTo>
                      <a:pt x="614" y="89"/>
                    </a:lnTo>
                    <a:lnTo>
                      <a:pt x="620" y="89"/>
                    </a:lnTo>
                    <a:lnTo>
                      <a:pt x="627" y="88"/>
                    </a:lnTo>
                    <a:lnTo>
                      <a:pt x="633" y="86"/>
                    </a:lnTo>
                    <a:lnTo>
                      <a:pt x="640" y="85"/>
                    </a:lnTo>
                    <a:lnTo>
                      <a:pt x="648" y="85"/>
                    </a:lnTo>
                    <a:lnTo>
                      <a:pt x="653" y="85"/>
                    </a:lnTo>
                    <a:lnTo>
                      <a:pt x="661" y="85"/>
                    </a:lnTo>
                    <a:lnTo>
                      <a:pt x="668" y="83"/>
                    </a:lnTo>
                    <a:lnTo>
                      <a:pt x="675" y="83"/>
                    </a:lnTo>
                    <a:lnTo>
                      <a:pt x="682" y="82"/>
                    </a:lnTo>
                    <a:lnTo>
                      <a:pt x="689" y="81"/>
                    </a:lnTo>
                    <a:lnTo>
                      <a:pt x="694" y="79"/>
                    </a:lnTo>
                    <a:lnTo>
                      <a:pt x="702" y="79"/>
                    </a:lnTo>
                    <a:lnTo>
                      <a:pt x="709" y="79"/>
                    </a:lnTo>
                    <a:lnTo>
                      <a:pt x="715" y="78"/>
                    </a:lnTo>
                    <a:lnTo>
                      <a:pt x="722" y="77"/>
                    </a:lnTo>
                    <a:lnTo>
                      <a:pt x="730" y="77"/>
                    </a:lnTo>
                    <a:lnTo>
                      <a:pt x="735" y="75"/>
                    </a:lnTo>
                    <a:lnTo>
                      <a:pt x="742" y="74"/>
                    </a:lnTo>
                    <a:lnTo>
                      <a:pt x="749" y="74"/>
                    </a:lnTo>
                    <a:lnTo>
                      <a:pt x="754" y="74"/>
                    </a:lnTo>
                    <a:lnTo>
                      <a:pt x="761" y="72"/>
                    </a:lnTo>
                    <a:lnTo>
                      <a:pt x="768" y="71"/>
                    </a:lnTo>
                    <a:lnTo>
                      <a:pt x="775" y="70"/>
                    </a:lnTo>
                    <a:lnTo>
                      <a:pt x="780" y="70"/>
                    </a:lnTo>
                    <a:lnTo>
                      <a:pt x="791" y="67"/>
                    </a:lnTo>
                    <a:lnTo>
                      <a:pt x="804" y="66"/>
                    </a:lnTo>
                    <a:lnTo>
                      <a:pt x="815" y="64"/>
                    </a:lnTo>
                    <a:lnTo>
                      <a:pt x="825" y="63"/>
                    </a:lnTo>
                    <a:lnTo>
                      <a:pt x="835" y="60"/>
                    </a:lnTo>
                    <a:lnTo>
                      <a:pt x="845" y="59"/>
                    </a:lnTo>
                    <a:lnTo>
                      <a:pt x="853" y="57"/>
                    </a:lnTo>
                    <a:lnTo>
                      <a:pt x="861" y="57"/>
                    </a:lnTo>
                    <a:lnTo>
                      <a:pt x="868" y="55"/>
                    </a:lnTo>
                    <a:lnTo>
                      <a:pt x="875" y="53"/>
                    </a:lnTo>
                    <a:lnTo>
                      <a:pt x="879" y="53"/>
                    </a:lnTo>
                    <a:lnTo>
                      <a:pt x="884" y="53"/>
                    </a:lnTo>
                    <a:lnTo>
                      <a:pt x="891" y="52"/>
                    </a:lnTo>
                    <a:lnTo>
                      <a:pt x="894" y="52"/>
                    </a:lnTo>
                    <a:lnTo>
                      <a:pt x="914" y="0"/>
                    </a:lnTo>
                    <a:close/>
                  </a:path>
                </a:pathLst>
              </a:custGeom>
              <a:solidFill>
                <a:schemeClr val="tx1"/>
              </a:solidFill>
              <a:ln w="9525">
                <a:noFill/>
                <a:round/>
                <a:headEnd/>
                <a:tailEnd/>
              </a:ln>
            </p:spPr>
            <p:txBody>
              <a:bodyPr>
                <a:prstTxWarp prst="textNoShape">
                  <a:avLst/>
                </a:prstTxWarp>
              </a:bodyPr>
              <a:lstStyle/>
              <a:p>
                <a:endParaRPr lang="en-US"/>
              </a:p>
            </p:txBody>
          </p:sp>
          <p:sp>
            <p:nvSpPr>
              <p:cNvPr id="98342" name="Freeform 32"/>
              <p:cNvSpPr>
                <a:spLocks/>
              </p:cNvSpPr>
              <p:nvPr/>
            </p:nvSpPr>
            <p:spPr bwMode="auto">
              <a:xfrm>
                <a:off x="4409" y="1412"/>
                <a:ext cx="121" cy="58"/>
              </a:xfrm>
              <a:custGeom>
                <a:avLst/>
                <a:gdLst>
                  <a:gd name="T0" fmla="*/ 0 w 244"/>
                  <a:gd name="T1" fmla="*/ 58 h 117"/>
                  <a:gd name="T2" fmla="*/ 33 w 244"/>
                  <a:gd name="T3" fmla="*/ 0 h 117"/>
                  <a:gd name="T4" fmla="*/ 121 w 244"/>
                  <a:gd name="T5" fmla="*/ 4 h 117"/>
                  <a:gd name="T6" fmla="*/ 97 w 244"/>
                  <a:gd name="T7" fmla="*/ 48 h 117"/>
                  <a:gd name="T8" fmla="*/ 0 w 244"/>
                  <a:gd name="T9" fmla="*/ 58 h 117"/>
                  <a:gd name="T10" fmla="*/ 0 w 244"/>
                  <a:gd name="T11" fmla="*/ 58 h 117"/>
                  <a:gd name="T12" fmla="*/ 0 60000 65536"/>
                  <a:gd name="T13" fmla="*/ 0 60000 65536"/>
                  <a:gd name="T14" fmla="*/ 0 60000 65536"/>
                  <a:gd name="T15" fmla="*/ 0 60000 65536"/>
                  <a:gd name="T16" fmla="*/ 0 60000 65536"/>
                  <a:gd name="T17" fmla="*/ 0 60000 65536"/>
                  <a:gd name="T18" fmla="*/ 0 w 244"/>
                  <a:gd name="T19" fmla="*/ 0 h 117"/>
                  <a:gd name="T20" fmla="*/ 244 w 24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244" h="117">
                    <a:moveTo>
                      <a:pt x="0" y="117"/>
                    </a:moveTo>
                    <a:lnTo>
                      <a:pt x="66" y="0"/>
                    </a:lnTo>
                    <a:lnTo>
                      <a:pt x="244" y="9"/>
                    </a:lnTo>
                    <a:lnTo>
                      <a:pt x="196" y="97"/>
                    </a:lnTo>
                    <a:lnTo>
                      <a:pt x="0" y="117"/>
                    </a:lnTo>
                    <a:close/>
                  </a:path>
                </a:pathLst>
              </a:custGeom>
              <a:solidFill>
                <a:schemeClr val="tx1"/>
              </a:solidFill>
              <a:ln w="9525">
                <a:noFill/>
                <a:round/>
                <a:headEnd/>
                <a:tailEnd/>
              </a:ln>
            </p:spPr>
            <p:txBody>
              <a:bodyPr>
                <a:prstTxWarp prst="textNoShape">
                  <a:avLst/>
                </a:prstTxWarp>
              </a:bodyPr>
              <a:lstStyle/>
              <a:p>
                <a:endParaRPr lang="en-US"/>
              </a:p>
            </p:txBody>
          </p:sp>
          <p:sp>
            <p:nvSpPr>
              <p:cNvPr id="98343" name="Freeform 33"/>
              <p:cNvSpPr>
                <a:spLocks/>
              </p:cNvSpPr>
              <p:nvPr/>
            </p:nvSpPr>
            <p:spPr bwMode="auto">
              <a:xfrm>
                <a:off x="3783" y="1823"/>
                <a:ext cx="127" cy="453"/>
              </a:xfrm>
              <a:custGeom>
                <a:avLst/>
                <a:gdLst>
                  <a:gd name="T0" fmla="*/ 20 w 255"/>
                  <a:gd name="T1" fmla="*/ 3 h 907"/>
                  <a:gd name="T2" fmla="*/ 22 w 255"/>
                  <a:gd name="T3" fmla="*/ 10 h 907"/>
                  <a:gd name="T4" fmla="*/ 26 w 255"/>
                  <a:gd name="T5" fmla="*/ 20 h 907"/>
                  <a:gd name="T6" fmla="*/ 31 w 255"/>
                  <a:gd name="T7" fmla="*/ 33 h 907"/>
                  <a:gd name="T8" fmla="*/ 37 w 255"/>
                  <a:gd name="T9" fmla="*/ 50 h 907"/>
                  <a:gd name="T10" fmla="*/ 42 w 255"/>
                  <a:gd name="T11" fmla="*/ 68 h 907"/>
                  <a:gd name="T12" fmla="*/ 50 w 255"/>
                  <a:gd name="T13" fmla="*/ 89 h 907"/>
                  <a:gd name="T14" fmla="*/ 57 w 255"/>
                  <a:gd name="T15" fmla="*/ 112 h 907"/>
                  <a:gd name="T16" fmla="*/ 65 w 255"/>
                  <a:gd name="T17" fmla="*/ 136 h 907"/>
                  <a:gd name="T18" fmla="*/ 72 w 255"/>
                  <a:gd name="T19" fmla="*/ 161 h 907"/>
                  <a:gd name="T20" fmla="*/ 81 w 255"/>
                  <a:gd name="T21" fmla="*/ 188 h 907"/>
                  <a:gd name="T22" fmla="*/ 87 w 255"/>
                  <a:gd name="T23" fmla="*/ 214 h 907"/>
                  <a:gd name="T24" fmla="*/ 96 w 255"/>
                  <a:gd name="T25" fmla="*/ 241 h 907"/>
                  <a:gd name="T26" fmla="*/ 102 w 255"/>
                  <a:gd name="T27" fmla="*/ 267 h 907"/>
                  <a:gd name="T28" fmla="*/ 109 w 255"/>
                  <a:gd name="T29" fmla="*/ 295 h 907"/>
                  <a:gd name="T30" fmla="*/ 114 w 255"/>
                  <a:gd name="T31" fmla="*/ 320 h 907"/>
                  <a:gd name="T32" fmla="*/ 119 w 255"/>
                  <a:gd name="T33" fmla="*/ 345 h 907"/>
                  <a:gd name="T34" fmla="*/ 123 w 255"/>
                  <a:gd name="T35" fmla="*/ 368 h 907"/>
                  <a:gd name="T36" fmla="*/ 125 w 255"/>
                  <a:gd name="T37" fmla="*/ 390 h 907"/>
                  <a:gd name="T38" fmla="*/ 126 w 255"/>
                  <a:gd name="T39" fmla="*/ 410 h 907"/>
                  <a:gd name="T40" fmla="*/ 127 w 255"/>
                  <a:gd name="T41" fmla="*/ 429 h 907"/>
                  <a:gd name="T42" fmla="*/ 125 w 255"/>
                  <a:gd name="T43" fmla="*/ 441 h 907"/>
                  <a:gd name="T44" fmla="*/ 122 w 255"/>
                  <a:gd name="T45" fmla="*/ 452 h 907"/>
                  <a:gd name="T46" fmla="*/ 116 w 255"/>
                  <a:gd name="T47" fmla="*/ 450 h 907"/>
                  <a:gd name="T48" fmla="*/ 112 w 255"/>
                  <a:gd name="T49" fmla="*/ 439 h 907"/>
                  <a:gd name="T50" fmla="*/ 108 w 255"/>
                  <a:gd name="T51" fmla="*/ 428 h 907"/>
                  <a:gd name="T52" fmla="*/ 104 w 255"/>
                  <a:gd name="T53" fmla="*/ 415 h 907"/>
                  <a:gd name="T54" fmla="*/ 99 w 255"/>
                  <a:gd name="T55" fmla="*/ 398 h 907"/>
                  <a:gd name="T56" fmla="*/ 96 w 255"/>
                  <a:gd name="T57" fmla="*/ 381 h 907"/>
                  <a:gd name="T58" fmla="*/ 91 w 255"/>
                  <a:gd name="T59" fmla="*/ 361 h 907"/>
                  <a:gd name="T60" fmla="*/ 86 w 255"/>
                  <a:gd name="T61" fmla="*/ 341 h 907"/>
                  <a:gd name="T62" fmla="*/ 81 w 255"/>
                  <a:gd name="T63" fmla="*/ 319 h 907"/>
                  <a:gd name="T64" fmla="*/ 76 w 255"/>
                  <a:gd name="T65" fmla="*/ 298 h 907"/>
                  <a:gd name="T66" fmla="*/ 72 w 255"/>
                  <a:gd name="T67" fmla="*/ 277 h 907"/>
                  <a:gd name="T68" fmla="*/ 68 w 255"/>
                  <a:gd name="T69" fmla="*/ 257 h 907"/>
                  <a:gd name="T70" fmla="*/ 63 w 255"/>
                  <a:gd name="T71" fmla="*/ 237 h 907"/>
                  <a:gd name="T72" fmla="*/ 58 w 255"/>
                  <a:gd name="T73" fmla="*/ 219 h 907"/>
                  <a:gd name="T74" fmla="*/ 54 w 255"/>
                  <a:gd name="T75" fmla="*/ 204 h 907"/>
                  <a:gd name="T76" fmla="*/ 50 w 255"/>
                  <a:gd name="T77" fmla="*/ 190 h 907"/>
                  <a:gd name="T78" fmla="*/ 46 w 255"/>
                  <a:gd name="T79" fmla="*/ 178 h 907"/>
                  <a:gd name="T80" fmla="*/ 43 w 255"/>
                  <a:gd name="T81" fmla="*/ 169 h 907"/>
                  <a:gd name="T82" fmla="*/ 39 w 255"/>
                  <a:gd name="T83" fmla="*/ 161 h 907"/>
                  <a:gd name="T84" fmla="*/ 37 w 255"/>
                  <a:gd name="T85" fmla="*/ 151 h 907"/>
                  <a:gd name="T86" fmla="*/ 33 w 255"/>
                  <a:gd name="T87" fmla="*/ 141 h 907"/>
                  <a:gd name="T88" fmla="*/ 30 w 255"/>
                  <a:gd name="T89" fmla="*/ 132 h 907"/>
                  <a:gd name="T90" fmla="*/ 27 w 255"/>
                  <a:gd name="T91" fmla="*/ 122 h 907"/>
                  <a:gd name="T92" fmla="*/ 24 w 255"/>
                  <a:gd name="T93" fmla="*/ 112 h 907"/>
                  <a:gd name="T94" fmla="*/ 20 w 255"/>
                  <a:gd name="T95" fmla="*/ 102 h 907"/>
                  <a:gd name="T96" fmla="*/ 18 w 255"/>
                  <a:gd name="T97" fmla="*/ 92 h 907"/>
                  <a:gd name="T98" fmla="*/ 16 w 255"/>
                  <a:gd name="T99" fmla="*/ 83 h 907"/>
                  <a:gd name="T100" fmla="*/ 14 w 255"/>
                  <a:gd name="T101" fmla="*/ 74 h 907"/>
                  <a:gd name="T102" fmla="*/ 11 w 255"/>
                  <a:gd name="T103" fmla="*/ 65 h 907"/>
                  <a:gd name="T104" fmla="*/ 7 w 255"/>
                  <a:gd name="T105" fmla="*/ 51 h 907"/>
                  <a:gd name="T106" fmla="*/ 4 w 255"/>
                  <a:gd name="T107" fmla="*/ 37 h 907"/>
                  <a:gd name="T108" fmla="*/ 1 w 255"/>
                  <a:gd name="T109" fmla="*/ 27 h 907"/>
                  <a:gd name="T110" fmla="*/ 0 w 255"/>
                  <a:gd name="T111" fmla="*/ 19 h 907"/>
                  <a:gd name="T112" fmla="*/ 19 w 255"/>
                  <a:gd name="T113" fmla="*/ 0 h 9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5"/>
                  <a:gd name="T172" fmla="*/ 0 h 907"/>
                  <a:gd name="T173" fmla="*/ 255 w 255"/>
                  <a:gd name="T174" fmla="*/ 907 h 9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5" h="907">
                    <a:moveTo>
                      <a:pt x="38" y="0"/>
                    </a:moveTo>
                    <a:lnTo>
                      <a:pt x="38" y="0"/>
                    </a:lnTo>
                    <a:lnTo>
                      <a:pt x="40" y="6"/>
                    </a:lnTo>
                    <a:lnTo>
                      <a:pt x="40" y="10"/>
                    </a:lnTo>
                    <a:lnTo>
                      <a:pt x="43" y="15"/>
                    </a:lnTo>
                    <a:lnTo>
                      <a:pt x="45" y="21"/>
                    </a:lnTo>
                    <a:lnTo>
                      <a:pt x="48" y="26"/>
                    </a:lnTo>
                    <a:lnTo>
                      <a:pt x="49" y="33"/>
                    </a:lnTo>
                    <a:lnTo>
                      <a:pt x="52" y="41"/>
                    </a:lnTo>
                    <a:lnTo>
                      <a:pt x="55" y="48"/>
                    </a:lnTo>
                    <a:lnTo>
                      <a:pt x="59" y="58"/>
                    </a:lnTo>
                    <a:lnTo>
                      <a:pt x="62" y="67"/>
                    </a:lnTo>
                    <a:lnTo>
                      <a:pt x="66" y="77"/>
                    </a:lnTo>
                    <a:lnTo>
                      <a:pt x="70" y="88"/>
                    </a:lnTo>
                    <a:lnTo>
                      <a:pt x="74" y="101"/>
                    </a:lnTo>
                    <a:lnTo>
                      <a:pt x="77" y="112"/>
                    </a:lnTo>
                    <a:lnTo>
                      <a:pt x="81" y="123"/>
                    </a:lnTo>
                    <a:lnTo>
                      <a:pt x="85" y="137"/>
                    </a:lnTo>
                    <a:lnTo>
                      <a:pt x="90" y="151"/>
                    </a:lnTo>
                    <a:lnTo>
                      <a:pt x="95" y="163"/>
                    </a:lnTo>
                    <a:lnTo>
                      <a:pt x="100" y="178"/>
                    </a:lnTo>
                    <a:lnTo>
                      <a:pt x="104" y="193"/>
                    </a:lnTo>
                    <a:lnTo>
                      <a:pt x="110" y="209"/>
                    </a:lnTo>
                    <a:lnTo>
                      <a:pt x="114" y="224"/>
                    </a:lnTo>
                    <a:lnTo>
                      <a:pt x="119" y="239"/>
                    </a:lnTo>
                    <a:lnTo>
                      <a:pt x="123" y="256"/>
                    </a:lnTo>
                    <a:lnTo>
                      <a:pt x="130" y="272"/>
                    </a:lnTo>
                    <a:lnTo>
                      <a:pt x="134" y="289"/>
                    </a:lnTo>
                    <a:lnTo>
                      <a:pt x="140" y="305"/>
                    </a:lnTo>
                    <a:lnTo>
                      <a:pt x="145" y="323"/>
                    </a:lnTo>
                    <a:lnTo>
                      <a:pt x="152" y="341"/>
                    </a:lnTo>
                    <a:lnTo>
                      <a:pt x="156" y="357"/>
                    </a:lnTo>
                    <a:lnTo>
                      <a:pt x="162" y="376"/>
                    </a:lnTo>
                    <a:lnTo>
                      <a:pt x="166" y="393"/>
                    </a:lnTo>
                    <a:lnTo>
                      <a:pt x="171" y="412"/>
                    </a:lnTo>
                    <a:lnTo>
                      <a:pt x="175" y="428"/>
                    </a:lnTo>
                    <a:lnTo>
                      <a:pt x="181" y="447"/>
                    </a:lnTo>
                    <a:lnTo>
                      <a:pt x="186" y="464"/>
                    </a:lnTo>
                    <a:lnTo>
                      <a:pt x="192" y="483"/>
                    </a:lnTo>
                    <a:lnTo>
                      <a:pt x="196" y="499"/>
                    </a:lnTo>
                    <a:lnTo>
                      <a:pt x="200" y="518"/>
                    </a:lnTo>
                    <a:lnTo>
                      <a:pt x="204" y="535"/>
                    </a:lnTo>
                    <a:lnTo>
                      <a:pt x="209" y="554"/>
                    </a:lnTo>
                    <a:lnTo>
                      <a:pt x="212" y="570"/>
                    </a:lnTo>
                    <a:lnTo>
                      <a:pt x="218" y="590"/>
                    </a:lnTo>
                    <a:lnTo>
                      <a:pt x="222" y="606"/>
                    </a:lnTo>
                    <a:lnTo>
                      <a:pt x="227" y="625"/>
                    </a:lnTo>
                    <a:lnTo>
                      <a:pt x="229" y="641"/>
                    </a:lnTo>
                    <a:lnTo>
                      <a:pt x="233" y="657"/>
                    </a:lnTo>
                    <a:lnTo>
                      <a:pt x="235" y="673"/>
                    </a:lnTo>
                    <a:lnTo>
                      <a:pt x="238" y="691"/>
                    </a:lnTo>
                    <a:lnTo>
                      <a:pt x="241" y="706"/>
                    </a:lnTo>
                    <a:lnTo>
                      <a:pt x="244" y="722"/>
                    </a:lnTo>
                    <a:lnTo>
                      <a:pt x="246" y="737"/>
                    </a:lnTo>
                    <a:lnTo>
                      <a:pt x="248" y="754"/>
                    </a:lnTo>
                    <a:lnTo>
                      <a:pt x="249" y="767"/>
                    </a:lnTo>
                    <a:lnTo>
                      <a:pt x="250" y="781"/>
                    </a:lnTo>
                    <a:lnTo>
                      <a:pt x="252" y="795"/>
                    </a:lnTo>
                    <a:lnTo>
                      <a:pt x="253" y="810"/>
                    </a:lnTo>
                    <a:lnTo>
                      <a:pt x="253" y="821"/>
                    </a:lnTo>
                    <a:lnTo>
                      <a:pt x="253" y="834"/>
                    </a:lnTo>
                    <a:lnTo>
                      <a:pt x="253" y="845"/>
                    </a:lnTo>
                    <a:lnTo>
                      <a:pt x="255" y="858"/>
                    </a:lnTo>
                    <a:lnTo>
                      <a:pt x="253" y="866"/>
                    </a:lnTo>
                    <a:lnTo>
                      <a:pt x="253" y="875"/>
                    </a:lnTo>
                    <a:lnTo>
                      <a:pt x="250" y="882"/>
                    </a:lnTo>
                    <a:lnTo>
                      <a:pt x="250" y="890"/>
                    </a:lnTo>
                    <a:lnTo>
                      <a:pt x="248" y="900"/>
                    </a:lnTo>
                    <a:lnTo>
                      <a:pt x="245" y="905"/>
                    </a:lnTo>
                    <a:lnTo>
                      <a:pt x="241" y="907"/>
                    </a:lnTo>
                    <a:lnTo>
                      <a:pt x="238" y="905"/>
                    </a:lnTo>
                    <a:lnTo>
                      <a:pt x="233" y="900"/>
                    </a:lnTo>
                    <a:lnTo>
                      <a:pt x="230" y="892"/>
                    </a:lnTo>
                    <a:lnTo>
                      <a:pt x="227" y="886"/>
                    </a:lnTo>
                    <a:lnTo>
                      <a:pt x="224" y="879"/>
                    </a:lnTo>
                    <a:lnTo>
                      <a:pt x="222" y="871"/>
                    </a:lnTo>
                    <a:lnTo>
                      <a:pt x="219" y="866"/>
                    </a:lnTo>
                    <a:lnTo>
                      <a:pt x="216" y="856"/>
                    </a:lnTo>
                    <a:lnTo>
                      <a:pt x="214" y="849"/>
                    </a:lnTo>
                    <a:lnTo>
                      <a:pt x="211" y="840"/>
                    </a:lnTo>
                    <a:lnTo>
                      <a:pt x="208" y="830"/>
                    </a:lnTo>
                    <a:lnTo>
                      <a:pt x="205" y="819"/>
                    </a:lnTo>
                    <a:lnTo>
                      <a:pt x="203" y="808"/>
                    </a:lnTo>
                    <a:lnTo>
                      <a:pt x="198" y="797"/>
                    </a:lnTo>
                    <a:lnTo>
                      <a:pt x="197" y="786"/>
                    </a:lnTo>
                    <a:lnTo>
                      <a:pt x="193" y="774"/>
                    </a:lnTo>
                    <a:lnTo>
                      <a:pt x="192" y="762"/>
                    </a:lnTo>
                    <a:lnTo>
                      <a:pt x="188" y="748"/>
                    </a:lnTo>
                    <a:lnTo>
                      <a:pt x="186" y="737"/>
                    </a:lnTo>
                    <a:lnTo>
                      <a:pt x="182" y="722"/>
                    </a:lnTo>
                    <a:lnTo>
                      <a:pt x="179" y="708"/>
                    </a:lnTo>
                    <a:lnTo>
                      <a:pt x="177" y="695"/>
                    </a:lnTo>
                    <a:lnTo>
                      <a:pt x="172" y="683"/>
                    </a:lnTo>
                    <a:lnTo>
                      <a:pt x="170" y="667"/>
                    </a:lnTo>
                    <a:lnTo>
                      <a:pt x="167" y="654"/>
                    </a:lnTo>
                    <a:lnTo>
                      <a:pt x="163" y="639"/>
                    </a:lnTo>
                    <a:lnTo>
                      <a:pt x="160" y="626"/>
                    </a:lnTo>
                    <a:lnTo>
                      <a:pt x="156" y="611"/>
                    </a:lnTo>
                    <a:lnTo>
                      <a:pt x="153" y="596"/>
                    </a:lnTo>
                    <a:lnTo>
                      <a:pt x="151" y="583"/>
                    </a:lnTo>
                    <a:lnTo>
                      <a:pt x="146" y="569"/>
                    </a:lnTo>
                    <a:lnTo>
                      <a:pt x="144" y="555"/>
                    </a:lnTo>
                    <a:lnTo>
                      <a:pt x="141" y="540"/>
                    </a:lnTo>
                    <a:lnTo>
                      <a:pt x="137" y="528"/>
                    </a:lnTo>
                    <a:lnTo>
                      <a:pt x="136" y="514"/>
                    </a:lnTo>
                    <a:lnTo>
                      <a:pt x="131" y="501"/>
                    </a:lnTo>
                    <a:lnTo>
                      <a:pt x="129" y="488"/>
                    </a:lnTo>
                    <a:lnTo>
                      <a:pt x="126" y="475"/>
                    </a:lnTo>
                    <a:lnTo>
                      <a:pt x="122" y="464"/>
                    </a:lnTo>
                    <a:lnTo>
                      <a:pt x="119" y="450"/>
                    </a:lnTo>
                    <a:lnTo>
                      <a:pt x="116" y="439"/>
                    </a:lnTo>
                    <a:lnTo>
                      <a:pt x="114" y="428"/>
                    </a:lnTo>
                    <a:lnTo>
                      <a:pt x="111" y="417"/>
                    </a:lnTo>
                    <a:lnTo>
                      <a:pt x="108" y="408"/>
                    </a:lnTo>
                    <a:lnTo>
                      <a:pt x="105" y="397"/>
                    </a:lnTo>
                    <a:lnTo>
                      <a:pt x="103" y="387"/>
                    </a:lnTo>
                    <a:lnTo>
                      <a:pt x="101" y="380"/>
                    </a:lnTo>
                    <a:lnTo>
                      <a:pt x="97" y="371"/>
                    </a:lnTo>
                    <a:lnTo>
                      <a:pt x="96" y="364"/>
                    </a:lnTo>
                    <a:lnTo>
                      <a:pt x="93" y="357"/>
                    </a:lnTo>
                    <a:lnTo>
                      <a:pt x="92" y="352"/>
                    </a:lnTo>
                    <a:lnTo>
                      <a:pt x="89" y="346"/>
                    </a:lnTo>
                    <a:lnTo>
                      <a:pt x="86" y="339"/>
                    </a:lnTo>
                    <a:lnTo>
                      <a:pt x="85" y="332"/>
                    </a:lnTo>
                    <a:lnTo>
                      <a:pt x="82" y="327"/>
                    </a:lnTo>
                    <a:lnTo>
                      <a:pt x="79" y="322"/>
                    </a:lnTo>
                    <a:lnTo>
                      <a:pt x="78" y="315"/>
                    </a:lnTo>
                    <a:lnTo>
                      <a:pt x="75" y="308"/>
                    </a:lnTo>
                    <a:lnTo>
                      <a:pt x="74" y="302"/>
                    </a:lnTo>
                    <a:lnTo>
                      <a:pt x="70" y="296"/>
                    </a:lnTo>
                    <a:lnTo>
                      <a:pt x="69" y="290"/>
                    </a:lnTo>
                    <a:lnTo>
                      <a:pt x="66" y="283"/>
                    </a:lnTo>
                    <a:lnTo>
                      <a:pt x="66" y="276"/>
                    </a:lnTo>
                    <a:lnTo>
                      <a:pt x="62" y="270"/>
                    </a:lnTo>
                    <a:lnTo>
                      <a:pt x="60" y="264"/>
                    </a:lnTo>
                    <a:lnTo>
                      <a:pt x="58" y="257"/>
                    </a:lnTo>
                    <a:lnTo>
                      <a:pt x="56" y="250"/>
                    </a:lnTo>
                    <a:lnTo>
                      <a:pt x="54" y="244"/>
                    </a:lnTo>
                    <a:lnTo>
                      <a:pt x="52" y="237"/>
                    </a:lnTo>
                    <a:lnTo>
                      <a:pt x="49" y="230"/>
                    </a:lnTo>
                    <a:lnTo>
                      <a:pt x="48" y="224"/>
                    </a:lnTo>
                    <a:lnTo>
                      <a:pt x="45" y="218"/>
                    </a:lnTo>
                    <a:lnTo>
                      <a:pt x="44" y="211"/>
                    </a:lnTo>
                    <a:lnTo>
                      <a:pt x="41" y="204"/>
                    </a:lnTo>
                    <a:lnTo>
                      <a:pt x="40" y="198"/>
                    </a:lnTo>
                    <a:lnTo>
                      <a:pt x="38" y="192"/>
                    </a:lnTo>
                    <a:lnTo>
                      <a:pt x="37" y="185"/>
                    </a:lnTo>
                    <a:lnTo>
                      <a:pt x="36" y="178"/>
                    </a:lnTo>
                    <a:lnTo>
                      <a:pt x="34" y="172"/>
                    </a:lnTo>
                    <a:lnTo>
                      <a:pt x="32" y="166"/>
                    </a:lnTo>
                    <a:lnTo>
                      <a:pt x="30" y="159"/>
                    </a:lnTo>
                    <a:lnTo>
                      <a:pt x="29" y="153"/>
                    </a:lnTo>
                    <a:lnTo>
                      <a:pt x="28" y="148"/>
                    </a:lnTo>
                    <a:lnTo>
                      <a:pt x="25" y="142"/>
                    </a:lnTo>
                    <a:lnTo>
                      <a:pt x="25" y="136"/>
                    </a:lnTo>
                    <a:lnTo>
                      <a:pt x="22" y="130"/>
                    </a:lnTo>
                    <a:lnTo>
                      <a:pt x="21" y="125"/>
                    </a:lnTo>
                    <a:lnTo>
                      <a:pt x="18" y="112"/>
                    </a:lnTo>
                    <a:lnTo>
                      <a:pt x="15" y="103"/>
                    </a:lnTo>
                    <a:lnTo>
                      <a:pt x="12" y="93"/>
                    </a:lnTo>
                    <a:lnTo>
                      <a:pt x="10" y="84"/>
                    </a:lnTo>
                    <a:lnTo>
                      <a:pt x="8" y="75"/>
                    </a:lnTo>
                    <a:lnTo>
                      <a:pt x="7" y="69"/>
                    </a:lnTo>
                    <a:lnTo>
                      <a:pt x="4" y="62"/>
                    </a:lnTo>
                    <a:lnTo>
                      <a:pt x="3" y="55"/>
                    </a:lnTo>
                    <a:lnTo>
                      <a:pt x="0" y="48"/>
                    </a:lnTo>
                    <a:lnTo>
                      <a:pt x="0" y="45"/>
                    </a:lnTo>
                    <a:lnTo>
                      <a:pt x="0" y="38"/>
                    </a:lnTo>
                    <a:lnTo>
                      <a:pt x="0" y="37"/>
                    </a:lnTo>
                    <a:lnTo>
                      <a:pt x="38" y="0"/>
                    </a:lnTo>
                    <a:close/>
                  </a:path>
                </a:pathLst>
              </a:custGeom>
              <a:solidFill>
                <a:schemeClr val="tx1"/>
              </a:solidFill>
              <a:ln w="9525">
                <a:noFill/>
                <a:round/>
                <a:headEnd/>
                <a:tailEnd/>
              </a:ln>
            </p:spPr>
            <p:txBody>
              <a:bodyPr>
                <a:prstTxWarp prst="textNoShape">
                  <a:avLst/>
                </a:prstTxWarp>
              </a:bodyPr>
              <a:lstStyle/>
              <a:p>
                <a:endParaRPr lang="en-US"/>
              </a:p>
            </p:txBody>
          </p:sp>
        </p:grpSp>
        <p:sp>
          <p:nvSpPr>
            <p:cNvPr id="98315" name="Rectangle 34"/>
            <p:cNvSpPr>
              <a:spLocks noChangeArrowheads="1"/>
            </p:cNvSpPr>
            <p:nvPr/>
          </p:nvSpPr>
          <p:spPr bwMode="auto">
            <a:xfrm>
              <a:off x="1089" y="867"/>
              <a:ext cx="4032" cy="96"/>
            </a:xfrm>
            <a:prstGeom prst="rect">
              <a:avLst/>
            </a:prstGeom>
            <a:gradFill rotWithShape="1">
              <a:gsLst>
                <a:gs pos="0">
                  <a:srgbClr val="33CCCC"/>
                </a:gs>
                <a:gs pos="100000">
                  <a:srgbClr val="CCCC00"/>
                </a:gs>
              </a:gsLst>
              <a:lin ang="5400000" scaled="1"/>
            </a:gradFill>
            <a:ln w="9525">
              <a:noFill/>
              <a:miter lim="800000"/>
              <a:headEnd/>
              <a:tailEnd/>
            </a:ln>
          </p:spPr>
          <p:txBody>
            <a:bodyPr wrap="none" anchor="ctr">
              <a:prstTxWarp prst="textNoShape">
                <a:avLst/>
              </a:prstTxWarp>
            </a:bodyPr>
            <a:lstStyle/>
            <a:p>
              <a:endParaRPr lang="en-US"/>
            </a:p>
          </p:txBody>
        </p:sp>
      </p:grpSp>
      <p:pic>
        <p:nvPicPr>
          <p:cNvPr id="98307" name="Picture 36" descr="Castel Porziano 2"/>
          <p:cNvPicPr>
            <a:picLocks noChangeAspect="1" noChangeArrowheads="1"/>
          </p:cNvPicPr>
          <p:nvPr/>
        </p:nvPicPr>
        <p:blipFill>
          <a:blip r:embed="rId3"/>
          <a:srcRect/>
          <a:stretch>
            <a:fillRect/>
          </a:stretch>
        </p:blipFill>
        <p:spPr bwMode="auto">
          <a:xfrm>
            <a:off x="0" y="2667000"/>
            <a:ext cx="4800600" cy="3600450"/>
          </a:xfrm>
          <a:prstGeom prst="rect">
            <a:avLst/>
          </a:prstGeom>
          <a:noFill/>
          <a:ln w="9525">
            <a:noFill/>
            <a:miter lim="800000"/>
            <a:headEnd/>
            <a:tailEnd/>
          </a:ln>
        </p:spPr>
      </p:pic>
      <p:pic>
        <p:nvPicPr>
          <p:cNvPr id="98308" name="Picture 37" descr="Castel Porziano ceppaia 1"/>
          <p:cNvPicPr>
            <a:picLocks noChangeAspect="1" noChangeArrowheads="1"/>
          </p:cNvPicPr>
          <p:nvPr/>
        </p:nvPicPr>
        <p:blipFill>
          <a:blip r:embed="rId4"/>
          <a:srcRect/>
          <a:stretch>
            <a:fillRect/>
          </a:stretch>
        </p:blipFill>
        <p:spPr bwMode="auto">
          <a:xfrm>
            <a:off x="4835525" y="1524000"/>
            <a:ext cx="4267200" cy="2895600"/>
          </a:xfrm>
          <a:prstGeom prst="rect">
            <a:avLst/>
          </a:prstGeom>
          <a:noFill/>
          <a:ln w="9525">
            <a:noFill/>
            <a:miter lim="800000"/>
            <a:headEnd/>
            <a:tailEnd/>
          </a:ln>
        </p:spPr>
      </p:pic>
      <p:pic>
        <p:nvPicPr>
          <p:cNvPr id="98309" name="Picture 38" descr="Castel Porziano ceppaia 3"/>
          <p:cNvPicPr>
            <a:picLocks noChangeAspect="1" noChangeArrowheads="1"/>
          </p:cNvPicPr>
          <p:nvPr/>
        </p:nvPicPr>
        <p:blipFill>
          <a:blip r:embed="rId5"/>
          <a:srcRect/>
          <a:stretch>
            <a:fillRect/>
          </a:stretch>
        </p:blipFill>
        <p:spPr bwMode="auto">
          <a:xfrm>
            <a:off x="5410200" y="4441825"/>
            <a:ext cx="3200400" cy="2400300"/>
          </a:xfrm>
          <a:prstGeom prst="rect">
            <a:avLst/>
          </a:prstGeom>
          <a:noFill/>
          <a:ln w="9525">
            <a:noFill/>
            <a:miter lim="800000"/>
            <a:headEnd/>
            <a:tailEnd/>
          </a:ln>
        </p:spPr>
      </p:pic>
      <p:sp>
        <p:nvSpPr>
          <p:cNvPr id="98310" name="Rectangle 39"/>
          <p:cNvSpPr>
            <a:spLocks noChangeArrowheads="1"/>
          </p:cNvSpPr>
          <p:nvPr/>
        </p:nvSpPr>
        <p:spPr bwMode="auto">
          <a:xfrm>
            <a:off x="1600200" y="165100"/>
            <a:ext cx="7315200" cy="1143000"/>
          </a:xfrm>
          <a:prstGeom prst="rect">
            <a:avLst/>
          </a:prstGeom>
          <a:noFill/>
          <a:ln w="9525">
            <a:noFill/>
            <a:miter lim="800000"/>
            <a:headEnd/>
            <a:tailEnd/>
          </a:ln>
        </p:spPr>
        <p:txBody>
          <a:bodyPr anchor="ctr">
            <a:prstTxWarp prst="textNoShape">
              <a:avLst/>
            </a:prstTxWarp>
          </a:bodyPr>
          <a:lstStyle/>
          <a:p>
            <a:pPr algn="ctr"/>
            <a:r>
              <a:rPr lang="it-IT" sz="2800">
                <a:solidFill>
                  <a:schemeClr val="tx2"/>
                </a:solidFill>
              </a:rPr>
              <a:t>Basidiomata of </a:t>
            </a:r>
            <a:r>
              <a:rPr lang="it-IT" sz="2800" i="1">
                <a:solidFill>
                  <a:schemeClr val="tx2"/>
                </a:solidFill>
              </a:rPr>
              <a:t>Heterobasidion</a:t>
            </a:r>
            <a:r>
              <a:rPr lang="it-IT" sz="2800">
                <a:solidFill>
                  <a:schemeClr val="tx2"/>
                </a:solidFill>
              </a:rPr>
              <a:t> sp. on</a:t>
            </a:r>
          </a:p>
          <a:p>
            <a:pPr algn="ctr"/>
            <a:r>
              <a:rPr lang="it-IT" sz="2800">
                <a:solidFill>
                  <a:schemeClr val="tx2"/>
                </a:solidFill>
              </a:rPr>
              <a:t>pine stumps within Castelporziano’s</a:t>
            </a:r>
          </a:p>
          <a:p>
            <a:pPr algn="ctr"/>
            <a:r>
              <a:rPr lang="it-IT" sz="2800">
                <a:solidFill>
                  <a:schemeClr val="tx2"/>
                </a:solidFill>
              </a:rPr>
              <a:t>pine mortality centers</a:t>
            </a:r>
          </a:p>
        </p:txBody>
      </p:sp>
      <p:sp>
        <p:nvSpPr>
          <p:cNvPr id="98311" name="Text Box 41"/>
          <p:cNvSpPr txBox="1">
            <a:spLocks noChangeArrowheads="1"/>
          </p:cNvSpPr>
          <p:nvPr/>
        </p:nvSpPr>
        <p:spPr bwMode="auto">
          <a:xfrm>
            <a:off x="1981200" y="1981200"/>
            <a:ext cx="974725" cy="519113"/>
          </a:xfrm>
          <a:prstGeom prst="rect">
            <a:avLst/>
          </a:prstGeom>
          <a:noFill/>
          <a:ln w="9525">
            <a:noFill/>
            <a:miter lim="800000"/>
            <a:headEnd/>
            <a:tailEnd/>
          </a:ln>
        </p:spPr>
        <p:txBody>
          <a:bodyPr wrap="none">
            <a:prstTxWarp prst="textNoShape">
              <a:avLst/>
            </a:prstTxWarp>
            <a:spAutoFit/>
          </a:bodyPr>
          <a:lstStyle/>
          <a:p>
            <a:r>
              <a:rPr lang="it-IT" sz="2800" b="1"/>
              <a:t>2002</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36866" name="Picture 2" descr="conidi ottico"/>
          <p:cNvPicPr>
            <a:picLocks noChangeAspect="1" noChangeArrowheads="1"/>
          </p:cNvPicPr>
          <p:nvPr/>
        </p:nvPicPr>
        <p:blipFill>
          <a:blip r:embed="rId3"/>
          <a:srcRect/>
          <a:stretch>
            <a:fillRect/>
          </a:stretch>
        </p:blipFill>
        <p:spPr bwMode="auto">
          <a:xfrm>
            <a:off x="107950" y="188913"/>
            <a:ext cx="4770438" cy="6165850"/>
          </a:xfrm>
          <a:prstGeom prst="rect">
            <a:avLst/>
          </a:prstGeom>
          <a:noFill/>
          <a:ln w="9525">
            <a:noFill/>
            <a:miter lim="800000"/>
            <a:headEnd/>
            <a:tailEnd/>
          </a:ln>
        </p:spPr>
      </p:pic>
      <p:pic>
        <p:nvPicPr>
          <p:cNvPr id="36867" name="Picture 3" descr="conidi sem"/>
          <p:cNvPicPr>
            <a:picLocks noChangeAspect="1" noChangeArrowheads="1"/>
          </p:cNvPicPr>
          <p:nvPr/>
        </p:nvPicPr>
        <p:blipFill>
          <a:blip r:embed="rId4"/>
          <a:srcRect/>
          <a:stretch>
            <a:fillRect/>
          </a:stretch>
        </p:blipFill>
        <p:spPr bwMode="auto">
          <a:xfrm>
            <a:off x="3348038" y="2492375"/>
            <a:ext cx="5630862" cy="4079875"/>
          </a:xfrm>
          <a:prstGeom prst="rect">
            <a:avLst/>
          </a:prstGeom>
          <a:noFill/>
          <a:ln w="9525">
            <a:noFill/>
            <a:miter lim="800000"/>
            <a:headEnd/>
            <a:tailEnd/>
          </a:ln>
        </p:spPr>
      </p:pic>
      <p:sp>
        <p:nvSpPr>
          <p:cNvPr id="400388" name="Text Box 4"/>
          <p:cNvSpPr txBox="1">
            <a:spLocks noChangeArrowheads="1"/>
          </p:cNvSpPr>
          <p:nvPr/>
        </p:nvSpPr>
        <p:spPr bwMode="auto">
          <a:xfrm>
            <a:off x="5292725" y="404813"/>
            <a:ext cx="3527425" cy="1552575"/>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defRPr/>
            </a:pPr>
            <a:r>
              <a:rPr lang="en-US" b="1">
                <a:solidFill>
                  <a:schemeClr val="bg1"/>
                </a:solidFill>
                <a:effectLst>
                  <a:outerShdw blurRad="38100" dist="38100" dir="2700000" algn="tl">
                    <a:srgbClr val="000000"/>
                  </a:outerShdw>
                </a:effectLst>
              </a:rPr>
              <a:t>Conidia of </a:t>
            </a:r>
            <a:r>
              <a:rPr lang="en-US" b="1" i="1">
                <a:solidFill>
                  <a:schemeClr val="bg1"/>
                </a:solidFill>
                <a:effectLst>
                  <a:outerShdw blurRad="38100" dist="38100" dir="2700000" algn="tl">
                    <a:srgbClr val="000000"/>
                  </a:outerShdw>
                </a:effectLst>
              </a:rPr>
              <a:t>Seiridium cardinale</a:t>
            </a:r>
            <a:r>
              <a:rPr lang="en-US" b="1">
                <a:solidFill>
                  <a:schemeClr val="bg1"/>
                </a:solidFill>
                <a:effectLst>
                  <a:outerShdw blurRad="38100" dist="38100" dir="2700000" algn="tl">
                    <a:srgbClr val="000000"/>
                  </a:outerShdw>
                </a:effectLst>
              </a:rPr>
              <a:t> observed by optical microscope and SEM</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0"/>
            <a:ext cx="8129588" cy="1528763"/>
            <a:chOff x="0" y="0"/>
            <a:chExt cx="5121" cy="963"/>
          </a:xfrm>
        </p:grpSpPr>
        <p:sp>
          <p:nvSpPr>
            <p:cNvPr id="100844" name="Rectangle 3"/>
            <p:cNvSpPr>
              <a:spLocks noChangeArrowheads="1"/>
            </p:cNvSpPr>
            <p:nvPr/>
          </p:nvSpPr>
          <p:spPr bwMode="auto">
            <a:xfrm>
              <a:off x="0" y="0"/>
              <a:ext cx="1008" cy="960"/>
            </a:xfrm>
            <a:prstGeom prst="rect">
              <a:avLst/>
            </a:prstGeom>
            <a:solidFill>
              <a:srgbClr val="CCCC00"/>
            </a:solidFill>
            <a:ln w="9525">
              <a:noFill/>
              <a:miter lim="800000"/>
              <a:headEnd/>
              <a:tailEnd/>
            </a:ln>
          </p:spPr>
          <p:txBody>
            <a:bodyPr wrap="none" anchor="ctr">
              <a:prstTxWarp prst="textNoShape">
                <a:avLst/>
              </a:prstTxWarp>
            </a:bodyPr>
            <a:lstStyle/>
            <a:p>
              <a:endParaRPr lang="en-US"/>
            </a:p>
          </p:txBody>
        </p:sp>
        <p:sp>
          <p:nvSpPr>
            <p:cNvPr id="100845" name="AutoShape 4"/>
            <p:cNvSpPr>
              <a:spLocks noChangeAspect="1" noChangeArrowheads="1" noTextEdit="1"/>
            </p:cNvSpPr>
            <p:nvPr/>
          </p:nvSpPr>
          <p:spPr bwMode="auto">
            <a:xfrm>
              <a:off x="72" y="81"/>
              <a:ext cx="864" cy="816"/>
            </a:xfrm>
            <a:prstGeom prst="rect">
              <a:avLst/>
            </a:prstGeom>
            <a:solidFill>
              <a:srgbClr val="33CCCC"/>
            </a:solidFill>
            <a:ln w="9525">
              <a:noFill/>
              <a:miter lim="800000"/>
              <a:headEnd/>
              <a:tailEnd/>
            </a:ln>
          </p:spPr>
          <p:txBody>
            <a:bodyPr>
              <a:prstTxWarp prst="textNoShape">
                <a:avLst/>
              </a:prstTxWarp>
            </a:bodyPr>
            <a:lstStyle/>
            <a:p>
              <a:endParaRPr lang="en-US"/>
            </a:p>
          </p:txBody>
        </p:sp>
        <p:grpSp>
          <p:nvGrpSpPr>
            <p:cNvPr id="100846" name="Group 5"/>
            <p:cNvGrpSpPr>
              <a:grpSpLocks/>
            </p:cNvGrpSpPr>
            <p:nvPr/>
          </p:nvGrpSpPr>
          <p:grpSpPr bwMode="auto">
            <a:xfrm>
              <a:off x="130" y="140"/>
              <a:ext cx="699" cy="652"/>
              <a:chOff x="3086" y="1118"/>
              <a:chExt cx="1574" cy="1349"/>
            </a:xfrm>
          </p:grpSpPr>
          <p:sp>
            <p:nvSpPr>
              <p:cNvPr id="100848" name="Freeform 6"/>
              <p:cNvSpPr>
                <a:spLocks/>
              </p:cNvSpPr>
              <p:nvPr/>
            </p:nvSpPr>
            <p:spPr bwMode="auto">
              <a:xfrm>
                <a:off x="4301" y="1578"/>
                <a:ext cx="119" cy="171"/>
              </a:xfrm>
              <a:custGeom>
                <a:avLst/>
                <a:gdLst>
                  <a:gd name="T0" fmla="*/ 37 w 238"/>
                  <a:gd name="T1" fmla="*/ 16 h 341"/>
                  <a:gd name="T2" fmla="*/ 36 w 238"/>
                  <a:gd name="T3" fmla="*/ 22 h 341"/>
                  <a:gd name="T4" fmla="*/ 35 w 238"/>
                  <a:gd name="T5" fmla="*/ 28 h 341"/>
                  <a:gd name="T6" fmla="*/ 33 w 238"/>
                  <a:gd name="T7" fmla="*/ 36 h 341"/>
                  <a:gd name="T8" fmla="*/ 32 w 238"/>
                  <a:gd name="T9" fmla="*/ 45 h 341"/>
                  <a:gd name="T10" fmla="*/ 30 w 238"/>
                  <a:gd name="T11" fmla="*/ 54 h 341"/>
                  <a:gd name="T12" fmla="*/ 28 w 238"/>
                  <a:gd name="T13" fmla="*/ 64 h 341"/>
                  <a:gd name="T14" fmla="*/ 26 w 238"/>
                  <a:gd name="T15" fmla="*/ 75 h 341"/>
                  <a:gd name="T16" fmla="*/ 23 w 238"/>
                  <a:gd name="T17" fmla="*/ 87 h 341"/>
                  <a:gd name="T18" fmla="*/ 20 w 238"/>
                  <a:gd name="T19" fmla="*/ 98 h 341"/>
                  <a:gd name="T20" fmla="*/ 17 w 238"/>
                  <a:gd name="T21" fmla="*/ 109 h 341"/>
                  <a:gd name="T22" fmla="*/ 14 w 238"/>
                  <a:gd name="T23" fmla="*/ 120 h 341"/>
                  <a:gd name="T24" fmla="*/ 11 w 238"/>
                  <a:gd name="T25" fmla="*/ 129 h 341"/>
                  <a:gd name="T26" fmla="*/ 8 w 238"/>
                  <a:gd name="T27" fmla="*/ 138 h 341"/>
                  <a:gd name="T28" fmla="*/ 5 w 238"/>
                  <a:gd name="T29" fmla="*/ 146 h 341"/>
                  <a:gd name="T30" fmla="*/ 0 w 238"/>
                  <a:gd name="T31" fmla="*/ 154 h 341"/>
                  <a:gd name="T32" fmla="*/ 2 w 238"/>
                  <a:gd name="T33" fmla="*/ 162 h 341"/>
                  <a:gd name="T34" fmla="*/ 8 w 238"/>
                  <a:gd name="T35" fmla="*/ 167 h 341"/>
                  <a:gd name="T36" fmla="*/ 14 w 238"/>
                  <a:gd name="T37" fmla="*/ 168 h 341"/>
                  <a:gd name="T38" fmla="*/ 20 w 238"/>
                  <a:gd name="T39" fmla="*/ 170 h 341"/>
                  <a:gd name="T40" fmla="*/ 27 w 238"/>
                  <a:gd name="T41" fmla="*/ 171 h 341"/>
                  <a:gd name="T42" fmla="*/ 35 w 238"/>
                  <a:gd name="T43" fmla="*/ 171 h 341"/>
                  <a:gd name="T44" fmla="*/ 41 w 238"/>
                  <a:gd name="T45" fmla="*/ 170 h 341"/>
                  <a:gd name="T46" fmla="*/ 48 w 238"/>
                  <a:gd name="T47" fmla="*/ 168 h 341"/>
                  <a:gd name="T48" fmla="*/ 54 w 238"/>
                  <a:gd name="T49" fmla="*/ 168 h 341"/>
                  <a:gd name="T50" fmla="*/ 63 w 238"/>
                  <a:gd name="T51" fmla="*/ 164 h 341"/>
                  <a:gd name="T52" fmla="*/ 69 w 238"/>
                  <a:gd name="T53" fmla="*/ 159 h 341"/>
                  <a:gd name="T54" fmla="*/ 69 w 238"/>
                  <a:gd name="T55" fmla="*/ 153 h 341"/>
                  <a:gd name="T56" fmla="*/ 69 w 238"/>
                  <a:gd name="T57" fmla="*/ 144 h 341"/>
                  <a:gd name="T58" fmla="*/ 70 w 238"/>
                  <a:gd name="T59" fmla="*/ 138 h 341"/>
                  <a:gd name="T60" fmla="*/ 72 w 238"/>
                  <a:gd name="T61" fmla="*/ 131 h 341"/>
                  <a:gd name="T62" fmla="*/ 73 w 238"/>
                  <a:gd name="T63" fmla="*/ 122 h 341"/>
                  <a:gd name="T64" fmla="*/ 75 w 238"/>
                  <a:gd name="T65" fmla="*/ 113 h 341"/>
                  <a:gd name="T66" fmla="*/ 78 w 238"/>
                  <a:gd name="T67" fmla="*/ 104 h 341"/>
                  <a:gd name="T68" fmla="*/ 81 w 238"/>
                  <a:gd name="T69" fmla="*/ 94 h 341"/>
                  <a:gd name="T70" fmla="*/ 85 w 238"/>
                  <a:gd name="T71" fmla="*/ 84 h 341"/>
                  <a:gd name="T72" fmla="*/ 88 w 238"/>
                  <a:gd name="T73" fmla="*/ 75 h 341"/>
                  <a:gd name="T74" fmla="*/ 93 w 238"/>
                  <a:gd name="T75" fmla="*/ 64 h 341"/>
                  <a:gd name="T76" fmla="*/ 98 w 238"/>
                  <a:gd name="T77" fmla="*/ 55 h 341"/>
                  <a:gd name="T78" fmla="*/ 103 w 238"/>
                  <a:gd name="T79" fmla="*/ 46 h 341"/>
                  <a:gd name="T80" fmla="*/ 109 w 238"/>
                  <a:gd name="T81" fmla="*/ 36 h 341"/>
                  <a:gd name="T82" fmla="*/ 115 w 238"/>
                  <a:gd name="T83" fmla="*/ 28 h 341"/>
                  <a:gd name="T84" fmla="*/ 91 w 238"/>
                  <a:gd name="T85" fmla="*/ 0 h 341"/>
                  <a:gd name="T86" fmla="*/ 37 w 238"/>
                  <a:gd name="T87" fmla="*/ 16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8"/>
                  <a:gd name="T133" fmla="*/ 0 h 341"/>
                  <a:gd name="T134" fmla="*/ 238 w 238"/>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8" h="341">
                    <a:moveTo>
                      <a:pt x="74" y="31"/>
                    </a:moveTo>
                    <a:lnTo>
                      <a:pt x="73" y="32"/>
                    </a:lnTo>
                    <a:lnTo>
                      <a:pt x="73" y="39"/>
                    </a:lnTo>
                    <a:lnTo>
                      <a:pt x="71" y="43"/>
                    </a:lnTo>
                    <a:lnTo>
                      <a:pt x="70" y="50"/>
                    </a:lnTo>
                    <a:lnTo>
                      <a:pt x="69" y="56"/>
                    </a:lnTo>
                    <a:lnTo>
                      <a:pt x="69" y="64"/>
                    </a:lnTo>
                    <a:lnTo>
                      <a:pt x="66" y="71"/>
                    </a:lnTo>
                    <a:lnTo>
                      <a:pt x="65" y="79"/>
                    </a:lnTo>
                    <a:lnTo>
                      <a:pt x="63" y="89"/>
                    </a:lnTo>
                    <a:lnTo>
                      <a:pt x="62" y="98"/>
                    </a:lnTo>
                    <a:lnTo>
                      <a:pt x="59" y="108"/>
                    </a:lnTo>
                    <a:lnTo>
                      <a:pt x="58" y="117"/>
                    </a:lnTo>
                    <a:lnTo>
                      <a:pt x="55" y="128"/>
                    </a:lnTo>
                    <a:lnTo>
                      <a:pt x="54" y="140"/>
                    </a:lnTo>
                    <a:lnTo>
                      <a:pt x="51" y="150"/>
                    </a:lnTo>
                    <a:lnTo>
                      <a:pt x="48" y="162"/>
                    </a:lnTo>
                    <a:lnTo>
                      <a:pt x="45" y="173"/>
                    </a:lnTo>
                    <a:lnTo>
                      <a:pt x="43" y="184"/>
                    </a:lnTo>
                    <a:lnTo>
                      <a:pt x="40" y="195"/>
                    </a:lnTo>
                    <a:lnTo>
                      <a:pt x="37" y="206"/>
                    </a:lnTo>
                    <a:lnTo>
                      <a:pt x="33" y="217"/>
                    </a:lnTo>
                    <a:lnTo>
                      <a:pt x="32" y="229"/>
                    </a:lnTo>
                    <a:lnTo>
                      <a:pt x="28" y="239"/>
                    </a:lnTo>
                    <a:lnTo>
                      <a:pt x="25" y="248"/>
                    </a:lnTo>
                    <a:lnTo>
                      <a:pt x="22" y="258"/>
                    </a:lnTo>
                    <a:lnTo>
                      <a:pt x="18" y="268"/>
                    </a:lnTo>
                    <a:lnTo>
                      <a:pt x="15" y="276"/>
                    </a:lnTo>
                    <a:lnTo>
                      <a:pt x="13" y="284"/>
                    </a:lnTo>
                    <a:lnTo>
                      <a:pt x="9" y="291"/>
                    </a:lnTo>
                    <a:lnTo>
                      <a:pt x="6" y="298"/>
                    </a:lnTo>
                    <a:lnTo>
                      <a:pt x="0" y="307"/>
                    </a:lnTo>
                    <a:lnTo>
                      <a:pt x="0" y="317"/>
                    </a:lnTo>
                    <a:lnTo>
                      <a:pt x="3" y="324"/>
                    </a:lnTo>
                    <a:lnTo>
                      <a:pt x="13" y="332"/>
                    </a:lnTo>
                    <a:lnTo>
                      <a:pt x="15" y="333"/>
                    </a:lnTo>
                    <a:lnTo>
                      <a:pt x="21" y="336"/>
                    </a:lnTo>
                    <a:lnTo>
                      <a:pt x="28" y="336"/>
                    </a:lnTo>
                    <a:lnTo>
                      <a:pt x="33" y="339"/>
                    </a:lnTo>
                    <a:lnTo>
                      <a:pt x="40" y="340"/>
                    </a:lnTo>
                    <a:lnTo>
                      <a:pt x="47" y="341"/>
                    </a:lnTo>
                    <a:lnTo>
                      <a:pt x="54" y="341"/>
                    </a:lnTo>
                    <a:lnTo>
                      <a:pt x="62" y="341"/>
                    </a:lnTo>
                    <a:lnTo>
                      <a:pt x="69" y="341"/>
                    </a:lnTo>
                    <a:lnTo>
                      <a:pt x="76" y="341"/>
                    </a:lnTo>
                    <a:lnTo>
                      <a:pt x="82" y="340"/>
                    </a:lnTo>
                    <a:lnTo>
                      <a:pt x="89" y="339"/>
                    </a:lnTo>
                    <a:lnTo>
                      <a:pt x="96" y="336"/>
                    </a:lnTo>
                    <a:lnTo>
                      <a:pt x="103" y="336"/>
                    </a:lnTo>
                    <a:lnTo>
                      <a:pt x="108" y="335"/>
                    </a:lnTo>
                    <a:lnTo>
                      <a:pt x="115" y="333"/>
                    </a:lnTo>
                    <a:lnTo>
                      <a:pt x="125" y="328"/>
                    </a:lnTo>
                    <a:lnTo>
                      <a:pt x="134" y="324"/>
                    </a:lnTo>
                    <a:lnTo>
                      <a:pt x="138" y="318"/>
                    </a:lnTo>
                    <a:lnTo>
                      <a:pt x="140" y="313"/>
                    </a:lnTo>
                    <a:lnTo>
                      <a:pt x="138" y="305"/>
                    </a:lnTo>
                    <a:lnTo>
                      <a:pt x="138" y="295"/>
                    </a:lnTo>
                    <a:lnTo>
                      <a:pt x="138" y="288"/>
                    </a:lnTo>
                    <a:lnTo>
                      <a:pt x="138" y="281"/>
                    </a:lnTo>
                    <a:lnTo>
                      <a:pt x="140" y="276"/>
                    </a:lnTo>
                    <a:lnTo>
                      <a:pt x="143" y="269"/>
                    </a:lnTo>
                    <a:lnTo>
                      <a:pt x="143" y="261"/>
                    </a:lnTo>
                    <a:lnTo>
                      <a:pt x="144" y="251"/>
                    </a:lnTo>
                    <a:lnTo>
                      <a:pt x="145" y="243"/>
                    </a:lnTo>
                    <a:lnTo>
                      <a:pt x="149" y="235"/>
                    </a:lnTo>
                    <a:lnTo>
                      <a:pt x="149" y="225"/>
                    </a:lnTo>
                    <a:lnTo>
                      <a:pt x="154" y="217"/>
                    </a:lnTo>
                    <a:lnTo>
                      <a:pt x="156" y="207"/>
                    </a:lnTo>
                    <a:lnTo>
                      <a:pt x="159" y="199"/>
                    </a:lnTo>
                    <a:lnTo>
                      <a:pt x="162" y="188"/>
                    </a:lnTo>
                    <a:lnTo>
                      <a:pt x="164" y="179"/>
                    </a:lnTo>
                    <a:lnTo>
                      <a:pt x="169" y="168"/>
                    </a:lnTo>
                    <a:lnTo>
                      <a:pt x="173" y="158"/>
                    </a:lnTo>
                    <a:lnTo>
                      <a:pt x="175" y="149"/>
                    </a:lnTo>
                    <a:lnTo>
                      <a:pt x="181" y="138"/>
                    </a:lnTo>
                    <a:lnTo>
                      <a:pt x="185" y="128"/>
                    </a:lnTo>
                    <a:lnTo>
                      <a:pt x="190" y="119"/>
                    </a:lnTo>
                    <a:lnTo>
                      <a:pt x="195" y="109"/>
                    </a:lnTo>
                    <a:lnTo>
                      <a:pt x="200" y="99"/>
                    </a:lnTo>
                    <a:lnTo>
                      <a:pt x="205" y="91"/>
                    </a:lnTo>
                    <a:lnTo>
                      <a:pt x="212" y="82"/>
                    </a:lnTo>
                    <a:lnTo>
                      <a:pt x="218" y="72"/>
                    </a:lnTo>
                    <a:lnTo>
                      <a:pt x="225" y="65"/>
                    </a:lnTo>
                    <a:lnTo>
                      <a:pt x="230" y="56"/>
                    </a:lnTo>
                    <a:lnTo>
                      <a:pt x="238" y="50"/>
                    </a:lnTo>
                    <a:lnTo>
                      <a:pt x="181" y="0"/>
                    </a:lnTo>
                    <a:lnTo>
                      <a:pt x="74" y="31"/>
                    </a:lnTo>
                    <a:close/>
                  </a:path>
                </a:pathLst>
              </a:custGeom>
              <a:solidFill>
                <a:schemeClr val="tx1"/>
              </a:solidFill>
              <a:ln w="9525">
                <a:noFill/>
                <a:round/>
                <a:headEnd/>
                <a:tailEnd/>
              </a:ln>
            </p:spPr>
            <p:txBody>
              <a:bodyPr>
                <a:prstTxWarp prst="textNoShape">
                  <a:avLst/>
                </a:prstTxWarp>
              </a:bodyPr>
              <a:lstStyle/>
              <a:p>
                <a:endParaRPr lang="en-US"/>
              </a:p>
            </p:txBody>
          </p:sp>
          <p:sp>
            <p:nvSpPr>
              <p:cNvPr id="100849" name="Freeform 7"/>
              <p:cNvSpPr>
                <a:spLocks/>
              </p:cNvSpPr>
              <p:nvPr/>
            </p:nvSpPr>
            <p:spPr bwMode="auto">
              <a:xfrm>
                <a:off x="4168" y="1767"/>
                <a:ext cx="103" cy="91"/>
              </a:xfrm>
              <a:custGeom>
                <a:avLst/>
                <a:gdLst>
                  <a:gd name="T0" fmla="*/ 64 w 207"/>
                  <a:gd name="T1" fmla="*/ 5 h 182"/>
                  <a:gd name="T2" fmla="*/ 57 w 207"/>
                  <a:gd name="T3" fmla="*/ 9 h 182"/>
                  <a:gd name="T4" fmla="*/ 50 w 207"/>
                  <a:gd name="T5" fmla="*/ 15 h 182"/>
                  <a:gd name="T6" fmla="*/ 44 w 207"/>
                  <a:gd name="T7" fmla="*/ 20 h 182"/>
                  <a:gd name="T8" fmla="*/ 38 w 207"/>
                  <a:gd name="T9" fmla="*/ 25 h 182"/>
                  <a:gd name="T10" fmla="*/ 32 w 207"/>
                  <a:gd name="T11" fmla="*/ 32 h 182"/>
                  <a:gd name="T12" fmla="*/ 25 w 207"/>
                  <a:gd name="T13" fmla="*/ 38 h 182"/>
                  <a:gd name="T14" fmla="*/ 19 w 207"/>
                  <a:gd name="T15" fmla="*/ 44 h 182"/>
                  <a:gd name="T16" fmla="*/ 12 w 207"/>
                  <a:gd name="T17" fmla="*/ 50 h 182"/>
                  <a:gd name="T18" fmla="*/ 7 w 207"/>
                  <a:gd name="T19" fmla="*/ 57 h 182"/>
                  <a:gd name="T20" fmla="*/ 2 w 207"/>
                  <a:gd name="T21" fmla="*/ 65 h 182"/>
                  <a:gd name="T22" fmla="*/ 0 w 207"/>
                  <a:gd name="T23" fmla="*/ 76 h 182"/>
                  <a:gd name="T24" fmla="*/ 3 w 207"/>
                  <a:gd name="T25" fmla="*/ 82 h 182"/>
                  <a:gd name="T26" fmla="*/ 8 w 207"/>
                  <a:gd name="T27" fmla="*/ 86 h 182"/>
                  <a:gd name="T28" fmla="*/ 15 w 207"/>
                  <a:gd name="T29" fmla="*/ 87 h 182"/>
                  <a:gd name="T30" fmla="*/ 21 w 207"/>
                  <a:gd name="T31" fmla="*/ 88 h 182"/>
                  <a:gd name="T32" fmla="*/ 27 w 207"/>
                  <a:gd name="T33" fmla="*/ 87 h 182"/>
                  <a:gd name="T34" fmla="*/ 33 w 207"/>
                  <a:gd name="T35" fmla="*/ 86 h 182"/>
                  <a:gd name="T36" fmla="*/ 41 w 207"/>
                  <a:gd name="T37" fmla="*/ 86 h 182"/>
                  <a:gd name="T38" fmla="*/ 47 w 207"/>
                  <a:gd name="T39" fmla="*/ 88 h 182"/>
                  <a:gd name="T40" fmla="*/ 52 w 207"/>
                  <a:gd name="T41" fmla="*/ 89 h 182"/>
                  <a:gd name="T42" fmla="*/ 59 w 207"/>
                  <a:gd name="T43" fmla="*/ 91 h 182"/>
                  <a:gd name="T44" fmla="*/ 66 w 207"/>
                  <a:gd name="T45" fmla="*/ 91 h 182"/>
                  <a:gd name="T46" fmla="*/ 73 w 207"/>
                  <a:gd name="T47" fmla="*/ 91 h 182"/>
                  <a:gd name="T48" fmla="*/ 79 w 207"/>
                  <a:gd name="T49" fmla="*/ 89 h 182"/>
                  <a:gd name="T50" fmla="*/ 84 w 207"/>
                  <a:gd name="T51" fmla="*/ 87 h 182"/>
                  <a:gd name="T52" fmla="*/ 88 w 207"/>
                  <a:gd name="T53" fmla="*/ 81 h 182"/>
                  <a:gd name="T54" fmla="*/ 89 w 207"/>
                  <a:gd name="T55" fmla="*/ 74 h 182"/>
                  <a:gd name="T56" fmla="*/ 91 w 207"/>
                  <a:gd name="T57" fmla="*/ 66 h 182"/>
                  <a:gd name="T58" fmla="*/ 94 w 207"/>
                  <a:gd name="T59" fmla="*/ 58 h 182"/>
                  <a:gd name="T60" fmla="*/ 98 w 207"/>
                  <a:gd name="T61" fmla="*/ 48 h 182"/>
                  <a:gd name="T62" fmla="*/ 100 w 207"/>
                  <a:gd name="T63" fmla="*/ 39 h 182"/>
                  <a:gd name="T64" fmla="*/ 102 w 207"/>
                  <a:gd name="T65" fmla="*/ 30 h 182"/>
                  <a:gd name="T66" fmla="*/ 103 w 207"/>
                  <a:gd name="T67" fmla="*/ 22 h 182"/>
                  <a:gd name="T68" fmla="*/ 102 w 207"/>
                  <a:gd name="T69" fmla="*/ 15 h 182"/>
                  <a:gd name="T70" fmla="*/ 96 w 207"/>
                  <a:gd name="T71" fmla="*/ 9 h 182"/>
                  <a:gd name="T72" fmla="*/ 86 w 207"/>
                  <a:gd name="T73" fmla="*/ 3 h 182"/>
                  <a:gd name="T74" fmla="*/ 77 w 207"/>
                  <a:gd name="T75" fmla="*/ 0 h 182"/>
                  <a:gd name="T76" fmla="*/ 68 w 207"/>
                  <a:gd name="T77" fmla="*/ 2 h 182"/>
                  <a:gd name="T78" fmla="*/ 65 w 207"/>
                  <a:gd name="T79" fmla="*/ 5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82"/>
                  <a:gd name="T122" fmla="*/ 207 w 207"/>
                  <a:gd name="T123" fmla="*/ 182 h 1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82">
                    <a:moveTo>
                      <a:pt x="131" y="9"/>
                    </a:moveTo>
                    <a:lnTo>
                      <a:pt x="129" y="9"/>
                    </a:lnTo>
                    <a:lnTo>
                      <a:pt x="123" y="13"/>
                    </a:lnTo>
                    <a:lnTo>
                      <a:pt x="115" y="18"/>
                    </a:lnTo>
                    <a:lnTo>
                      <a:pt x="107" y="25"/>
                    </a:lnTo>
                    <a:lnTo>
                      <a:pt x="100" y="29"/>
                    </a:lnTo>
                    <a:lnTo>
                      <a:pt x="94" y="35"/>
                    </a:lnTo>
                    <a:lnTo>
                      <a:pt x="89" y="39"/>
                    </a:lnTo>
                    <a:lnTo>
                      <a:pt x="83" y="44"/>
                    </a:lnTo>
                    <a:lnTo>
                      <a:pt x="77" y="50"/>
                    </a:lnTo>
                    <a:lnTo>
                      <a:pt x="70" y="56"/>
                    </a:lnTo>
                    <a:lnTo>
                      <a:pt x="64" y="63"/>
                    </a:lnTo>
                    <a:lnTo>
                      <a:pt x="58" y="70"/>
                    </a:lnTo>
                    <a:lnTo>
                      <a:pt x="51" y="76"/>
                    </a:lnTo>
                    <a:lnTo>
                      <a:pt x="45" y="81"/>
                    </a:lnTo>
                    <a:lnTo>
                      <a:pt x="38" y="88"/>
                    </a:lnTo>
                    <a:lnTo>
                      <a:pt x="32" y="95"/>
                    </a:lnTo>
                    <a:lnTo>
                      <a:pt x="25" y="100"/>
                    </a:lnTo>
                    <a:lnTo>
                      <a:pt x="21" y="106"/>
                    </a:lnTo>
                    <a:lnTo>
                      <a:pt x="15" y="113"/>
                    </a:lnTo>
                    <a:lnTo>
                      <a:pt x="12" y="119"/>
                    </a:lnTo>
                    <a:lnTo>
                      <a:pt x="4" y="130"/>
                    </a:lnTo>
                    <a:lnTo>
                      <a:pt x="1" y="141"/>
                    </a:lnTo>
                    <a:lnTo>
                      <a:pt x="0" y="151"/>
                    </a:lnTo>
                    <a:lnTo>
                      <a:pt x="4" y="159"/>
                    </a:lnTo>
                    <a:lnTo>
                      <a:pt x="7" y="164"/>
                    </a:lnTo>
                    <a:lnTo>
                      <a:pt x="12" y="169"/>
                    </a:lnTo>
                    <a:lnTo>
                      <a:pt x="16" y="171"/>
                    </a:lnTo>
                    <a:lnTo>
                      <a:pt x="23" y="174"/>
                    </a:lnTo>
                    <a:lnTo>
                      <a:pt x="30" y="174"/>
                    </a:lnTo>
                    <a:lnTo>
                      <a:pt x="36" y="175"/>
                    </a:lnTo>
                    <a:lnTo>
                      <a:pt x="42" y="175"/>
                    </a:lnTo>
                    <a:lnTo>
                      <a:pt x="49" y="175"/>
                    </a:lnTo>
                    <a:lnTo>
                      <a:pt x="55" y="173"/>
                    </a:lnTo>
                    <a:lnTo>
                      <a:pt x="60" y="173"/>
                    </a:lnTo>
                    <a:lnTo>
                      <a:pt x="67" y="171"/>
                    </a:lnTo>
                    <a:lnTo>
                      <a:pt x="74" y="171"/>
                    </a:lnTo>
                    <a:lnTo>
                      <a:pt x="83" y="171"/>
                    </a:lnTo>
                    <a:lnTo>
                      <a:pt x="92" y="174"/>
                    </a:lnTo>
                    <a:lnTo>
                      <a:pt x="94" y="175"/>
                    </a:lnTo>
                    <a:lnTo>
                      <a:pt x="100" y="177"/>
                    </a:lnTo>
                    <a:lnTo>
                      <a:pt x="105" y="178"/>
                    </a:lnTo>
                    <a:lnTo>
                      <a:pt x="112" y="181"/>
                    </a:lnTo>
                    <a:lnTo>
                      <a:pt x="119" y="182"/>
                    </a:lnTo>
                    <a:lnTo>
                      <a:pt x="126" y="182"/>
                    </a:lnTo>
                    <a:lnTo>
                      <a:pt x="133" y="182"/>
                    </a:lnTo>
                    <a:lnTo>
                      <a:pt x="141" y="182"/>
                    </a:lnTo>
                    <a:lnTo>
                      <a:pt x="146" y="181"/>
                    </a:lnTo>
                    <a:lnTo>
                      <a:pt x="152" y="180"/>
                    </a:lnTo>
                    <a:lnTo>
                      <a:pt x="159" y="177"/>
                    </a:lnTo>
                    <a:lnTo>
                      <a:pt x="166" y="177"/>
                    </a:lnTo>
                    <a:lnTo>
                      <a:pt x="168" y="173"/>
                    </a:lnTo>
                    <a:lnTo>
                      <a:pt x="172" y="167"/>
                    </a:lnTo>
                    <a:lnTo>
                      <a:pt x="176" y="162"/>
                    </a:lnTo>
                    <a:lnTo>
                      <a:pt x="178" y="156"/>
                    </a:lnTo>
                    <a:lnTo>
                      <a:pt x="178" y="148"/>
                    </a:lnTo>
                    <a:lnTo>
                      <a:pt x="181" y="141"/>
                    </a:lnTo>
                    <a:lnTo>
                      <a:pt x="182" y="132"/>
                    </a:lnTo>
                    <a:lnTo>
                      <a:pt x="186" y="125"/>
                    </a:lnTo>
                    <a:lnTo>
                      <a:pt x="189" y="115"/>
                    </a:lnTo>
                    <a:lnTo>
                      <a:pt x="192" y="106"/>
                    </a:lnTo>
                    <a:lnTo>
                      <a:pt x="196" y="96"/>
                    </a:lnTo>
                    <a:lnTo>
                      <a:pt x="200" y="87"/>
                    </a:lnTo>
                    <a:lnTo>
                      <a:pt x="201" y="77"/>
                    </a:lnTo>
                    <a:lnTo>
                      <a:pt x="204" y="67"/>
                    </a:lnTo>
                    <a:lnTo>
                      <a:pt x="205" y="59"/>
                    </a:lnTo>
                    <a:lnTo>
                      <a:pt x="207" y="51"/>
                    </a:lnTo>
                    <a:lnTo>
                      <a:pt x="207" y="43"/>
                    </a:lnTo>
                    <a:lnTo>
                      <a:pt x="207" y="36"/>
                    </a:lnTo>
                    <a:lnTo>
                      <a:pt x="204" y="29"/>
                    </a:lnTo>
                    <a:lnTo>
                      <a:pt x="201" y="26"/>
                    </a:lnTo>
                    <a:lnTo>
                      <a:pt x="192" y="17"/>
                    </a:lnTo>
                    <a:lnTo>
                      <a:pt x="182" y="11"/>
                    </a:lnTo>
                    <a:lnTo>
                      <a:pt x="172" y="5"/>
                    </a:lnTo>
                    <a:lnTo>
                      <a:pt x="164" y="3"/>
                    </a:lnTo>
                    <a:lnTo>
                      <a:pt x="155" y="0"/>
                    </a:lnTo>
                    <a:lnTo>
                      <a:pt x="146" y="0"/>
                    </a:lnTo>
                    <a:lnTo>
                      <a:pt x="137" y="3"/>
                    </a:lnTo>
                    <a:lnTo>
                      <a:pt x="131" y="9"/>
                    </a:lnTo>
                    <a:close/>
                  </a:path>
                </a:pathLst>
              </a:custGeom>
              <a:solidFill>
                <a:schemeClr val="tx1"/>
              </a:solidFill>
              <a:ln w="9525">
                <a:noFill/>
                <a:round/>
                <a:headEnd/>
                <a:tailEnd/>
              </a:ln>
            </p:spPr>
            <p:txBody>
              <a:bodyPr>
                <a:prstTxWarp prst="textNoShape">
                  <a:avLst/>
                </a:prstTxWarp>
              </a:bodyPr>
              <a:lstStyle/>
              <a:p>
                <a:endParaRPr lang="en-US"/>
              </a:p>
            </p:txBody>
          </p:sp>
          <p:sp>
            <p:nvSpPr>
              <p:cNvPr id="100850" name="Freeform 8"/>
              <p:cNvSpPr>
                <a:spLocks/>
              </p:cNvSpPr>
              <p:nvPr/>
            </p:nvSpPr>
            <p:spPr bwMode="auto">
              <a:xfrm>
                <a:off x="4074" y="1876"/>
                <a:ext cx="187" cy="121"/>
              </a:xfrm>
              <a:custGeom>
                <a:avLst/>
                <a:gdLst>
                  <a:gd name="T0" fmla="*/ 0 w 373"/>
                  <a:gd name="T1" fmla="*/ 84 h 242"/>
                  <a:gd name="T2" fmla="*/ 6 w 373"/>
                  <a:gd name="T3" fmla="*/ 96 h 242"/>
                  <a:gd name="T4" fmla="*/ 17 w 373"/>
                  <a:gd name="T5" fmla="*/ 102 h 242"/>
                  <a:gd name="T6" fmla="*/ 30 w 373"/>
                  <a:gd name="T7" fmla="*/ 101 h 242"/>
                  <a:gd name="T8" fmla="*/ 40 w 373"/>
                  <a:gd name="T9" fmla="*/ 102 h 242"/>
                  <a:gd name="T10" fmla="*/ 48 w 373"/>
                  <a:gd name="T11" fmla="*/ 104 h 242"/>
                  <a:gd name="T12" fmla="*/ 56 w 373"/>
                  <a:gd name="T13" fmla="*/ 110 h 242"/>
                  <a:gd name="T14" fmla="*/ 64 w 373"/>
                  <a:gd name="T15" fmla="*/ 116 h 242"/>
                  <a:gd name="T16" fmla="*/ 74 w 373"/>
                  <a:gd name="T17" fmla="*/ 120 h 242"/>
                  <a:gd name="T18" fmla="*/ 83 w 373"/>
                  <a:gd name="T19" fmla="*/ 120 h 242"/>
                  <a:gd name="T20" fmla="*/ 93 w 373"/>
                  <a:gd name="T21" fmla="*/ 120 h 242"/>
                  <a:gd name="T22" fmla="*/ 101 w 373"/>
                  <a:gd name="T23" fmla="*/ 114 h 242"/>
                  <a:gd name="T24" fmla="*/ 110 w 373"/>
                  <a:gd name="T25" fmla="*/ 106 h 242"/>
                  <a:gd name="T26" fmla="*/ 119 w 373"/>
                  <a:gd name="T27" fmla="*/ 103 h 242"/>
                  <a:gd name="T28" fmla="*/ 131 w 373"/>
                  <a:gd name="T29" fmla="*/ 103 h 242"/>
                  <a:gd name="T30" fmla="*/ 141 w 373"/>
                  <a:gd name="T31" fmla="*/ 103 h 242"/>
                  <a:gd name="T32" fmla="*/ 152 w 373"/>
                  <a:gd name="T33" fmla="*/ 102 h 242"/>
                  <a:gd name="T34" fmla="*/ 161 w 373"/>
                  <a:gd name="T35" fmla="*/ 95 h 242"/>
                  <a:gd name="T36" fmla="*/ 168 w 373"/>
                  <a:gd name="T37" fmla="*/ 84 h 242"/>
                  <a:gd name="T38" fmla="*/ 174 w 373"/>
                  <a:gd name="T39" fmla="*/ 69 h 242"/>
                  <a:gd name="T40" fmla="*/ 177 w 373"/>
                  <a:gd name="T41" fmla="*/ 61 h 242"/>
                  <a:gd name="T42" fmla="*/ 179 w 373"/>
                  <a:gd name="T43" fmla="*/ 51 h 242"/>
                  <a:gd name="T44" fmla="*/ 182 w 373"/>
                  <a:gd name="T45" fmla="*/ 41 h 242"/>
                  <a:gd name="T46" fmla="*/ 183 w 373"/>
                  <a:gd name="T47" fmla="*/ 32 h 242"/>
                  <a:gd name="T48" fmla="*/ 185 w 373"/>
                  <a:gd name="T49" fmla="*/ 23 h 242"/>
                  <a:gd name="T50" fmla="*/ 182 w 373"/>
                  <a:gd name="T51" fmla="*/ 13 h 242"/>
                  <a:gd name="T52" fmla="*/ 168 w 373"/>
                  <a:gd name="T53" fmla="*/ 15 h 242"/>
                  <a:gd name="T54" fmla="*/ 153 w 373"/>
                  <a:gd name="T55" fmla="*/ 12 h 242"/>
                  <a:gd name="T56" fmla="*/ 140 w 373"/>
                  <a:gd name="T57" fmla="*/ 10 h 242"/>
                  <a:gd name="T58" fmla="*/ 131 w 373"/>
                  <a:gd name="T59" fmla="*/ 12 h 242"/>
                  <a:gd name="T60" fmla="*/ 122 w 373"/>
                  <a:gd name="T61" fmla="*/ 13 h 242"/>
                  <a:gd name="T62" fmla="*/ 112 w 373"/>
                  <a:gd name="T63" fmla="*/ 12 h 242"/>
                  <a:gd name="T64" fmla="*/ 104 w 373"/>
                  <a:gd name="T65" fmla="*/ 6 h 242"/>
                  <a:gd name="T66" fmla="*/ 94 w 373"/>
                  <a:gd name="T67" fmla="*/ 0 h 242"/>
                  <a:gd name="T68" fmla="*/ 86 w 373"/>
                  <a:gd name="T69" fmla="*/ 0 h 242"/>
                  <a:gd name="T70" fmla="*/ 75 w 373"/>
                  <a:gd name="T71" fmla="*/ 2 h 242"/>
                  <a:gd name="T72" fmla="*/ 65 w 373"/>
                  <a:gd name="T73" fmla="*/ 6 h 242"/>
                  <a:gd name="T74" fmla="*/ 53 w 373"/>
                  <a:gd name="T75" fmla="*/ 13 h 242"/>
                  <a:gd name="T76" fmla="*/ 41 w 373"/>
                  <a:gd name="T77" fmla="*/ 23 h 242"/>
                  <a:gd name="T78" fmla="*/ 29 w 373"/>
                  <a:gd name="T79" fmla="*/ 33 h 242"/>
                  <a:gd name="T80" fmla="*/ 18 w 373"/>
                  <a:gd name="T81" fmla="*/ 47 h 242"/>
                  <a:gd name="T82" fmla="*/ 8 w 373"/>
                  <a:gd name="T83" fmla="*/ 62 h 242"/>
                  <a:gd name="T84" fmla="*/ 2 w 373"/>
                  <a:gd name="T85" fmla="*/ 74 h 242"/>
                  <a:gd name="T86" fmla="*/ 0 w 373"/>
                  <a:gd name="T87" fmla="*/ 81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3"/>
                  <a:gd name="T133" fmla="*/ 0 h 242"/>
                  <a:gd name="T134" fmla="*/ 373 w 373"/>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3" h="242">
                    <a:moveTo>
                      <a:pt x="0" y="161"/>
                    </a:moveTo>
                    <a:lnTo>
                      <a:pt x="0" y="163"/>
                    </a:lnTo>
                    <a:lnTo>
                      <a:pt x="0" y="168"/>
                    </a:lnTo>
                    <a:lnTo>
                      <a:pt x="2" y="175"/>
                    </a:lnTo>
                    <a:lnTo>
                      <a:pt x="7" y="183"/>
                    </a:lnTo>
                    <a:lnTo>
                      <a:pt x="12" y="191"/>
                    </a:lnTo>
                    <a:lnTo>
                      <a:pt x="22" y="198"/>
                    </a:lnTo>
                    <a:lnTo>
                      <a:pt x="27" y="201"/>
                    </a:lnTo>
                    <a:lnTo>
                      <a:pt x="34" y="204"/>
                    </a:lnTo>
                    <a:lnTo>
                      <a:pt x="42" y="204"/>
                    </a:lnTo>
                    <a:lnTo>
                      <a:pt x="52" y="204"/>
                    </a:lnTo>
                    <a:lnTo>
                      <a:pt x="60" y="202"/>
                    </a:lnTo>
                    <a:lnTo>
                      <a:pt x="68" y="202"/>
                    </a:lnTo>
                    <a:lnTo>
                      <a:pt x="75" y="202"/>
                    </a:lnTo>
                    <a:lnTo>
                      <a:pt x="80" y="204"/>
                    </a:lnTo>
                    <a:lnTo>
                      <a:pt x="86" y="204"/>
                    </a:lnTo>
                    <a:lnTo>
                      <a:pt x="91" y="206"/>
                    </a:lnTo>
                    <a:lnTo>
                      <a:pt x="95" y="208"/>
                    </a:lnTo>
                    <a:lnTo>
                      <a:pt x="100" y="210"/>
                    </a:lnTo>
                    <a:lnTo>
                      <a:pt x="105" y="215"/>
                    </a:lnTo>
                    <a:lnTo>
                      <a:pt x="112" y="219"/>
                    </a:lnTo>
                    <a:lnTo>
                      <a:pt x="116" y="224"/>
                    </a:lnTo>
                    <a:lnTo>
                      <a:pt x="123" y="230"/>
                    </a:lnTo>
                    <a:lnTo>
                      <a:pt x="128" y="232"/>
                    </a:lnTo>
                    <a:lnTo>
                      <a:pt x="138" y="235"/>
                    </a:lnTo>
                    <a:lnTo>
                      <a:pt x="142" y="236"/>
                    </a:lnTo>
                    <a:lnTo>
                      <a:pt x="147" y="239"/>
                    </a:lnTo>
                    <a:lnTo>
                      <a:pt x="154" y="239"/>
                    </a:lnTo>
                    <a:lnTo>
                      <a:pt x="161" y="242"/>
                    </a:lnTo>
                    <a:lnTo>
                      <a:pt x="165" y="240"/>
                    </a:lnTo>
                    <a:lnTo>
                      <a:pt x="172" y="240"/>
                    </a:lnTo>
                    <a:lnTo>
                      <a:pt x="179" y="239"/>
                    </a:lnTo>
                    <a:lnTo>
                      <a:pt x="186" y="239"/>
                    </a:lnTo>
                    <a:lnTo>
                      <a:pt x="191" y="235"/>
                    </a:lnTo>
                    <a:lnTo>
                      <a:pt x="197" y="232"/>
                    </a:lnTo>
                    <a:lnTo>
                      <a:pt x="202" y="227"/>
                    </a:lnTo>
                    <a:lnTo>
                      <a:pt x="209" y="223"/>
                    </a:lnTo>
                    <a:lnTo>
                      <a:pt x="213" y="216"/>
                    </a:lnTo>
                    <a:lnTo>
                      <a:pt x="219" y="212"/>
                    </a:lnTo>
                    <a:lnTo>
                      <a:pt x="225" y="209"/>
                    </a:lnTo>
                    <a:lnTo>
                      <a:pt x="232" y="208"/>
                    </a:lnTo>
                    <a:lnTo>
                      <a:pt x="238" y="205"/>
                    </a:lnTo>
                    <a:lnTo>
                      <a:pt x="246" y="205"/>
                    </a:lnTo>
                    <a:lnTo>
                      <a:pt x="253" y="205"/>
                    </a:lnTo>
                    <a:lnTo>
                      <a:pt x="261" y="206"/>
                    </a:lnTo>
                    <a:lnTo>
                      <a:pt x="266" y="206"/>
                    </a:lnTo>
                    <a:lnTo>
                      <a:pt x="275" y="206"/>
                    </a:lnTo>
                    <a:lnTo>
                      <a:pt x="281" y="206"/>
                    </a:lnTo>
                    <a:lnTo>
                      <a:pt x="290" y="206"/>
                    </a:lnTo>
                    <a:lnTo>
                      <a:pt x="296" y="204"/>
                    </a:lnTo>
                    <a:lnTo>
                      <a:pt x="303" y="204"/>
                    </a:lnTo>
                    <a:lnTo>
                      <a:pt x="310" y="199"/>
                    </a:lnTo>
                    <a:lnTo>
                      <a:pt x="318" y="197"/>
                    </a:lnTo>
                    <a:lnTo>
                      <a:pt x="322" y="190"/>
                    </a:lnTo>
                    <a:lnTo>
                      <a:pt x="327" y="183"/>
                    </a:lnTo>
                    <a:lnTo>
                      <a:pt x="331" y="175"/>
                    </a:lnTo>
                    <a:lnTo>
                      <a:pt x="336" y="167"/>
                    </a:lnTo>
                    <a:lnTo>
                      <a:pt x="340" y="156"/>
                    </a:lnTo>
                    <a:lnTo>
                      <a:pt x="344" y="145"/>
                    </a:lnTo>
                    <a:lnTo>
                      <a:pt x="347" y="138"/>
                    </a:lnTo>
                    <a:lnTo>
                      <a:pt x="348" y="132"/>
                    </a:lnTo>
                    <a:lnTo>
                      <a:pt x="351" y="127"/>
                    </a:lnTo>
                    <a:lnTo>
                      <a:pt x="354" y="122"/>
                    </a:lnTo>
                    <a:lnTo>
                      <a:pt x="355" y="115"/>
                    </a:lnTo>
                    <a:lnTo>
                      <a:pt x="357" y="108"/>
                    </a:lnTo>
                    <a:lnTo>
                      <a:pt x="358" y="102"/>
                    </a:lnTo>
                    <a:lnTo>
                      <a:pt x="359" y="96"/>
                    </a:lnTo>
                    <a:lnTo>
                      <a:pt x="361" y="89"/>
                    </a:lnTo>
                    <a:lnTo>
                      <a:pt x="363" y="82"/>
                    </a:lnTo>
                    <a:lnTo>
                      <a:pt x="363" y="76"/>
                    </a:lnTo>
                    <a:lnTo>
                      <a:pt x="366" y="70"/>
                    </a:lnTo>
                    <a:lnTo>
                      <a:pt x="366" y="63"/>
                    </a:lnTo>
                    <a:lnTo>
                      <a:pt x="368" y="56"/>
                    </a:lnTo>
                    <a:lnTo>
                      <a:pt x="368" y="50"/>
                    </a:lnTo>
                    <a:lnTo>
                      <a:pt x="370" y="45"/>
                    </a:lnTo>
                    <a:lnTo>
                      <a:pt x="372" y="34"/>
                    </a:lnTo>
                    <a:lnTo>
                      <a:pt x="373" y="24"/>
                    </a:lnTo>
                    <a:lnTo>
                      <a:pt x="363" y="26"/>
                    </a:lnTo>
                    <a:lnTo>
                      <a:pt x="355" y="29"/>
                    </a:lnTo>
                    <a:lnTo>
                      <a:pt x="344" y="29"/>
                    </a:lnTo>
                    <a:lnTo>
                      <a:pt x="335" y="30"/>
                    </a:lnTo>
                    <a:lnTo>
                      <a:pt x="324" y="29"/>
                    </a:lnTo>
                    <a:lnTo>
                      <a:pt x="314" y="27"/>
                    </a:lnTo>
                    <a:lnTo>
                      <a:pt x="306" y="24"/>
                    </a:lnTo>
                    <a:lnTo>
                      <a:pt x="301" y="22"/>
                    </a:lnTo>
                    <a:lnTo>
                      <a:pt x="291" y="19"/>
                    </a:lnTo>
                    <a:lnTo>
                      <a:pt x="280" y="20"/>
                    </a:lnTo>
                    <a:lnTo>
                      <a:pt x="273" y="20"/>
                    </a:lnTo>
                    <a:lnTo>
                      <a:pt x="268" y="22"/>
                    </a:lnTo>
                    <a:lnTo>
                      <a:pt x="262" y="23"/>
                    </a:lnTo>
                    <a:lnTo>
                      <a:pt x="257" y="26"/>
                    </a:lnTo>
                    <a:lnTo>
                      <a:pt x="250" y="26"/>
                    </a:lnTo>
                    <a:lnTo>
                      <a:pt x="243" y="26"/>
                    </a:lnTo>
                    <a:lnTo>
                      <a:pt x="236" y="26"/>
                    </a:lnTo>
                    <a:lnTo>
                      <a:pt x="231" y="26"/>
                    </a:lnTo>
                    <a:lnTo>
                      <a:pt x="224" y="23"/>
                    </a:lnTo>
                    <a:lnTo>
                      <a:pt x="217" y="20"/>
                    </a:lnTo>
                    <a:lnTo>
                      <a:pt x="212" y="16"/>
                    </a:lnTo>
                    <a:lnTo>
                      <a:pt x="208" y="11"/>
                    </a:lnTo>
                    <a:lnTo>
                      <a:pt x="201" y="4"/>
                    </a:lnTo>
                    <a:lnTo>
                      <a:pt x="193" y="0"/>
                    </a:lnTo>
                    <a:lnTo>
                      <a:pt x="187" y="0"/>
                    </a:lnTo>
                    <a:lnTo>
                      <a:pt x="183" y="0"/>
                    </a:lnTo>
                    <a:lnTo>
                      <a:pt x="176" y="0"/>
                    </a:lnTo>
                    <a:lnTo>
                      <a:pt x="171" y="0"/>
                    </a:lnTo>
                    <a:lnTo>
                      <a:pt x="164" y="0"/>
                    </a:lnTo>
                    <a:lnTo>
                      <a:pt x="157" y="1"/>
                    </a:lnTo>
                    <a:lnTo>
                      <a:pt x="150" y="3"/>
                    </a:lnTo>
                    <a:lnTo>
                      <a:pt x="145" y="5"/>
                    </a:lnTo>
                    <a:lnTo>
                      <a:pt x="135" y="9"/>
                    </a:lnTo>
                    <a:lnTo>
                      <a:pt x="130" y="12"/>
                    </a:lnTo>
                    <a:lnTo>
                      <a:pt x="120" y="16"/>
                    </a:lnTo>
                    <a:lnTo>
                      <a:pt x="115" y="22"/>
                    </a:lnTo>
                    <a:lnTo>
                      <a:pt x="105" y="26"/>
                    </a:lnTo>
                    <a:lnTo>
                      <a:pt x="98" y="31"/>
                    </a:lnTo>
                    <a:lnTo>
                      <a:pt x="90" y="38"/>
                    </a:lnTo>
                    <a:lnTo>
                      <a:pt x="82" y="45"/>
                    </a:lnTo>
                    <a:lnTo>
                      <a:pt x="74" y="50"/>
                    </a:lnTo>
                    <a:lnTo>
                      <a:pt x="65" y="59"/>
                    </a:lnTo>
                    <a:lnTo>
                      <a:pt x="57" y="65"/>
                    </a:lnTo>
                    <a:lnTo>
                      <a:pt x="50" y="76"/>
                    </a:lnTo>
                    <a:lnTo>
                      <a:pt x="43" y="83"/>
                    </a:lnTo>
                    <a:lnTo>
                      <a:pt x="35" y="93"/>
                    </a:lnTo>
                    <a:lnTo>
                      <a:pt x="30" y="102"/>
                    </a:lnTo>
                    <a:lnTo>
                      <a:pt x="23" y="113"/>
                    </a:lnTo>
                    <a:lnTo>
                      <a:pt x="16" y="124"/>
                    </a:lnTo>
                    <a:lnTo>
                      <a:pt x="9" y="137"/>
                    </a:lnTo>
                    <a:lnTo>
                      <a:pt x="7" y="142"/>
                    </a:lnTo>
                    <a:lnTo>
                      <a:pt x="4" y="148"/>
                    </a:lnTo>
                    <a:lnTo>
                      <a:pt x="2" y="154"/>
                    </a:lnTo>
                    <a:lnTo>
                      <a:pt x="0" y="161"/>
                    </a:lnTo>
                    <a:close/>
                  </a:path>
                </a:pathLst>
              </a:custGeom>
              <a:solidFill>
                <a:schemeClr val="tx1"/>
              </a:solidFill>
              <a:ln w="9525">
                <a:noFill/>
                <a:round/>
                <a:headEnd/>
                <a:tailEnd/>
              </a:ln>
            </p:spPr>
            <p:txBody>
              <a:bodyPr>
                <a:prstTxWarp prst="textNoShape">
                  <a:avLst/>
                </a:prstTxWarp>
              </a:bodyPr>
              <a:lstStyle/>
              <a:p>
                <a:endParaRPr lang="en-US"/>
              </a:p>
            </p:txBody>
          </p:sp>
          <p:sp>
            <p:nvSpPr>
              <p:cNvPr id="100851" name="Freeform 9"/>
              <p:cNvSpPr>
                <a:spLocks/>
              </p:cNvSpPr>
              <p:nvPr/>
            </p:nvSpPr>
            <p:spPr bwMode="auto">
              <a:xfrm>
                <a:off x="4285" y="1775"/>
                <a:ext cx="112" cy="131"/>
              </a:xfrm>
              <a:custGeom>
                <a:avLst/>
                <a:gdLst>
                  <a:gd name="T0" fmla="*/ 11 w 224"/>
                  <a:gd name="T1" fmla="*/ 0 h 261"/>
                  <a:gd name="T2" fmla="*/ 8 w 224"/>
                  <a:gd name="T3" fmla="*/ 3 h 261"/>
                  <a:gd name="T4" fmla="*/ 5 w 224"/>
                  <a:gd name="T5" fmla="*/ 10 h 261"/>
                  <a:gd name="T6" fmla="*/ 4 w 224"/>
                  <a:gd name="T7" fmla="*/ 18 h 261"/>
                  <a:gd name="T8" fmla="*/ 2 w 224"/>
                  <a:gd name="T9" fmla="*/ 25 h 261"/>
                  <a:gd name="T10" fmla="*/ 2 w 224"/>
                  <a:gd name="T11" fmla="*/ 32 h 261"/>
                  <a:gd name="T12" fmla="*/ 1 w 224"/>
                  <a:gd name="T13" fmla="*/ 38 h 261"/>
                  <a:gd name="T14" fmla="*/ 0 w 224"/>
                  <a:gd name="T15" fmla="*/ 47 h 261"/>
                  <a:gd name="T16" fmla="*/ 0 w 224"/>
                  <a:gd name="T17" fmla="*/ 55 h 261"/>
                  <a:gd name="T18" fmla="*/ 1 w 224"/>
                  <a:gd name="T19" fmla="*/ 64 h 261"/>
                  <a:gd name="T20" fmla="*/ 1 w 224"/>
                  <a:gd name="T21" fmla="*/ 73 h 261"/>
                  <a:gd name="T22" fmla="*/ 2 w 224"/>
                  <a:gd name="T23" fmla="*/ 82 h 261"/>
                  <a:gd name="T24" fmla="*/ 3 w 224"/>
                  <a:gd name="T25" fmla="*/ 92 h 261"/>
                  <a:gd name="T26" fmla="*/ 5 w 224"/>
                  <a:gd name="T27" fmla="*/ 101 h 261"/>
                  <a:gd name="T28" fmla="*/ 7 w 224"/>
                  <a:gd name="T29" fmla="*/ 108 h 261"/>
                  <a:gd name="T30" fmla="*/ 10 w 224"/>
                  <a:gd name="T31" fmla="*/ 114 h 261"/>
                  <a:gd name="T32" fmla="*/ 13 w 224"/>
                  <a:gd name="T33" fmla="*/ 120 h 261"/>
                  <a:gd name="T34" fmla="*/ 18 w 224"/>
                  <a:gd name="T35" fmla="*/ 125 h 261"/>
                  <a:gd name="T36" fmla="*/ 27 w 224"/>
                  <a:gd name="T37" fmla="*/ 129 h 261"/>
                  <a:gd name="T38" fmla="*/ 36 w 224"/>
                  <a:gd name="T39" fmla="*/ 131 h 261"/>
                  <a:gd name="T40" fmla="*/ 46 w 224"/>
                  <a:gd name="T41" fmla="*/ 130 h 261"/>
                  <a:gd name="T42" fmla="*/ 55 w 224"/>
                  <a:gd name="T43" fmla="*/ 129 h 261"/>
                  <a:gd name="T44" fmla="*/ 64 w 224"/>
                  <a:gd name="T45" fmla="*/ 129 h 261"/>
                  <a:gd name="T46" fmla="*/ 72 w 224"/>
                  <a:gd name="T47" fmla="*/ 131 h 261"/>
                  <a:gd name="T48" fmla="*/ 80 w 224"/>
                  <a:gd name="T49" fmla="*/ 130 h 261"/>
                  <a:gd name="T50" fmla="*/ 88 w 224"/>
                  <a:gd name="T51" fmla="*/ 128 h 261"/>
                  <a:gd name="T52" fmla="*/ 95 w 224"/>
                  <a:gd name="T53" fmla="*/ 125 h 261"/>
                  <a:gd name="T54" fmla="*/ 102 w 224"/>
                  <a:gd name="T55" fmla="*/ 119 h 261"/>
                  <a:gd name="T56" fmla="*/ 107 w 224"/>
                  <a:gd name="T57" fmla="*/ 113 h 261"/>
                  <a:gd name="T58" fmla="*/ 110 w 224"/>
                  <a:gd name="T59" fmla="*/ 105 h 261"/>
                  <a:gd name="T60" fmla="*/ 112 w 224"/>
                  <a:gd name="T61" fmla="*/ 97 h 261"/>
                  <a:gd name="T62" fmla="*/ 112 w 224"/>
                  <a:gd name="T63" fmla="*/ 88 h 261"/>
                  <a:gd name="T64" fmla="*/ 110 w 224"/>
                  <a:gd name="T65" fmla="*/ 78 h 261"/>
                  <a:gd name="T66" fmla="*/ 110 w 224"/>
                  <a:gd name="T67" fmla="*/ 69 h 261"/>
                  <a:gd name="T68" fmla="*/ 109 w 224"/>
                  <a:gd name="T69" fmla="*/ 63 h 261"/>
                  <a:gd name="T70" fmla="*/ 108 w 224"/>
                  <a:gd name="T71" fmla="*/ 58 h 261"/>
                  <a:gd name="T72" fmla="*/ 108 w 224"/>
                  <a:gd name="T73" fmla="*/ 51 h 261"/>
                  <a:gd name="T74" fmla="*/ 106 w 224"/>
                  <a:gd name="T75" fmla="*/ 45 h 261"/>
                  <a:gd name="T76" fmla="*/ 105 w 224"/>
                  <a:gd name="T77" fmla="*/ 38 h 261"/>
                  <a:gd name="T78" fmla="*/ 103 w 224"/>
                  <a:gd name="T79" fmla="*/ 32 h 261"/>
                  <a:gd name="T80" fmla="*/ 101 w 224"/>
                  <a:gd name="T81" fmla="*/ 26 h 261"/>
                  <a:gd name="T82" fmla="*/ 97 w 224"/>
                  <a:gd name="T83" fmla="*/ 17 h 261"/>
                  <a:gd name="T84" fmla="*/ 90 w 224"/>
                  <a:gd name="T85" fmla="*/ 8 h 261"/>
                  <a:gd name="T86" fmla="*/ 83 w 224"/>
                  <a:gd name="T87" fmla="*/ 5 h 261"/>
                  <a:gd name="T88" fmla="*/ 76 w 224"/>
                  <a:gd name="T89" fmla="*/ 6 h 261"/>
                  <a:gd name="T90" fmla="*/ 67 w 224"/>
                  <a:gd name="T91" fmla="*/ 8 h 261"/>
                  <a:gd name="T92" fmla="*/ 57 w 224"/>
                  <a:gd name="T93" fmla="*/ 9 h 261"/>
                  <a:gd name="T94" fmla="*/ 46 w 224"/>
                  <a:gd name="T95" fmla="*/ 9 h 261"/>
                  <a:gd name="T96" fmla="*/ 35 w 224"/>
                  <a:gd name="T97" fmla="*/ 8 h 261"/>
                  <a:gd name="T98" fmla="*/ 26 w 224"/>
                  <a:gd name="T99" fmla="*/ 6 h 261"/>
                  <a:gd name="T100" fmla="*/ 16 w 224"/>
                  <a:gd name="T101" fmla="*/ 3 h 261"/>
                  <a:gd name="T102" fmla="*/ 13 w 224"/>
                  <a:gd name="T103" fmla="*/ 2 h 2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4"/>
                  <a:gd name="T157" fmla="*/ 0 h 261"/>
                  <a:gd name="T158" fmla="*/ 224 w 224"/>
                  <a:gd name="T159" fmla="*/ 261 h 2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4" h="261">
                    <a:moveTo>
                      <a:pt x="25" y="3"/>
                    </a:moveTo>
                    <a:lnTo>
                      <a:pt x="22" y="0"/>
                    </a:lnTo>
                    <a:lnTo>
                      <a:pt x="18" y="3"/>
                    </a:lnTo>
                    <a:lnTo>
                      <a:pt x="15" y="5"/>
                    </a:lnTo>
                    <a:lnTo>
                      <a:pt x="14" y="12"/>
                    </a:lnTo>
                    <a:lnTo>
                      <a:pt x="9" y="20"/>
                    </a:lnTo>
                    <a:lnTo>
                      <a:pt x="8" y="31"/>
                    </a:lnTo>
                    <a:lnTo>
                      <a:pt x="7" y="35"/>
                    </a:lnTo>
                    <a:lnTo>
                      <a:pt x="5" y="42"/>
                    </a:lnTo>
                    <a:lnTo>
                      <a:pt x="4" y="49"/>
                    </a:lnTo>
                    <a:lnTo>
                      <a:pt x="4" y="56"/>
                    </a:lnTo>
                    <a:lnTo>
                      <a:pt x="3" y="63"/>
                    </a:lnTo>
                    <a:lnTo>
                      <a:pt x="3" y="68"/>
                    </a:lnTo>
                    <a:lnTo>
                      <a:pt x="1" y="76"/>
                    </a:lnTo>
                    <a:lnTo>
                      <a:pt x="1" y="85"/>
                    </a:lnTo>
                    <a:lnTo>
                      <a:pt x="0" y="93"/>
                    </a:lnTo>
                    <a:lnTo>
                      <a:pt x="0" y="101"/>
                    </a:lnTo>
                    <a:lnTo>
                      <a:pt x="0" y="109"/>
                    </a:lnTo>
                    <a:lnTo>
                      <a:pt x="1" y="120"/>
                    </a:lnTo>
                    <a:lnTo>
                      <a:pt x="1" y="127"/>
                    </a:lnTo>
                    <a:lnTo>
                      <a:pt x="1" y="135"/>
                    </a:lnTo>
                    <a:lnTo>
                      <a:pt x="1" y="145"/>
                    </a:lnTo>
                    <a:lnTo>
                      <a:pt x="3" y="156"/>
                    </a:lnTo>
                    <a:lnTo>
                      <a:pt x="3" y="164"/>
                    </a:lnTo>
                    <a:lnTo>
                      <a:pt x="4" y="173"/>
                    </a:lnTo>
                    <a:lnTo>
                      <a:pt x="5" y="183"/>
                    </a:lnTo>
                    <a:lnTo>
                      <a:pt x="8" y="193"/>
                    </a:lnTo>
                    <a:lnTo>
                      <a:pt x="9" y="201"/>
                    </a:lnTo>
                    <a:lnTo>
                      <a:pt x="12" y="209"/>
                    </a:lnTo>
                    <a:lnTo>
                      <a:pt x="14" y="216"/>
                    </a:lnTo>
                    <a:lnTo>
                      <a:pt x="18" y="223"/>
                    </a:lnTo>
                    <a:lnTo>
                      <a:pt x="19" y="228"/>
                    </a:lnTo>
                    <a:lnTo>
                      <a:pt x="23" y="235"/>
                    </a:lnTo>
                    <a:lnTo>
                      <a:pt x="26" y="239"/>
                    </a:lnTo>
                    <a:lnTo>
                      <a:pt x="29" y="245"/>
                    </a:lnTo>
                    <a:lnTo>
                      <a:pt x="35" y="250"/>
                    </a:lnTo>
                    <a:lnTo>
                      <a:pt x="44" y="256"/>
                    </a:lnTo>
                    <a:lnTo>
                      <a:pt x="53" y="257"/>
                    </a:lnTo>
                    <a:lnTo>
                      <a:pt x="64" y="261"/>
                    </a:lnTo>
                    <a:lnTo>
                      <a:pt x="72" y="261"/>
                    </a:lnTo>
                    <a:lnTo>
                      <a:pt x="82" y="261"/>
                    </a:lnTo>
                    <a:lnTo>
                      <a:pt x="92" y="260"/>
                    </a:lnTo>
                    <a:lnTo>
                      <a:pt x="101" y="260"/>
                    </a:lnTo>
                    <a:lnTo>
                      <a:pt x="109" y="258"/>
                    </a:lnTo>
                    <a:lnTo>
                      <a:pt x="119" y="258"/>
                    </a:lnTo>
                    <a:lnTo>
                      <a:pt x="128" y="258"/>
                    </a:lnTo>
                    <a:lnTo>
                      <a:pt x="137" y="261"/>
                    </a:lnTo>
                    <a:lnTo>
                      <a:pt x="143" y="261"/>
                    </a:lnTo>
                    <a:lnTo>
                      <a:pt x="152" y="261"/>
                    </a:lnTo>
                    <a:lnTo>
                      <a:pt x="159" y="260"/>
                    </a:lnTo>
                    <a:lnTo>
                      <a:pt x="167" y="258"/>
                    </a:lnTo>
                    <a:lnTo>
                      <a:pt x="175" y="256"/>
                    </a:lnTo>
                    <a:lnTo>
                      <a:pt x="182" y="253"/>
                    </a:lnTo>
                    <a:lnTo>
                      <a:pt x="190" y="249"/>
                    </a:lnTo>
                    <a:lnTo>
                      <a:pt x="198" y="245"/>
                    </a:lnTo>
                    <a:lnTo>
                      <a:pt x="204" y="238"/>
                    </a:lnTo>
                    <a:lnTo>
                      <a:pt x="209" y="232"/>
                    </a:lnTo>
                    <a:lnTo>
                      <a:pt x="213" y="225"/>
                    </a:lnTo>
                    <a:lnTo>
                      <a:pt x="219" y="219"/>
                    </a:lnTo>
                    <a:lnTo>
                      <a:pt x="220" y="210"/>
                    </a:lnTo>
                    <a:lnTo>
                      <a:pt x="223" y="202"/>
                    </a:lnTo>
                    <a:lnTo>
                      <a:pt x="223" y="193"/>
                    </a:lnTo>
                    <a:lnTo>
                      <a:pt x="224" y="184"/>
                    </a:lnTo>
                    <a:lnTo>
                      <a:pt x="223" y="175"/>
                    </a:lnTo>
                    <a:lnTo>
                      <a:pt x="221" y="165"/>
                    </a:lnTo>
                    <a:lnTo>
                      <a:pt x="220" y="156"/>
                    </a:lnTo>
                    <a:lnTo>
                      <a:pt x="220" y="145"/>
                    </a:lnTo>
                    <a:lnTo>
                      <a:pt x="220" y="138"/>
                    </a:lnTo>
                    <a:lnTo>
                      <a:pt x="219" y="132"/>
                    </a:lnTo>
                    <a:lnTo>
                      <a:pt x="217" y="126"/>
                    </a:lnTo>
                    <a:lnTo>
                      <a:pt x="217" y="120"/>
                    </a:lnTo>
                    <a:lnTo>
                      <a:pt x="216" y="115"/>
                    </a:lnTo>
                    <a:lnTo>
                      <a:pt x="216" y="108"/>
                    </a:lnTo>
                    <a:lnTo>
                      <a:pt x="215" y="101"/>
                    </a:lnTo>
                    <a:lnTo>
                      <a:pt x="215" y="96"/>
                    </a:lnTo>
                    <a:lnTo>
                      <a:pt x="212" y="89"/>
                    </a:lnTo>
                    <a:lnTo>
                      <a:pt x="210" y="83"/>
                    </a:lnTo>
                    <a:lnTo>
                      <a:pt x="209" y="76"/>
                    </a:lnTo>
                    <a:lnTo>
                      <a:pt x="208" y="70"/>
                    </a:lnTo>
                    <a:lnTo>
                      <a:pt x="205" y="64"/>
                    </a:lnTo>
                    <a:lnTo>
                      <a:pt x="204" y="57"/>
                    </a:lnTo>
                    <a:lnTo>
                      <a:pt x="201" y="52"/>
                    </a:lnTo>
                    <a:lnTo>
                      <a:pt x="201" y="46"/>
                    </a:lnTo>
                    <a:lnTo>
                      <a:pt x="194" y="34"/>
                    </a:lnTo>
                    <a:lnTo>
                      <a:pt x="189" y="24"/>
                    </a:lnTo>
                    <a:lnTo>
                      <a:pt x="180" y="15"/>
                    </a:lnTo>
                    <a:lnTo>
                      <a:pt x="174" y="8"/>
                    </a:lnTo>
                    <a:lnTo>
                      <a:pt x="165" y="9"/>
                    </a:lnTo>
                    <a:lnTo>
                      <a:pt x="160" y="12"/>
                    </a:lnTo>
                    <a:lnTo>
                      <a:pt x="152" y="12"/>
                    </a:lnTo>
                    <a:lnTo>
                      <a:pt x="143" y="15"/>
                    </a:lnTo>
                    <a:lnTo>
                      <a:pt x="134" y="16"/>
                    </a:lnTo>
                    <a:lnTo>
                      <a:pt x="124" y="18"/>
                    </a:lnTo>
                    <a:lnTo>
                      <a:pt x="113" y="18"/>
                    </a:lnTo>
                    <a:lnTo>
                      <a:pt x="104" y="19"/>
                    </a:lnTo>
                    <a:lnTo>
                      <a:pt x="92" y="18"/>
                    </a:lnTo>
                    <a:lnTo>
                      <a:pt x="82" y="18"/>
                    </a:lnTo>
                    <a:lnTo>
                      <a:pt x="70" y="16"/>
                    </a:lnTo>
                    <a:lnTo>
                      <a:pt x="60" y="15"/>
                    </a:lnTo>
                    <a:lnTo>
                      <a:pt x="51" y="12"/>
                    </a:lnTo>
                    <a:lnTo>
                      <a:pt x="41" y="9"/>
                    </a:lnTo>
                    <a:lnTo>
                      <a:pt x="31" y="5"/>
                    </a:lnTo>
                    <a:lnTo>
                      <a:pt x="25" y="3"/>
                    </a:lnTo>
                    <a:close/>
                  </a:path>
                </a:pathLst>
              </a:custGeom>
              <a:solidFill>
                <a:schemeClr val="tx1"/>
              </a:solidFill>
              <a:ln w="9525">
                <a:noFill/>
                <a:round/>
                <a:headEnd/>
                <a:tailEnd/>
              </a:ln>
            </p:spPr>
            <p:txBody>
              <a:bodyPr>
                <a:prstTxWarp prst="textNoShape">
                  <a:avLst/>
                </a:prstTxWarp>
              </a:bodyPr>
              <a:lstStyle/>
              <a:p>
                <a:endParaRPr lang="en-US"/>
              </a:p>
            </p:txBody>
          </p:sp>
          <p:sp>
            <p:nvSpPr>
              <p:cNvPr id="100852" name="Freeform 10"/>
              <p:cNvSpPr>
                <a:spLocks/>
              </p:cNvSpPr>
              <p:nvPr/>
            </p:nvSpPr>
            <p:spPr bwMode="auto">
              <a:xfrm>
                <a:off x="4253" y="1918"/>
                <a:ext cx="189" cy="152"/>
              </a:xfrm>
              <a:custGeom>
                <a:avLst/>
                <a:gdLst>
                  <a:gd name="T0" fmla="*/ 9 w 378"/>
                  <a:gd name="T1" fmla="*/ 39 h 303"/>
                  <a:gd name="T2" fmla="*/ 3 w 378"/>
                  <a:gd name="T3" fmla="*/ 51 h 303"/>
                  <a:gd name="T4" fmla="*/ 1 w 378"/>
                  <a:gd name="T5" fmla="*/ 61 h 303"/>
                  <a:gd name="T6" fmla="*/ 0 w 378"/>
                  <a:gd name="T7" fmla="*/ 70 h 303"/>
                  <a:gd name="T8" fmla="*/ 1 w 378"/>
                  <a:gd name="T9" fmla="*/ 82 h 303"/>
                  <a:gd name="T10" fmla="*/ 3 w 378"/>
                  <a:gd name="T11" fmla="*/ 94 h 303"/>
                  <a:gd name="T12" fmla="*/ 9 w 378"/>
                  <a:gd name="T13" fmla="*/ 108 h 303"/>
                  <a:gd name="T14" fmla="*/ 17 w 378"/>
                  <a:gd name="T15" fmla="*/ 123 h 303"/>
                  <a:gd name="T16" fmla="*/ 26 w 378"/>
                  <a:gd name="T17" fmla="*/ 135 h 303"/>
                  <a:gd name="T18" fmla="*/ 36 w 378"/>
                  <a:gd name="T19" fmla="*/ 143 h 303"/>
                  <a:gd name="T20" fmla="*/ 45 w 378"/>
                  <a:gd name="T21" fmla="*/ 148 h 303"/>
                  <a:gd name="T22" fmla="*/ 55 w 378"/>
                  <a:gd name="T23" fmla="*/ 151 h 303"/>
                  <a:gd name="T24" fmla="*/ 66 w 378"/>
                  <a:gd name="T25" fmla="*/ 152 h 303"/>
                  <a:gd name="T26" fmla="*/ 75 w 378"/>
                  <a:gd name="T27" fmla="*/ 151 h 303"/>
                  <a:gd name="T28" fmla="*/ 85 w 378"/>
                  <a:gd name="T29" fmla="*/ 149 h 303"/>
                  <a:gd name="T30" fmla="*/ 94 w 378"/>
                  <a:gd name="T31" fmla="*/ 147 h 303"/>
                  <a:gd name="T32" fmla="*/ 103 w 378"/>
                  <a:gd name="T33" fmla="*/ 145 h 303"/>
                  <a:gd name="T34" fmla="*/ 120 w 378"/>
                  <a:gd name="T35" fmla="*/ 143 h 303"/>
                  <a:gd name="T36" fmla="*/ 136 w 378"/>
                  <a:gd name="T37" fmla="*/ 141 h 303"/>
                  <a:gd name="T38" fmla="*/ 153 w 378"/>
                  <a:gd name="T39" fmla="*/ 136 h 303"/>
                  <a:gd name="T40" fmla="*/ 168 w 378"/>
                  <a:gd name="T41" fmla="*/ 129 h 303"/>
                  <a:gd name="T42" fmla="*/ 178 w 378"/>
                  <a:gd name="T43" fmla="*/ 121 h 303"/>
                  <a:gd name="T44" fmla="*/ 183 w 378"/>
                  <a:gd name="T45" fmla="*/ 113 h 303"/>
                  <a:gd name="T46" fmla="*/ 183 w 378"/>
                  <a:gd name="T47" fmla="*/ 103 h 303"/>
                  <a:gd name="T48" fmla="*/ 184 w 378"/>
                  <a:gd name="T49" fmla="*/ 92 h 303"/>
                  <a:gd name="T50" fmla="*/ 185 w 378"/>
                  <a:gd name="T51" fmla="*/ 82 h 303"/>
                  <a:gd name="T52" fmla="*/ 185 w 378"/>
                  <a:gd name="T53" fmla="*/ 73 h 303"/>
                  <a:gd name="T54" fmla="*/ 189 w 378"/>
                  <a:gd name="T55" fmla="*/ 64 h 303"/>
                  <a:gd name="T56" fmla="*/ 187 w 378"/>
                  <a:gd name="T57" fmla="*/ 54 h 303"/>
                  <a:gd name="T58" fmla="*/ 179 w 378"/>
                  <a:gd name="T59" fmla="*/ 40 h 303"/>
                  <a:gd name="T60" fmla="*/ 168 w 378"/>
                  <a:gd name="T61" fmla="*/ 24 h 303"/>
                  <a:gd name="T62" fmla="*/ 155 w 378"/>
                  <a:gd name="T63" fmla="*/ 11 h 303"/>
                  <a:gd name="T64" fmla="*/ 143 w 378"/>
                  <a:gd name="T65" fmla="*/ 3 h 303"/>
                  <a:gd name="T66" fmla="*/ 130 w 378"/>
                  <a:gd name="T67" fmla="*/ 1 h 303"/>
                  <a:gd name="T68" fmla="*/ 118 w 378"/>
                  <a:gd name="T69" fmla="*/ 3 h 303"/>
                  <a:gd name="T70" fmla="*/ 106 w 378"/>
                  <a:gd name="T71" fmla="*/ 8 h 303"/>
                  <a:gd name="T72" fmla="*/ 94 w 378"/>
                  <a:gd name="T73" fmla="*/ 11 h 303"/>
                  <a:gd name="T74" fmla="*/ 84 w 378"/>
                  <a:gd name="T75" fmla="*/ 11 h 303"/>
                  <a:gd name="T76" fmla="*/ 74 w 378"/>
                  <a:gd name="T77" fmla="*/ 8 h 303"/>
                  <a:gd name="T78" fmla="*/ 63 w 378"/>
                  <a:gd name="T79" fmla="*/ 3 h 303"/>
                  <a:gd name="T80" fmla="*/ 48 w 378"/>
                  <a:gd name="T81" fmla="*/ 1 h 303"/>
                  <a:gd name="T82" fmla="*/ 34 w 378"/>
                  <a:gd name="T83" fmla="*/ 1 h 303"/>
                  <a:gd name="T84" fmla="*/ 26 w 378"/>
                  <a:gd name="T85" fmla="*/ 6 h 303"/>
                  <a:gd name="T86" fmla="*/ 21 w 378"/>
                  <a:gd name="T87" fmla="*/ 14 h 303"/>
                  <a:gd name="T88" fmla="*/ 16 w 378"/>
                  <a:gd name="T89" fmla="*/ 23 h 303"/>
                  <a:gd name="T90" fmla="*/ 13 w 378"/>
                  <a:gd name="T91" fmla="*/ 32 h 3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8"/>
                  <a:gd name="T139" fmla="*/ 0 h 303"/>
                  <a:gd name="T140" fmla="*/ 378 w 378"/>
                  <a:gd name="T141" fmla="*/ 303 h 3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8" h="303">
                    <a:moveTo>
                      <a:pt x="26" y="68"/>
                    </a:moveTo>
                    <a:lnTo>
                      <a:pt x="23" y="69"/>
                    </a:lnTo>
                    <a:lnTo>
                      <a:pt x="17" y="78"/>
                    </a:lnTo>
                    <a:lnTo>
                      <a:pt x="13" y="83"/>
                    </a:lnTo>
                    <a:lnTo>
                      <a:pt x="11" y="91"/>
                    </a:lnTo>
                    <a:lnTo>
                      <a:pt x="6" y="101"/>
                    </a:lnTo>
                    <a:lnTo>
                      <a:pt x="5" y="112"/>
                    </a:lnTo>
                    <a:lnTo>
                      <a:pt x="2" y="116"/>
                    </a:lnTo>
                    <a:lnTo>
                      <a:pt x="1" y="121"/>
                    </a:lnTo>
                    <a:lnTo>
                      <a:pt x="1" y="128"/>
                    </a:lnTo>
                    <a:lnTo>
                      <a:pt x="1" y="134"/>
                    </a:lnTo>
                    <a:lnTo>
                      <a:pt x="0" y="140"/>
                    </a:lnTo>
                    <a:lnTo>
                      <a:pt x="0" y="149"/>
                    </a:lnTo>
                    <a:lnTo>
                      <a:pt x="1" y="155"/>
                    </a:lnTo>
                    <a:lnTo>
                      <a:pt x="1" y="164"/>
                    </a:lnTo>
                    <a:lnTo>
                      <a:pt x="1" y="171"/>
                    </a:lnTo>
                    <a:lnTo>
                      <a:pt x="4" y="180"/>
                    </a:lnTo>
                    <a:lnTo>
                      <a:pt x="6" y="188"/>
                    </a:lnTo>
                    <a:lnTo>
                      <a:pt x="11" y="198"/>
                    </a:lnTo>
                    <a:lnTo>
                      <a:pt x="13" y="206"/>
                    </a:lnTo>
                    <a:lnTo>
                      <a:pt x="17" y="216"/>
                    </a:lnTo>
                    <a:lnTo>
                      <a:pt x="22" y="225"/>
                    </a:lnTo>
                    <a:lnTo>
                      <a:pt x="28" y="236"/>
                    </a:lnTo>
                    <a:lnTo>
                      <a:pt x="34" y="246"/>
                    </a:lnTo>
                    <a:lnTo>
                      <a:pt x="39" y="254"/>
                    </a:lnTo>
                    <a:lnTo>
                      <a:pt x="45" y="261"/>
                    </a:lnTo>
                    <a:lnTo>
                      <a:pt x="52" y="269"/>
                    </a:lnTo>
                    <a:lnTo>
                      <a:pt x="57" y="274"/>
                    </a:lnTo>
                    <a:lnTo>
                      <a:pt x="64" y="281"/>
                    </a:lnTo>
                    <a:lnTo>
                      <a:pt x="71" y="285"/>
                    </a:lnTo>
                    <a:lnTo>
                      <a:pt x="78" y="291"/>
                    </a:lnTo>
                    <a:lnTo>
                      <a:pt x="83" y="292"/>
                    </a:lnTo>
                    <a:lnTo>
                      <a:pt x="90" y="296"/>
                    </a:lnTo>
                    <a:lnTo>
                      <a:pt x="97" y="298"/>
                    </a:lnTo>
                    <a:lnTo>
                      <a:pt x="102" y="300"/>
                    </a:lnTo>
                    <a:lnTo>
                      <a:pt x="109" y="302"/>
                    </a:lnTo>
                    <a:lnTo>
                      <a:pt x="117" y="302"/>
                    </a:lnTo>
                    <a:lnTo>
                      <a:pt x="123" y="302"/>
                    </a:lnTo>
                    <a:lnTo>
                      <a:pt x="131" y="303"/>
                    </a:lnTo>
                    <a:lnTo>
                      <a:pt x="138" y="302"/>
                    </a:lnTo>
                    <a:lnTo>
                      <a:pt x="143" y="302"/>
                    </a:lnTo>
                    <a:lnTo>
                      <a:pt x="150" y="302"/>
                    </a:lnTo>
                    <a:lnTo>
                      <a:pt x="157" y="300"/>
                    </a:lnTo>
                    <a:lnTo>
                      <a:pt x="164" y="298"/>
                    </a:lnTo>
                    <a:lnTo>
                      <a:pt x="169" y="298"/>
                    </a:lnTo>
                    <a:lnTo>
                      <a:pt x="176" y="296"/>
                    </a:lnTo>
                    <a:lnTo>
                      <a:pt x="183" y="296"/>
                    </a:lnTo>
                    <a:lnTo>
                      <a:pt x="188" y="294"/>
                    </a:lnTo>
                    <a:lnTo>
                      <a:pt x="194" y="292"/>
                    </a:lnTo>
                    <a:lnTo>
                      <a:pt x="199" y="291"/>
                    </a:lnTo>
                    <a:lnTo>
                      <a:pt x="206" y="290"/>
                    </a:lnTo>
                    <a:lnTo>
                      <a:pt x="217" y="287"/>
                    </a:lnTo>
                    <a:lnTo>
                      <a:pt x="229" y="287"/>
                    </a:lnTo>
                    <a:lnTo>
                      <a:pt x="239" y="285"/>
                    </a:lnTo>
                    <a:lnTo>
                      <a:pt x="250" y="284"/>
                    </a:lnTo>
                    <a:lnTo>
                      <a:pt x="259" y="281"/>
                    </a:lnTo>
                    <a:lnTo>
                      <a:pt x="272" y="281"/>
                    </a:lnTo>
                    <a:lnTo>
                      <a:pt x="283" y="277"/>
                    </a:lnTo>
                    <a:lnTo>
                      <a:pt x="294" y="274"/>
                    </a:lnTo>
                    <a:lnTo>
                      <a:pt x="305" y="272"/>
                    </a:lnTo>
                    <a:lnTo>
                      <a:pt x="316" y="268"/>
                    </a:lnTo>
                    <a:lnTo>
                      <a:pt x="325" y="262"/>
                    </a:lnTo>
                    <a:lnTo>
                      <a:pt x="335" y="258"/>
                    </a:lnTo>
                    <a:lnTo>
                      <a:pt x="342" y="253"/>
                    </a:lnTo>
                    <a:lnTo>
                      <a:pt x="351" y="248"/>
                    </a:lnTo>
                    <a:lnTo>
                      <a:pt x="355" y="242"/>
                    </a:lnTo>
                    <a:lnTo>
                      <a:pt x="361" y="236"/>
                    </a:lnTo>
                    <a:lnTo>
                      <a:pt x="363" y="231"/>
                    </a:lnTo>
                    <a:lnTo>
                      <a:pt x="366" y="225"/>
                    </a:lnTo>
                    <a:lnTo>
                      <a:pt x="366" y="218"/>
                    </a:lnTo>
                    <a:lnTo>
                      <a:pt x="366" y="212"/>
                    </a:lnTo>
                    <a:lnTo>
                      <a:pt x="366" y="205"/>
                    </a:lnTo>
                    <a:lnTo>
                      <a:pt x="367" y="198"/>
                    </a:lnTo>
                    <a:lnTo>
                      <a:pt x="367" y="190"/>
                    </a:lnTo>
                    <a:lnTo>
                      <a:pt x="367" y="184"/>
                    </a:lnTo>
                    <a:lnTo>
                      <a:pt x="367" y="177"/>
                    </a:lnTo>
                    <a:lnTo>
                      <a:pt x="369" y="171"/>
                    </a:lnTo>
                    <a:lnTo>
                      <a:pt x="369" y="164"/>
                    </a:lnTo>
                    <a:lnTo>
                      <a:pt x="369" y="157"/>
                    </a:lnTo>
                    <a:lnTo>
                      <a:pt x="369" y="150"/>
                    </a:lnTo>
                    <a:lnTo>
                      <a:pt x="370" y="146"/>
                    </a:lnTo>
                    <a:lnTo>
                      <a:pt x="372" y="138"/>
                    </a:lnTo>
                    <a:lnTo>
                      <a:pt x="377" y="132"/>
                    </a:lnTo>
                    <a:lnTo>
                      <a:pt x="377" y="128"/>
                    </a:lnTo>
                    <a:lnTo>
                      <a:pt x="378" y="124"/>
                    </a:lnTo>
                    <a:lnTo>
                      <a:pt x="376" y="116"/>
                    </a:lnTo>
                    <a:lnTo>
                      <a:pt x="374" y="108"/>
                    </a:lnTo>
                    <a:lnTo>
                      <a:pt x="370" y="98"/>
                    </a:lnTo>
                    <a:lnTo>
                      <a:pt x="365" y="90"/>
                    </a:lnTo>
                    <a:lnTo>
                      <a:pt x="358" y="79"/>
                    </a:lnTo>
                    <a:lnTo>
                      <a:pt x="352" y="69"/>
                    </a:lnTo>
                    <a:lnTo>
                      <a:pt x="344" y="58"/>
                    </a:lnTo>
                    <a:lnTo>
                      <a:pt x="336" y="47"/>
                    </a:lnTo>
                    <a:lnTo>
                      <a:pt x="328" y="38"/>
                    </a:lnTo>
                    <a:lnTo>
                      <a:pt x="320" y="30"/>
                    </a:lnTo>
                    <a:lnTo>
                      <a:pt x="310" y="21"/>
                    </a:lnTo>
                    <a:lnTo>
                      <a:pt x="300" y="15"/>
                    </a:lnTo>
                    <a:lnTo>
                      <a:pt x="292" y="9"/>
                    </a:lnTo>
                    <a:lnTo>
                      <a:pt x="285" y="6"/>
                    </a:lnTo>
                    <a:lnTo>
                      <a:pt x="276" y="4"/>
                    </a:lnTo>
                    <a:lnTo>
                      <a:pt x="269" y="2"/>
                    </a:lnTo>
                    <a:lnTo>
                      <a:pt x="259" y="2"/>
                    </a:lnTo>
                    <a:lnTo>
                      <a:pt x="253" y="4"/>
                    </a:lnTo>
                    <a:lnTo>
                      <a:pt x="244" y="5"/>
                    </a:lnTo>
                    <a:lnTo>
                      <a:pt x="236" y="6"/>
                    </a:lnTo>
                    <a:lnTo>
                      <a:pt x="228" y="9"/>
                    </a:lnTo>
                    <a:lnTo>
                      <a:pt x="220" y="12"/>
                    </a:lnTo>
                    <a:lnTo>
                      <a:pt x="212" y="15"/>
                    </a:lnTo>
                    <a:lnTo>
                      <a:pt x="203" y="17"/>
                    </a:lnTo>
                    <a:lnTo>
                      <a:pt x="197" y="19"/>
                    </a:lnTo>
                    <a:lnTo>
                      <a:pt x="188" y="21"/>
                    </a:lnTo>
                    <a:lnTo>
                      <a:pt x="182" y="21"/>
                    </a:lnTo>
                    <a:lnTo>
                      <a:pt x="173" y="21"/>
                    </a:lnTo>
                    <a:lnTo>
                      <a:pt x="168" y="21"/>
                    </a:lnTo>
                    <a:lnTo>
                      <a:pt x="161" y="21"/>
                    </a:lnTo>
                    <a:lnTo>
                      <a:pt x="153" y="17"/>
                    </a:lnTo>
                    <a:lnTo>
                      <a:pt x="147" y="16"/>
                    </a:lnTo>
                    <a:lnTo>
                      <a:pt x="140" y="13"/>
                    </a:lnTo>
                    <a:lnTo>
                      <a:pt x="135" y="12"/>
                    </a:lnTo>
                    <a:lnTo>
                      <a:pt x="125" y="6"/>
                    </a:lnTo>
                    <a:lnTo>
                      <a:pt x="116" y="5"/>
                    </a:lnTo>
                    <a:lnTo>
                      <a:pt x="105" y="2"/>
                    </a:lnTo>
                    <a:lnTo>
                      <a:pt x="95" y="1"/>
                    </a:lnTo>
                    <a:lnTo>
                      <a:pt x="84" y="0"/>
                    </a:lnTo>
                    <a:lnTo>
                      <a:pt x="73" y="1"/>
                    </a:lnTo>
                    <a:lnTo>
                      <a:pt x="67" y="1"/>
                    </a:lnTo>
                    <a:lnTo>
                      <a:pt x="63" y="2"/>
                    </a:lnTo>
                    <a:lnTo>
                      <a:pt x="57" y="5"/>
                    </a:lnTo>
                    <a:lnTo>
                      <a:pt x="52" y="11"/>
                    </a:lnTo>
                    <a:lnTo>
                      <a:pt x="47" y="15"/>
                    </a:lnTo>
                    <a:lnTo>
                      <a:pt x="43" y="21"/>
                    </a:lnTo>
                    <a:lnTo>
                      <a:pt x="41" y="27"/>
                    </a:lnTo>
                    <a:lnTo>
                      <a:pt x="38" y="34"/>
                    </a:lnTo>
                    <a:lnTo>
                      <a:pt x="35" y="39"/>
                    </a:lnTo>
                    <a:lnTo>
                      <a:pt x="31" y="45"/>
                    </a:lnTo>
                    <a:lnTo>
                      <a:pt x="30" y="50"/>
                    </a:lnTo>
                    <a:lnTo>
                      <a:pt x="28" y="57"/>
                    </a:lnTo>
                    <a:lnTo>
                      <a:pt x="26" y="64"/>
                    </a:lnTo>
                    <a:lnTo>
                      <a:pt x="26" y="68"/>
                    </a:lnTo>
                    <a:close/>
                  </a:path>
                </a:pathLst>
              </a:custGeom>
              <a:solidFill>
                <a:schemeClr val="tx1"/>
              </a:solidFill>
              <a:ln w="9525">
                <a:noFill/>
                <a:round/>
                <a:headEnd/>
                <a:tailEnd/>
              </a:ln>
            </p:spPr>
            <p:txBody>
              <a:bodyPr>
                <a:prstTxWarp prst="textNoShape">
                  <a:avLst/>
                </a:prstTxWarp>
              </a:bodyPr>
              <a:lstStyle/>
              <a:p>
                <a:endParaRPr lang="en-US"/>
              </a:p>
            </p:txBody>
          </p:sp>
          <p:sp>
            <p:nvSpPr>
              <p:cNvPr id="100853" name="Freeform 11"/>
              <p:cNvSpPr>
                <a:spLocks/>
              </p:cNvSpPr>
              <p:nvPr/>
            </p:nvSpPr>
            <p:spPr bwMode="auto">
              <a:xfrm>
                <a:off x="4398" y="1782"/>
                <a:ext cx="104" cy="94"/>
              </a:xfrm>
              <a:custGeom>
                <a:avLst/>
                <a:gdLst>
                  <a:gd name="T0" fmla="*/ 1 w 207"/>
                  <a:gd name="T1" fmla="*/ 12 h 189"/>
                  <a:gd name="T2" fmla="*/ 3 w 207"/>
                  <a:gd name="T3" fmla="*/ 18 h 189"/>
                  <a:gd name="T4" fmla="*/ 5 w 207"/>
                  <a:gd name="T5" fmla="*/ 26 h 189"/>
                  <a:gd name="T6" fmla="*/ 7 w 207"/>
                  <a:gd name="T7" fmla="*/ 32 h 189"/>
                  <a:gd name="T8" fmla="*/ 10 w 207"/>
                  <a:gd name="T9" fmla="*/ 38 h 189"/>
                  <a:gd name="T10" fmla="*/ 12 w 207"/>
                  <a:gd name="T11" fmla="*/ 46 h 189"/>
                  <a:gd name="T12" fmla="*/ 15 w 207"/>
                  <a:gd name="T13" fmla="*/ 54 h 189"/>
                  <a:gd name="T14" fmla="*/ 18 w 207"/>
                  <a:gd name="T15" fmla="*/ 61 h 189"/>
                  <a:gd name="T16" fmla="*/ 22 w 207"/>
                  <a:gd name="T17" fmla="*/ 68 h 189"/>
                  <a:gd name="T18" fmla="*/ 25 w 207"/>
                  <a:gd name="T19" fmla="*/ 74 h 189"/>
                  <a:gd name="T20" fmla="*/ 31 w 207"/>
                  <a:gd name="T21" fmla="*/ 84 h 189"/>
                  <a:gd name="T22" fmla="*/ 38 w 207"/>
                  <a:gd name="T23" fmla="*/ 91 h 189"/>
                  <a:gd name="T24" fmla="*/ 47 w 207"/>
                  <a:gd name="T25" fmla="*/ 94 h 189"/>
                  <a:gd name="T26" fmla="*/ 57 w 207"/>
                  <a:gd name="T27" fmla="*/ 89 h 189"/>
                  <a:gd name="T28" fmla="*/ 67 w 207"/>
                  <a:gd name="T29" fmla="*/ 80 h 189"/>
                  <a:gd name="T30" fmla="*/ 76 w 207"/>
                  <a:gd name="T31" fmla="*/ 74 h 189"/>
                  <a:gd name="T32" fmla="*/ 85 w 207"/>
                  <a:gd name="T33" fmla="*/ 75 h 189"/>
                  <a:gd name="T34" fmla="*/ 94 w 207"/>
                  <a:gd name="T35" fmla="*/ 70 h 189"/>
                  <a:gd name="T36" fmla="*/ 101 w 207"/>
                  <a:gd name="T37" fmla="*/ 63 h 189"/>
                  <a:gd name="T38" fmla="*/ 103 w 207"/>
                  <a:gd name="T39" fmla="*/ 57 h 189"/>
                  <a:gd name="T40" fmla="*/ 103 w 207"/>
                  <a:gd name="T41" fmla="*/ 48 h 189"/>
                  <a:gd name="T42" fmla="*/ 98 w 207"/>
                  <a:gd name="T43" fmla="*/ 41 h 189"/>
                  <a:gd name="T44" fmla="*/ 93 w 207"/>
                  <a:gd name="T45" fmla="*/ 37 h 189"/>
                  <a:gd name="T46" fmla="*/ 87 w 207"/>
                  <a:gd name="T47" fmla="*/ 33 h 189"/>
                  <a:gd name="T48" fmla="*/ 80 w 207"/>
                  <a:gd name="T49" fmla="*/ 29 h 189"/>
                  <a:gd name="T50" fmla="*/ 72 w 207"/>
                  <a:gd name="T51" fmla="*/ 24 h 189"/>
                  <a:gd name="T52" fmla="*/ 63 w 207"/>
                  <a:gd name="T53" fmla="*/ 19 h 189"/>
                  <a:gd name="T54" fmla="*/ 53 w 207"/>
                  <a:gd name="T55" fmla="*/ 14 h 189"/>
                  <a:gd name="T56" fmla="*/ 45 w 207"/>
                  <a:gd name="T57" fmla="*/ 10 h 189"/>
                  <a:gd name="T58" fmla="*/ 36 w 207"/>
                  <a:gd name="T59" fmla="*/ 7 h 189"/>
                  <a:gd name="T60" fmla="*/ 27 w 207"/>
                  <a:gd name="T61" fmla="*/ 3 h 189"/>
                  <a:gd name="T62" fmla="*/ 18 w 207"/>
                  <a:gd name="T63" fmla="*/ 0 h 189"/>
                  <a:gd name="T64" fmla="*/ 12 w 207"/>
                  <a:gd name="T65" fmla="*/ 0 h 189"/>
                  <a:gd name="T66" fmla="*/ 4 w 207"/>
                  <a:gd name="T67" fmla="*/ 0 h 189"/>
                  <a:gd name="T68" fmla="*/ 0 w 207"/>
                  <a:gd name="T69" fmla="*/ 3 h 189"/>
                  <a:gd name="T70" fmla="*/ 0 w 207"/>
                  <a:gd name="T71" fmla="*/ 8 h 189"/>
                  <a:gd name="T72" fmla="*/ 1 w 207"/>
                  <a:gd name="T73" fmla="*/ 11 h 1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89"/>
                  <a:gd name="T113" fmla="*/ 207 w 207"/>
                  <a:gd name="T114" fmla="*/ 189 h 1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89">
                    <a:moveTo>
                      <a:pt x="1" y="23"/>
                    </a:moveTo>
                    <a:lnTo>
                      <a:pt x="1" y="25"/>
                    </a:lnTo>
                    <a:lnTo>
                      <a:pt x="2" y="29"/>
                    </a:lnTo>
                    <a:lnTo>
                      <a:pt x="5" y="37"/>
                    </a:lnTo>
                    <a:lnTo>
                      <a:pt x="9" y="47"/>
                    </a:lnTo>
                    <a:lnTo>
                      <a:pt x="9" y="52"/>
                    </a:lnTo>
                    <a:lnTo>
                      <a:pt x="12" y="58"/>
                    </a:lnTo>
                    <a:lnTo>
                      <a:pt x="13" y="64"/>
                    </a:lnTo>
                    <a:lnTo>
                      <a:pt x="16" y="71"/>
                    </a:lnTo>
                    <a:lnTo>
                      <a:pt x="19" y="77"/>
                    </a:lnTo>
                    <a:lnTo>
                      <a:pt x="21" y="85"/>
                    </a:lnTo>
                    <a:lnTo>
                      <a:pt x="24" y="93"/>
                    </a:lnTo>
                    <a:lnTo>
                      <a:pt x="28" y="101"/>
                    </a:lnTo>
                    <a:lnTo>
                      <a:pt x="30" y="108"/>
                    </a:lnTo>
                    <a:lnTo>
                      <a:pt x="34" y="115"/>
                    </a:lnTo>
                    <a:lnTo>
                      <a:pt x="36" y="123"/>
                    </a:lnTo>
                    <a:lnTo>
                      <a:pt x="41" y="130"/>
                    </a:lnTo>
                    <a:lnTo>
                      <a:pt x="43" y="137"/>
                    </a:lnTo>
                    <a:lnTo>
                      <a:pt x="46" y="144"/>
                    </a:lnTo>
                    <a:lnTo>
                      <a:pt x="50" y="149"/>
                    </a:lnTo>
                    <a:lnTo>
                      <a:pt x="54" y="157"/>
                    </a:lnTo>
                    <a:lnTo>
                      <a:pt x="61" y="168"/>
                    </a:lnTo>
                    <a:lnTo>
                      <a:pt x="68" y="178"/>
                    </a:lnTo>
                    <a:lnTo>
                      <a:pt x="75" y="183"/>
                    </a:lnTo>
                    <a:lnTo>
                      <a:pt x="82" y="189"/>
                    </a:lnTo>
                    <a:lnTo>
                      <a:pt x="93" y="189"/>
                    </a:lnTo>
                    <a:lnTo>
                      <a:pt x="103" y="185"/>
                    </a:lnTo>
                    <a:lnTo>
                      <a:pt x="113" y="178"/>
                    </a:lnTo>
                    <a:lnTo>
                      <a:pt x="124" y="170"/>
                    </a:lnTo>
                    <a:lnTo>
                      <a:pt x="134" y="161"/>
                    </a:lnTo>
                    <a:lnTo>
                      <a:pt x="143" y="155"/>
                    </a:lnTo>
                    <a:lnTo>
                      <a:pt x="151" y="149"/>
                    </a:lnTo>
                    <a:lnTo>
                      <a:pt x="161" y="151"/>
                    </a:lnTo>
                    <a:lnTo>
                      <a:pt x="169" y="151"/>
                    </a:lnTo>
                    <a:lnTo>
                      <a:pt x="179" y="148"/>
                    </a:lnTo>
                    <a:lnTo>
                      <a:pt x="188" y="140"/>
                    </a:lnTo>
                    <a:lnTo>
                      <a:pt x="198" y="131"/>
                    </a:lnTo>
                    <a:lnTo>
                      <a:pt x="202" y="126"/>
                    </a:lnTo>
                    <a:lnTo>
                      <a:pt x="205" y="120"/>
                    </a:lnTo>
                    <a:lnTo>
                      <a:pt x="206" y="114"/>
                    </a:lnTo>
                    <a:lnTo>
                      <a:pt x="207" y="108"/>
                    </a:lnTo>
                    <a:lnTo>
                      <a:pt x="206" y="97"/>
                    </a:lnTo>
                    <a:lnTo>
                      <a:pt x="199" y="88"/>
                    </a:lnTo>
                    <a:lnTo>
                      <a:pt x="195" y="82"/>
                    </a:lnTo>
                    <a:lnTo>
                      <a:pt x="191" y="79"/>
                    </a:lnTo>
                    <a:lnTo>
                      <a:pt x="186" y="75"/>
                    </a:lnTo>
                    <a:lnTo>
                      <a:pt x="180" y="71"/>
                    </a:lnTo>
                    <a:lnTo>
                      <a:pt x="173" y="67"/>
                    </a:lnTo>
                    <a:lnTo>
                      <a:pt x="166" y="62"/>
                    </a:lnTo>
                    <a:lnTo>
                      <a:pt x="160" y="58"/>
                    </a:lnTo>
                    <a:lnTo>
                      <a:pt x="151" y="53"/>
                    </a:lnTo>
                    <a:lnTo>
                      <a:pt x="143" y="48"/>
                    </a:lnTo>
                    <a:lnTo>
                      <a:pt x="135" y="44"/>
                    </a:lnTo>
                    <a:lnTo>
                      <a:pt x="125" y="38"/>
                    </a:lnTo>
                    <a:lnTo>
                      <a:pt x="116" y="34"/>
                    </a:lnTo>
                    <a:lnTo>
                      <a:pt x="106" y="29"/>
                    </a:lnTo>
                    <a:lnTo>
                      <a:pt x="98" y="26"/>
                    </a:lnTo>
                    <a:lnTo>
                      <a:pt x="90" y="21"/>
                    </a:lnTo>
                    <a:lnTo>
                      <a:pt x="80" y="18"/>
                    </a:lnTo>
                    <a:lnTo>
                      <a:pt x="71" y="14"/>
                    </a:lnTo>
                    <a:lnTo>
                      <a:pt x="61" y="10"/>
                    </a:lnTo>
                    <a:lnTo>
                      <a:pt x="53" y="6"/>
                    </a:lnTo>
                    <a:lnTo>
                      <a:pt x="45" y="4"/>
                    </a:lnTo>
                    <a:lnTo>
                      <a:pt x="36" y="0"/>
                    </a:lnTo>
                    <a:lnTo>
                      <a:pt x="30" y="0"/>
                    </a:lnTo>
                    <a:lnTo>
                      <a:pt x="24" y="0"/>
                    </a:lnTo>
                    <a:lnTo>
                      <a:pt x="19" y="0"/>
                    </a:lnTo>
                    <a:lnTo>
                      <a:pt x="8" y="0"/>
                    </a:lnTo>
                    <a:lnTo>
                      <a:pt x="1" y="4"/>
                    </a:lnTo>
                    <a:lnTo>
                      <a:pt x="0" y="7"/>
                    </a:lnTo>
                    <a:lnTo>
                      <a:pt x="0" y="11"/>
                    </a:lnTo>
                    <a:lnTo>
                      <a:pt x="0" y="17"/>
                    </a:lnTo>
                    <a:lnTo>
                      <a:pt x="1" y="23"/>
                    </a:lnTo>
                    <a:close/>
                  </a:path>
                </a:pathLst>
              </a:custGeom>
              <a:solidFill>
                <a:schemeClr val="tx1"/>
              </a:solidFill>
              <a:ln w="9525">
                <a:noFill/>
                <a:round/>
                <a:headEnd/>
                <a:tailEnd/>
              </a:ln>
            </p:spPr>
            <p:txBody>
              <a:bodyPr>
                <a:prstTxWarp prst="textNoShape">
                  <a:avLst/>
                </a:prstTxWarp>
              </a:bodyPr>
              <a:lstStyle/>
              <a:p>
                <a:endParaRPr lang="en-US"/>
              </a:p>
            </p:txBody>
          </p:sp>
          <p:sp>
            <p:nvSpPr>
              <p:cNvPr id="100854" name="Freeform 12"/>
              <p:cNvSpPr>
                <a:spLocks/>
              </p:cNvSpPr>
              <p:nvPr/>
            </p:nvSpPr>
            <p:spPr bwMode="auto">
              <a:xfrm>
                <a:off x="4433" y="1877"/>
                <a:ext cx="174" cy="121"/>
              </a:xfrm>
              <a:custGeom>
                <a:avLst/>
                <a:gdLst>
                  <a:gd name="T0" fmla="*/ 2 w 349"/>
                  <a:gd name="T1" fmla="*/ 49 h 242"/>
                  <a:gd name="T2" fmla="*/ 5 w 349"/>
                  <a:gd name="T3" fmla="*/ 57 h 242"/>
                  <a:gd name="T4" fmla="*/ 8 w 349"/>
                  <a:gd name="T5" fmla="*/ 65 h 242"/>
                  <a:gd name="T6" fmla="*/ 13 w 349"/>
                  <a:gd name="T7" fmla="*/ 73 h 242"/>
                  <a:gd name="T8" fmla="*/ 20 w 349"/>
                  <a:gd name="T9" fmla="*/ 81 h 242"/>
                  <a:gd name="T10" fmla="*/ 29 w 349"/>
                  <a:gd name="T11" fmla="*/ 88 h 242"/>
                  <a:gd name="T12" fmla="*/ 37 w 349"/>
                  <a:gd name="T13" fmla="*/ 93 h 242"/>
                  <a:gd name="T14" fmla="*/ 44 w 349"/>
                  <a:gd name="T15" fmla="*/ 95 h 242"/>
                  <a:gd name="T16" fmla="*/ 50 w 349"/>
                  <a:gd name="T17" fmla="*/ 96 h 242"/>
                  <a:gd name="T18" fmla="*/ 56 w 349"/>
                  <a:gd name="T19" fmla="*/ 97 h 242"/>
                  <a:gd name="T20" fmla="*/ 64 w 349"/>
                  <a:gd name="T21" fmla="*/ 99 h 242"/>
                  <a:gd name="T22" fmla="*/ 74 w 349"/>
                  <a:gd name="T23" fmla="*/ 103 h 242"/>
                  <a:gd name="T24" fmla="*/ 82 w 349"/>
                  <a:gd name="T25" fmla="*/ 107 h 242"/>
                  <a:gd name="T26" fmla="*/ 89 w 349"/>
                  <a:gd name="T27" fmla="*/ 111 h 242"/>
                  <a:gd name="T28" fmla="*/ 96 w 349"/>
                  <a:gd name="T29" fmla="*/ 114 h 242"/>
                  <a:gd name="T30" fmla="*/ 102 w 349"/>
                  <a:gd name="T31" fmla="*/ 118 h 242"/>
                  <a:gd name="T32" fmla="*/ 108 w 349"/>
                  <a:gd name="T33" fmla="*/ 120 h 242"/>
                  <a:gd name="T34" fmla="*/ 114 w 349"/>
                  <a:gd name="T35" fmla="*/ 121 h 242"/>
                  <a:gd name="T36" fmla="*/ 123 w 349"/>
                  <a:gd name="T37" fmla="*/ 120 h 242"/>
                  <a:gd name="T38" fmla="*/ 133 w 349"/>
                  <a:gd name="T39" fmla="*/ 118 h 242"/>
                  <a:gd name="T40" fmla="*/ 143 w 349"/>
                  <a:gd name="T41" fmla="*/ 116 h 242"/>
                  <a:gd name="T42" fmla="*/ 153 w 349"/>
                  <a:gd name="T43" fmla="*/ 112 h 242"/>
                  <a:gd name="T44" fmla="*/ 163 w 349"/>
                  <a:gd name="T45" fmla="*/ 108 h 242"/>
                  <a:gd name="T46" fmla="*/ 169 w 349"/>
                  <a:gd name="T47" fmla="*/ 104 h 242"/>
                  <a:gd name="T48" fmla="*/ 173 w 349"/>
                  <a:gd name="T49" fmla="*/ 101 h 242"/>
                  <a:gd name="T50" fmla="*/ 173 w 349"/>
                  <a:gd name="T51" fmla="*/ 96 h 242"/>
                  <a:gd name="T52" fmla="*/ 170 w 349"/>
                  <a:gd name="T53" fmla="*/ 89 h 242"/>
                  <a:gd name="T54" fmla="*/ 163 w 349"/>
                  <a:gd name="T55" fmla="*/ 80 h 242"/>
                  <a:gd name="T56" fmla="*/ 155 w 349"/>
                  <a:gd name="T57" fmla="*/ 70 h 242"/>
                  <a:gd name="T58" fmla="*/ 148 w 349"/>
                  <a:gd name="T59" fmla="*/ 61 h 242"/>
                  <a:gd name="T60" fmla="*/ 142 w 349"/>
                  <a:gd name="T61" fmla="*/ 55 h 242"/>
                  <a:gd name="T62" fmla="*/ 134 w 349"/>
                  <a:gd name="T63" fmla="*/ 46 h 242"/>
                  <a:gd name="T64" fmla="*/ 124 w 349"/>
                  <a:gd name="T65" fmla="*/ 34 h 242"/>
                  <a:gd name="T66" fmla="*/ 114 w 349"/>
                  <a:gd name="T67" fmla="*/ 25 h 242"/>
                  <a:gd name="T68" fmla="*/ 107 w 349"/>
                  <a:gd name="T69" fmla="*/ 16 h 242"/>
                  <a:gd name="T70" fmla="*/ 99 w 349"/>
                  <a:gd name="T71" fmla="*/ 10 h 242"/>
                  <a:gd name="T72" fmla="*/ 92 w 349"/>
                  <a:gd name="T73" fmla="*/ 5 h 242"/>
                  <a:gd name="T74" fmla="*/ 83 w 349"/>
                  <a:gd name="T75" fmla="*/ 1 h 242"/>
                  <a:gd name="T76" fmla="*/ 74 w 349"/>
                  <a:gd name="T77" fmla="*/ 0 h 242"/>
                  <a:gd name="T78" fmla="*/ 66 w 349"/>
                  <a:gd name="T79" fmla="*/ 0 h 242"/>
                  <a:gd name="T80" fmla="*/ 57 w 349"/>
                  <a:gd name="T81" fmla="*/ 3 h 242"/>
                  <a:gd name="T82" fmla="*/ 48 w 349"/>
                  <a:gd name="T83" fmla="*/ 8 h 242"/>
                  <a:gd name="T84" fmla="*/ 40 w 349"/>
                  <a:gd name="T85" fmla="*/ 14 h 242"/>
                  <a:gd name="T86" fmla="*/ 32 w 349"/>
                  <a:gd name="T87" fmla="*/ 18 h 242"/>
                  <a:gd name="T88" fmla="*/ 25 w 349"/>
                  <a:gd name="T89" fmla="*/ 21 h 242"/>
                  <a:gd name="T90" fmla="*/ 18 w 349"/>
                  <a:gd name="T91" fmla="*/ 22 h 242"/>
                  <a:gd name="T92" fmla="*/ 13 w 349"/>
                  <a:gd name="T93" fmla="*/ 23 h 242"/>
                  <a:gd name="T94" fmla="*/ 8 w 349"/>
                  <a:gd name="T95" fmla="*/ 23 h 242"/>
                  <a:gd name="T96" fmla="*/ 3 w 349"/>
                  <a:gd name="T97" fmla="*/ 27 h 242"/>
                  <a:gd name="T98" fmla="*/ 0 w 349"/>
                  <a:gd name="T99" fmla="*/ 36 h 242"/>
                  <a:gd name="T100" fmla="*/ 0 w 349"/>
                  <a:gd name="T101" fmla="*/ 42 h 242"/>
                  <a:gd name="T102" fmla="*/ 2 w 349"/>
                  <a:gd name="T103" fmla="*/ 47 h 242"/>
                  <a:gd name="T104" fmla="*/ 2 w 349"/>
                  <a:gd name="T105" fmla="*/ 47 h 2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242"/>
                  <a:gd name="T161" fmla="*/ 349 w 349"/>
                  <a:gd name="T162" fmla="*/ 242 h 2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242">
                    <a:moveTo>
                      <a:pt x="4" y="94"/>
                    </a:moveTo>
                    <a:lnTo>
                      <a:pt x="4" y="97"/>
                    </a:lnTo>
                    <a:lnTo>
                      <a:pt x="7" y="106"/>
                    </a:lnTo>
                    <a:lnTo>
                      <a:pt x="10" y="113"/>
                    </a:lnTo>
                    <a:lnTo>
                      <a:pt x="13" y="120"/>
                    </a:lnTo>
                    <a:lnTo>
                      <a:pt x="17" y="129"/>
                    </a:lnTo>
                    <a:lnTo>
                      <a:pt x="22" y="139"/>
                    </a:lnTo>
                    <a:lnTo>
                      <a:pt x="26" y="146"/>
                    </a:lnTo>
                    <a:lnTo>
                      <a:pt x="34" y="155"/>
                    </a:lnTo>
                    <a:lnTo>
                      <a:pt x="41" y="162"/>
                    </a:lnTo>
                    <a:lnTo>
                      <a:pt x="51" y="170"/>
                    </a:lnTo>
                    <a:lnTo>
                      <a:pt x="59" y="176"/>
                    </a:lnTo>
                    <a:lnTo>
                      <a:pt x="70" y="183"/>
                    </a:lnTo>
                    <a:lnTo>
                      <a:pt x="75" y="186"/>
                    </a:lnTo>
                    <a:lnTo>
                      <a:pt x="82" y="187"/>
                    </a:lnTo>
                    <a:lnTo>
                      <a:pt x="88" y="190"/>
                    </a:lnTo>
                    <a:lnTo>
                      <a:pt x="96" y="191"/>
                    </a:lnTo>
                    <a:lnTo>
                      <a:pt x="101" y="191"/>
                    </a:lnTo>
                    <a:lnTo>
                      <a:pt x="108" y="192"/>
                    </a:lnTo>
                    <a:lnTo>
                      <a:pt x="112" y="194"/>
                    </a:lnTo>
                    <a:lnTo>
                      <a:pt x="119" y="195"/>
                    </a:lnTo>
                    <a:lnTo>
                      <a:pt x="129" y="198"/>
                    </a:lnTo>
                    <a:lnTo>
                      <a:pt x="140" y="202"/>
                    </a:lnTo>
                    <a:lnTo>
                      <a:pt x="148" y="206"/>
                    </a:lnTo>
                    <a:lnTo>
                      <a:pt x="158" y="210"/>
                    </a:lnTo>
                    <a:lnTo>
                      <a:pt x="164" y="213"/>
                    </a:lnTo>
                    <a:lnTo>
                      <a:pt x="174" y="218"/>
                    </a:lnTo>
                    <a:lnTo>
                      <a:pt x="179" y="221"/>
                    </a:lnTo>
                    <a:lnTo>
                      <a:pt x="185" y="225"/>
                    </a:lnTo>
                    <a:lnTo>
                      <a:pt x="192" y="228"/>
                    </a:lnTo>
                    <a:lnTo>
                      <a:pt x="199" y="232"/>
                    </a:lnTo>
                    <a:lnTo>
                      <a:pt x="204" y="235"/>
                    </a:lnTo>
                    <a:lnTo>
                      <a:pt x="210" y="237"/>
                    </a:lnTo>
                    <a:lnTo>
                      <a:pt x="216" y="240"/>
                    </a:lnTo>
                    <a:lnTo>
                      <a:pt x="223" y="242"/>
                    </a:lnTo>
                    <a:lnTo>
                      <a:pt x="229" y="242"/>
                    </a:lnTo>
                    <a:lnTo>
                      <a:pt x="238" y="242"/>
                    </a:lnTo>
                    <a:lnTo>
                      <a:pt x="246" y="240"/>
                    </a:lnTo>
                    <a:lnTo>
                      <a:pt x="256" y="239"/>
                    </a:lnTo>
                    <a:lnTo>
                      <a:pt x="266" y="236"/>
                    </a:lnTo>
                    <a:lnTo>
                      <a:pt x="277" y="233"/>
                    </a:lnTo>
                    <a:lnTo>
                      <a:pt x="287" y="231"/>
                    </a:lnTo>
                    <a:lnTo>
                      <a:pt x="298" y="228"/>
                    </a:lnTo>
                    <a:lnTo>
                      <a:pt x="307" y="224"/>
                    </a:lnTo>
                    <a:lnTo>
                      <a:pt x="316" y="220"/>
                    </a:lnTo>
                    <a:lnTo>
                      <a:pt x="326" y="216"/>
                    </a:lnTo>
                    <a:lnTo>
                      <a:pt x="333" y="212"/>
                    </a:lnTo>
                    <a:lnTo>
                      <a:pt x="338" y="207"/>
                    </a:lnTo>
                    <a:lnTo>
                      <a:pt x="344" y="203"/>
                    </a:lnTo>
                    <a:lnTo>
                      <a:pt x="346" y="201"/>
                    </a:lnTo>
                    <a:lnTo>
                      <a:pt x="349" y="196"/>
                    </a:lnTo>
                    <a:lnTo>
                      <a:pt x="346" y="191"/>
                    </a:lnTo>
                    <a:lnTo>
                      <a:pt x="345" y="186"/>
                    </a:lnTo>
                    <a:lnTo>
                      <a:pt x="341" y="177"/>
                    </a:lnTo>
                    <a:lnTo>
                      <a:pt x="335" y="170"/>
                    </a:lnTo>
                    <a:lnTo>
                      <a:pt x="327" y="160"/>
                    </a:lnTo>
                    <a:lnTo>
                      <a:pt x="320" y="150"/>
                    </a:lnTo>
                    <a:lnTo>
                      <a:pt x="311" y="139"/>
                    </a:lnTo>
                    <a:lnTo>
                      <a:pt x="301" y="128"/>
                    </a:lnTo>
                    <a:lnTo>
                      <a:pt x="296" y="121"/>
                    </a:lnTo>
                    <a:lnTo>
                      <a:pt x="290" y="114"/>
                    </a:lnTo>
                    <a:lnTo>
                      <a:pt x="285" y="109"/>
                    </a:lnTo>
                    <a:lnTo>
                      <a:pt x="281" y="103"/>
                    </a:lnTo>
                    <a:lnTo>
                      <a:pt x="268" y="91"/>
                    </a:lnTo>
                    <a:lnTo>
                      <a:pt x="259" y="80"/>
                    </a:lnTo>
                    <a:lnTo>
                      <a:pt x="249" y="68"/>
                    </a:lnTo>
                    <a:lnTo>
                      <a:pt x="240" y="58"/>
                    </a:lnTo>
                    <a:lnTo>
                      <a:pt x="229" y="49"/>
                    </a:lnTo>
                    <a:lnTo>
                      <a:pt x="223" y="42"/>
                    </a:lnTo>
                    <a:lnTo>
                      <a:pt x="214" y="32"/>
                    </a:lnTo>
                    <a:lnTo>
                      <a:pt x="207" y="27"/>
                    </a:lnTo>
                    <a:lnTo>
                      <a:pt x="199" y="20"/>
                    </a:lnTo>
                    <a:lnTo>
                      <a:pt x="192" y="15"/>
                    </a:lnTo>
                    <a:lnTo>
                      <a:pt x="184" y="9"/>
                    </a:lnTo>
                    <a:lnTo>
                      <a:pt x="174" y="6"/>
                    </a:lnTo>
                    <a:lnTo>
                      <a:pt x="166" y="2"/>
                    </a:lnTo>
                    <a:lnTo>
                      <a:pt x="159" y="2"/>
                    </a:lnTo>
                    <a:lnTo>
                      <a:pt x="148" y="0"/>
                    </a:lnTo>
                    <a:lnTo>
                      <a:pt x="140" y="0"/>
                    </a:lnTo>
                    <a:lnTo>
                      <a:pt x="132" y="0"/>
                    </a:lnTo>
                    <a:lnTo>
                      <a:pt x="123" y="2"/>
                    </a:lnTo>
                    <a:lnTo>
                      <a:pt x="114" y="5"/>
                    </a:lnTo>
                    <a:lnTo>
                      <a:pt x="107" y="9"/>
                    </a:lnTo>
                    <a:lnTo>
                      <a:pt x="97" y="15"/>
                    </a:lnTo>
                    <a:lnTo>
                      <a:pt x="91" y="23"/>
                    </a:lnTo>
                    <a:lnTo>
                      <a:pt x="81" y="28"/>
                    </a:lnTo>
                    <a:lnTo>
                      <a:pt x="73" y="32"/>
                    </a:lnTo>
                    <a:lnTo>
                      <a:pt x="65" y="35"/>
                    </a:lnTo>
                    <a:lnTo>
                      <a:pt x="58" y="39"/>
                    </a:lnTo>
                    <a:lnTo>
                      <a:pt x="51" y="41"/>
                    </a:lnTo>
                    <a:lnTo>
                      <a:pt x="44" y="43"/>
                    </a:lnTo>
                    <a:lnTo>
                      <a:pt x="37" y="43"/>
                    </a:lnTo>
                    <a:lnTo>
                      <a:pt x="32" y="45"/>
                    </a:lnTo>
                    <a:lnTo>
                      <a:pt x="26" y="45"/>
                    </a:lnTo>
                    <a:lnTo>
                      <a:pt x="21" y="46"/>
                    </a:lnTo>
                    <a:lnTo>
                      <a:pt x="17" y="46"/>
                    </a:lnTo>
                    <a:lnTo>
                      <a:pt x="13" y="47"/>
                    </a:lnTo>
                    <a:lnTo>
                      <a:pt x="7" y="53"/>
                    </a:lnTo>
                    <a:lnTo>
                      <a:pt x="3" y="62"/>
                    </a:lnTo>
                    <a:lnTo>
                      <a:pt x="0" y="71"/>
                    </a:lnTo>
                    <a:lnTo>
                      <a:pt x="0" y="79"/>
                    </a:lnTo>
                    <a:lnTo>
                      <a:pt x="0" y="84"/>
                    </a:lnTo>
                    <a:lnTo>
                      <a:pt x="2" y="88"/>
                    </a:lnTo>
                    <a:lnTo>
                      <a:pt x="4" y="94"/>
                    </a:lnTo>
                    <a:close/>
                  </a:path>
                </a:pathLst>
              </a:custGeom>
              <a:solidFill>
                <a:schemeClr val="tx1"/>
              </a:solidFill>
              <a:ln w="9525">
                <a:noFill/>
                <a:round/>
                <a:headEnd/>
                <a:tailEnd/>
              </a:ln>
            </p:spPr>
            <p:txBody>
              <a:bodyPr>
                <a:prstTxWarp prst="textNoShape">
                  <a:avLst/>
                </a:prstTxWarp>
              </a:bodyPr>
              <a:lstStyle/>
              <a:p>
                <a:endParaRPr lang="en-US"/>
              </a:p>
            </p:txBody>
          </p:sp>
          <p:sp>
            <p:nvSpPr>
              <p:cNvPr id="100855" name="Freeform 13"/>
              <p:cNvSpPr>
                <a:spLocks/>
              </p:cNvSpPr>
              <p:nvPr/>
            </p:nvSpPr>
            <p:spPr bwMode="auto">
              <a:xfrm>
                <a:off x="4057" y="2004"/>
                <a:ext cx="143" cy="114"/>
              </a:xfrm>
              <a:custGeom>
                <a:avLst/>
                <a:gdLst>
                  <a:gd name="T0" fmla="*/ 142 w 285"/>
                  <a:gd name="T1" fmla="*/ 0 h 228"/>
                  <a:gd name="T2" fmla="*/ 137 w 285"/>
                  <a:gd name="T3" fmla="*/ 0 h 228"/>
                  <a:gd name="T4" fmla="*/ 132 w 285"/>
                  <a:gd name="T5" fmla="*/ 1 h 228"/>
                  <a:gd name="T6" fmla="*/ 125 w 285"/>
                  <a:gd name="T7" fmla="*/ 3 h 228"/>
                  <a:gd name="T8" fmla="*/ 117 w 285"/>
                  <a:gd name="T9" fmla="*/ 5 h 228"/>
                  <a:gd name="T10" fmla="*/ 107 w 285"/>
                  <a:gd name="T11" fmla="*/ 8 h 228"/>
                  <a:gd name="T12" fmla="*/ 96 w 285"/>
                  <a:gd name="T13" fmla="*/ 12 h 228"/>
                  <a:gd name="T14" fmla="*/ 87 w 285"/>
                  <a:gd name="T15" fmla="*/ 14 h 228"/>
                  <a:gd name="T16" fmla="*/ 80 w 285"/>
                  <a:gd name="T17" fmla="*/ 14 h 228"/>
                  <a:gd name="T18" fmla="*/ 72 w 285"/>
                  <a:gd name="T19" fmla="*/ 13 h 228"/>
                  <a:gd name="T20" fmla="*/ 65 w 285"/>
                  <a:gd name="T21" fmla="*/ 13 h 228"/>
                  <a:gd name="T22" fmla="*/ 57 w 285"/>
                  <a:gd name="T23" fmla="*/ 12 h 228"/>
                  <a:gd name="T24" fmla="*/ 49 w 285"/>
                  <a:gd name="T25" fmla="*/ 11 h 228"/>
                  <a:gd name="T26" fmla="*/ 42 w 285"/>
                  <a:gd name="T27" fmla="*/ 10 h 228"/>
                  <a:gd name="T28" fmla="*/ 33 w 285"/>
                  <a:gd name="T29" fmla="*/ 8 h 228"/>
                  <a:gd name="T30" fmla="*/ 28 w 285"/>
                  <a:gd name="T31" fmla="*/ 7 h 228"/>
                  <a:gd name="T32" fmla="*/ 24 w 285"/>
                  <a:gd name="T33" fmla="*/ 12 h 228"/>
                  <a:gd name="T34" fmla="*/ 19 w 285"/>
                  <a:gd name="T35" fmla="*/ 20 h 228"/>
                  <a:gd name="T36" fmla="*/ 16 w 285"/>
                  <a:gd name="T37" fmla="*/ 26 h 228"/>
                  <a:gd name="T38" fmla="*/ 12 w 285"/>
                  <a:gd name="T39" fmla="*/ 33 h 228"/>
                  <a:gd name="T40" fmla="*/ 9 w 285"/>
                  <a:gd name="T41" fmla="*/ 41 h 228"/>
                  <a:gd name="T42" fmla="*/ 6 w 285"/>
                  <a:gd name="T43" fmla="*/ 49 h 228"/>
                  <a:gd name="T44" fmla="*/ 3 w 285"/>
                  <a:gd name="T45" fmla="*/ 57 h 228"/>
                  <a:gd name="T46" fmla="*/ 1 w 285"/>
                  <a:gd name="T47" fmla="*/ 65 h 228"/>
                  <a:gd name="T48" fmla="*/ 0 w 285"/>
                  <a:gd name="T49" fmla="*/ 73 h 228"/>
                  <a:gd name="T50" fmla="*/ 0 w 285"/>
                  <a:gd name="T51" fmla="*/ 81 h 228"/>
                  <a:gd name="T52" fmla="*/ 1 w 285"/>
                  <a:gd name="T53" fmla="*/ 88 h 228"/>
                  <a:gd name="T54" fmla="*/ 5 w 285"/>
                  <a:gd name="T55" fmla="*/ 94 h 228"/>
                  <a:gd name="T56" fmla="*/ 10 w 285"/>
                  <a:gd name="T57" fmla="*/ 101 h 228"/>
                  <a:gd name="T58" fmla="*/ 17 w 285"/>
                  <a:gd name="T59" fmla="*/ 105 h 228"/>
                  <a:gd name="T60" fmla="*/ 24 w 285"/>
                  <a:gd name="T61" fmla="*/ 109 h 228"/>
                  <a:gd name="T62" fmla="*/ 30 w 285"/>
                  <a:gd name="T63" fmla="*/ 111 h 228"/>
                  <a:gd name="T64" fmla="*/ 37 w 285"/>
                  <a:gd name="T65" fmla="*/ 113 h 228"/>
                  <a:gd name="T66" fmla="*/ 42 w 285"/>
                  <a:gd name="T67" fmla="*/ 114 h 228"/>
                  <a:gd name="T68" fmla="*/ 49 w 285"/>
                  <a:gd name="T69" fmla="*/ 114 h 228"/>
                  <a:gd name="T70" fmla="*/ 55 w 285"/>
                  <a:gd name="T71" fmla="*/ 114 h 228"/>
                  <a:gd name="T72" fmla="*/ 62 w 285"/>
                  <a:gd name="T73" fmla="*/ 114 h 228"/>
                  <a:gd name="T74" fmla="*/ 68 w 285"/>
                  <a:gd name="T75" fmla="*/ 112 h 228"/>
                  <a:gd name="T76" fmla="*/ 74 w 285"/>
                  <a:gd name="T77" fmla="*/ 111 h 228"/>
                  <a:gd name="T78" fmla="*/ 80 w 285"/>
                  <a:gd name="T79" fmla="*/ 111 h 228"/>
                  <a:gd name="T80" fmla="*/ 86 w 285"/>
                  <a:gd name="T81" fmla="*/ 110 h 228"/>
                  <a:gd name="T82" fmla="*/ 95 w 285"/>
                  <a:gd name="T83" fmla="*/ 109 h 228"/>
                  <a:gd name="T84" fmla="*/ 103 w 285"/>
                  <a:gd name="T85" fmla="*/ 111 h 228"/>
                  <a:gd name="T86" fmla="*/ 109 w 285"/>
                  <a:gd name="T87" fmla="*/ 112 h 228"/>
                  <a:gd name="T88" fmla="*/ 117 w 285"/>
                  <a:gd name="T89" fmla="*/ 114 h 228"/>
                  <a:gd name="T90" fmla="*/ 124 w 285"/>
                  <a:gd name="T91" fmla="*/ 109 h 228"/>
                  <a:gd name="T92" fmla="*/ 128 w 285"/>
                  <a:gd name="T93" fmla="*/ 101 h 228"/>
                  <a:gd name="T94" fmla="*/ 131 w 285"/>
                  <a:gd name="T95" fmla="*/ 93 h 228"/>
                  <a:gd name="T96" fmla="*/ 131 w 285"/>
                  <a:gd name="T97" fmla="*/ 84 h 228"/>
                  <a:gd name="T98" fmla="*/ 133 w 285"/>
                  <a:gd name="T99" fmla="*/ 75 h 228"/>
                  <a:gd name="T100" fmla="*/ 133 w 285"/>
                  <a:gd name="T101" fmla="*/ 65 h 228"/>
                  <a:gd name="T102" fmla="*/ 134 w 285"/>
                  <a:gd name="T103" fmla="*/ 54 h 228"/>
                  <a:gd name="T104" fmla="*/ 135 w 285"/>
                  <a:gd name="T105" fmla="*/ 44 h 228"/>
                  <a:gd name="T106" fmla="*/ 135 w 285"/>
                  <a:gd name="T107" fmla="*/ 34 h 228"/>
                  <a:gd name="T108" fmla="*/ 136 w 285"/>
                  <a:gd name="T109" fmla="*/ 25 h 228"/>
                  <a:gd name="T110" fmla="*/ 138 w 285"/>
                  <a:gd name="T111" fmla="*/ 15 h 228"/>
                  <a:gd name="T112" fmla="*/ 140 w 285"/>
                  <a:gd name="T113" fmla="*/ 8 h 228"/>
                  <a:gd name="T114" fmla="*/ 142 w 285"/>
                  <a:gd name="T115" fmla="*/ 2 h 228"/>
                  <a:gd name="T116" fmla="*/ 143 w 285"/>
                  <a:gd name="T117" fmla="*/ 0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5"/>
                  <a:gd name="T178" fmla="*/ 0 h 228"/>
                  <a:gd name="T179" fmla="*/ 285 w 285"/>
                  <a:gd name="T180" fmla="*/ 228 h 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5" h="228">
                    <a:moveTo>
                      <a:pt x="285" y="0"/>
                    </a:moveTo>
                    <a:lnTo>
                      <a:pt x="284" y="0"/>
                    </a:lnTo>
                    <a:lnTo>
                      <a:pt x="279" y="0"/>
                    </a:lnTo>
                    <a:lnTo>
                      <a:pt x="274" y="0"/>
                    </a:lnTo>
                    <a:lnTo>
                      <a:pt x="270" y="1"/>
                    </a:lnTo>
                    <a:lnTo>
                      <a:pt x="263" y="2"/>
                    </a:lnTo>
                    <a:lnTo>
                      <a:pt x="258" y="4"/>
                    </a:lnTo>
                    <a:lnTo>
                      <a:pt x="250" y="5"/>
                    </a:lnTo>
                    <a:lnTo>
                      <a:pt x="242" y="8"/>
                    </a:lnTo>
                    <a:lnTo>
                      <a:pt x="233" y="9"/>
                    </a:lnTo>
                    <a:lnTo>
                      <a:pt x="225" y="13"/>
                    </a:lnTo>
                    <a:lnTo>
                      <a:pt x="214" y="16"/>
                    </a:lnTo>
                    <a:lnTo>
                      <a:pt x="203" y="19"/>
                    </a:lnTo>
                    <a:lnTo>
                      <a:pt x="191" y="23"/>
                    </a:lnTo>
                    <a:lnTo>
                      <a:pt x="180" y="28"/>
                    </a:lnTo>
                    <a:lnTo>
                      <a:pt x="173" y="27"/>
                    </a:lnTo>
                    <a:lnTo>
                      <a:pt x="166" y="27"/>
                    </a:lnTo>
                    <a:lnTo>
                      <a:pt x="160" y="27"/>
                    </a:lnTo>
                    <a:lnTo>
                      <a:pt x="153" y="27"/>
                    </a:lnTo>
                    <a:lnTo>
                      <a:pt x="144" y="26"/>
                    </a:lnTo>
                    <a:lnTo>
                      <a:pt x="138" y="26"/>
                    </a:lnTo>
                    <a:lnTo>
                      <a:pt x="129" y="26"/>
                    </a:lnTo>
                    <a:lnTo>
                      <a:pt x="124" y="26"/>
                    </a:lnTo>
                    <a:lnTo>
                      <a:pt x="114" y="24"/>
                    </a:lnTo>
                    <a:lnTo>
                      <a:pt x="108" y="23"/>
                    </a:lnTo>
                    <a:lnTo>
                      <a:pt x="98" y="21"/>
                    </a:lnTo>
                    <a:lnTo>
                      <a:pt x="91" y="20"/>
                    </a:lnTo>
                    <a:lnTo>
                      <a:pt x="83" y="19"/>
                    </a:lnTo>
                    <a:lnTo>
                      <a:pt x="73" y="16"/>
                    </a:lnTo>
                    <a:lnTo>
                      <a:pt x="65" y="15"/>
                    </a:lnTo>
                    <a:lnTo>
                      <a:pt x="58" y="12"/>
                    </a:lnTo>
                    <a:lnTo>
                      <a:pt x="56" y="13"/>
                    </a:lnTo>
                    <a:lnTo>
                      <a:pt x="53" y="17"/>
                    </a:lnTo>
                    <a:lnTo>
                      <a:pt x="47" y="24"/>
                    </a:lnTo>
                    <a:lnTo>
                      <a:pt x="42" y="34"/>
                    </a:lnTo>
                    <a:lnTo>
                      <a:pt x="38" y="39"/>
                    </a:lnTo>
                    <a:lnTo>
                      <a:pt x="34" y="45"/>
                    </a:lnTo>
                    <a:lnTo>
                      <a:pt x="31" y="51"/>
                    </a:lnTo>
                    <a:lnTo>
                      <a:pt x="27" y="60"/>
                    </a:lnTo>
                    <a:lnTo>
                      <a:pt x="23" y="65"/>
                    </a:lnTo>
                    <a:lnTo>
                      <a:pt x="20" y="75"/>
                    </a:lnTo>
                    <a:lnTo>
                      <a:pt x="17" y="82"/>
                    </a:lnTo>
                    <a:lnTo>
                      <a:pt x="15" y="90"/>
                    </a:lnTo>
                    <a:lnTo>
                      <a:pt x="12" y="97"/>
                    </a:lnTo>
                    <a:lnTo>
                      <a:pt x="8" y="105"/>
                    </a:lnTo>
                    <a:lnTo>
                      <a:pt x="5" y="113"/>
                    </a:lnTo>
                    <a:lnTo>
                      <a:pt x="4" y="121"/>
                    </a:lnTo>
                    <a:lnTo>
                      <a:pt x="1" y="129"/>
                    </a:lnTo>
                    <a:lnTo>
                      <a:pt x="0" y="138"/>
                    </a:lnTo>
                    <a:lnTo>
                      <a:pt x="0" y="146"/>
                    </a:lnTo>
                    <a:lnTo>
                      <a:pt x="0" y="155"/>
                    </a:lnTo>
                    <a:lnTo>
                      <a:pt x="0" y="161"/>
                    </a:lnTo>
                    <a:lnTo>
                      <a:pt x="1" y="169"/>
                    </a:lnTo>
                    <a:lnTo>
                      <a:pt x="2" y="176"/>
                    </a:lnTo>
                    <a:lnTo>
                      <a:pt x="6" y="183"/>
                    </a:lnTo>
                    <a:lnTo>
                      <a:pt x="9" y="188"/>
                    </a:lnTo>
                    <a:lnTo>
                      <a:pt x="15" y="195"/>
                    </a:lnTo>
                    <a:lnTo>
                      <a:pt x="20" y="201"/>
                    </a:lnTo>
                    <a:lnTo>
                      <a:pt x="27" y="207"/>
                    </a:lnTo>
                    <a:lnTo>
                      <a:pt x="34" y="210"/>
                    </a:lnTo>
                    <a:lnTo>
                      <a:pt x="41" y="213"/>
                    </a:lnTo>
                    <a:lnTo>
                      <a:pt x="47" y="217"/>
                    </a:lnTo>
                    <a:lnTo>
                      <a:pt x="53" y="220"/>
                    </a:lnTo>
                    <a:lnTo>
                      <a:pt x="60" y="222"/>
                    </a:lnTo>
                    <a:lnTo>
                      <a:pt x="67" y="224"/>
                    </a:lnTo>
                    <a:lnTo>
                      <a:pt x="73" y="225"/>
                    </a:lnTo>
                    <a:lnTo>
                      <a:pt x="79" y="228"/>
                    </a:lnTo>
                    <a:lnTo>
                      <a:pt x="84" y="228"/>
                    </a:lnTo>
                    <a:lnTo>
                      <a:pt x="91" y="228"/>
                    </a:lnTo>
                    <a:lnTo>
                      <a:pt x="98" y="228"/>
                    </a:lnTo>
                    <a:lnTo>
                      <a:pt x="103" y="228"/>
                    </a:lnTo>
                    <a:lnTo>
                      <a:pt x="110" y="228"/>
                    </a:lnTo>
                    <a:lnTo>
                      <a:pt x="117" y="228"/>
                    </a:lnTo>
                    <a:lnTo>
                      <a:pt x="124" y="227"/>
                    </a:lnTo>
                    <a:lnTo>
                      <a:pt x="129" y="227"/>
                    </a:lnTo>
                    <a:lnTo>
                      <a:pt x="135" y="224"/>
                    </a:lnTo>
                    <a:lnTo>
                      <a:pt x="142" y="224"/>
                    </a:lnTo>
                    <a:lnTo>
                      <a:pt x="147" y="222"/>
                    </a:lnTo>
                    <a:lnTo>
                      <a:pt x="154" y="222"/>
                    </a:lnTo>
                    <a:lnTo>
                      <a:pt x="160" y="221"/>
                    </a:lnTo>
                    <a:lnTo>
                      <a:pt x="165" y="220"/>
                    </a:lnTo>
                    <a:lnTo>
                      <a:pt x="172" y="220"/>
                    </a:lnTo>
                    <a:lnTo>
                      <a:pt x="179" y="220"/>
                    </a:lnTo>
                    <a:lnTo>
                      <a:pt x="190" y="218"/>
                    </a:lnTo>
                    <a:lnTo>
                      <a:pt x="201" y="220"/>
                    </a:lnTo>
                    <a:lnTo>
                      <a:pt x="206" y="221"/>
                    </a:lnTo>
                    <a:lnTo>
                      <a:pt x="213" y="222"/>
                    </a:lnTo>
                    <a:lnTo>
                      <a:pt x="218" y="224"/>
                    </a:lnTo>
                    <a:lnTo>
                      <a:pt x="225" y="228"/>
                    </a:lnTo>
                    <a:lnTo>
                      <a:pt x="233" y="228"/>
                    </a:lnTo>
                    <a:lnTo>
                      <a:pt x="242" y="225"/>
                    </a:lnTo>
                    <a:lnTo>
                      <a:pt x="248" y="217"/>
                    </a:lnTo>
                    <a:lnTo>
                      <a:pt x="255" y="207"/>
                    </a:lnTo>
                    <a:lnTo>
                      <a:pt x="255" y="201"/>
                    </a:lnTo>
                    <a:lnTo>
                      <a:pt x="258" y="194"/>
                    </a:lnTo>
                    <a:lnTo>
                      <a:pt x="261" y="186"/>
                    </a:lnTo>
                    <a:lnTo>
                      <a:pt x="262" y="177"/>
                    </a:lnTo>
                    <a:lnTo>
                      <a:pt x="262" y="168"/>
                    </a:lnTo>
                    <a:lnTo>
                      <a:pt x="265" y="158"/>
                    </a:lnTo>
                    <a:lnTo>
                      <a:pt x="265" y="149"/>
                    </a:lnTo>
                    <a:lnTo>
                      <a:pt x="266" y="140"/>
                    </a:lnTo>
                    <a:lnTo>
                      <a:pt x="266" y="129"/>
                    </a:lnTo>
                    <a:lnTo>
                      <a:pt x="268" y="119"/>
                    </a:lnTo>
                    <a:lnTo>
                      <a:pt x="268" y="108"/>
                    </a:lnTo>
                    <a:lnTo>
                      <a:pt x="269" y="98"/>
                    </a:lnTo>
                    <a:lnTo>
                      <a:pt x="269" y="87"/>
                    </a:lnTo>
                    <a:lnTo>
                      <a:pt x="270" y="77"/>
                    </a:lnTo>
                    <a:lnTo>
                      <a:pt x="270" y="68"/>
                    </a:lnTo>
                    <a:lnTo>
                      <a:pt x="272" y="58"/>
                    </a:lnTo>
                    <a:lnTo>
                      <a:pt x="272" y="49"/>
                    </a:lnTo>
                    <a:lnTo>
                      <a:pt x="274" y="39"/>
                    </a:lnTo>
                    <a:lnTo>
                      <a:pt x="276" y="30"/>
                    </a:lnTo>
                    <a:lnTo>
                      <a:pt x="277" y="24"/>
                    </a:lnTo>
                    <a:lnTo>
                      <a:pt x="279" y="16"/>
                    </a:lnTo>
                    <a:lnTo>
                      <a:pt x="281" y="9"/>
                    </a:lnTo>
                    <a:lnTo>
                      <a:pt x="283" y="4"/>
                    </a:lnTo>
                    <a:lnTo>
                      <a:pt x="285" y="0"/>
                    </a:lnTo>
                    <a:close/>
                  </a:path>
                </a:pathLst>
              </a:custGeom>
              <a:solidFill>
                <a:schemeClr val="tx1"/>
              </a:solidFill>
              <a:ln w="9525">
                <a:noFill/>
                <a:round/>
                <a:headEnd/>
                <a:tailEnd/>
              </a:ln>
            </p:spPr>
            <p:txBody>
              <a:bodyPr>
                <a:prstTxWarp prst="textNoShape">
                  <a:avLst/>
                </a:prstTxWarp>
              </a:bodyPr>
              <a:lstStyle/>
              <a:p>
                <a:endParaRPr lang="en-US"/>
              </a:p>
            </p:txBody>
          </p:sp>
          <p:sp>
            <p:nvSpPr>
              <p:cNvPr id="100856" name="Freeform 14"/>
              <p:cNvSpPr>
                <a:spLocks/>
              </p:cNvSpPr>
              <p:nvPr/>
            </p:nvSpPr>
            <p:spPr bwMode="auto">
              <a:xfrm>
                <a:off x="4422" y="1985"/>
                <a:ext cx="130" cy="191"/>
              </a:xfrm>
              <a:custGeom>
                <a:avLst/>
                <a:gdLst>
                  <a:gd name="T0" fmla="*/ 44 w 260"/>
                  <a:gd name="T1" fmla="*/ 0 h 383"/>
                  <a:gd name="T2" fmla="*/ 44 w 260"/>
                  <a:gd name="T3" fmla="*/ 5 h 383"/>
                  <a:gd name="T4" fmla="*/ 43 w 260"/>
                  <a:gd name="T5" fmla="*/ 11 h 383"/>
                  <a:gd name="T6" fmla="*/ 43 w 260"/>
                  <a:gd name="T7" fmla="*/ 16 h 383"/>
                  <a:gd name="T8" fmla="*/ 42 w 260"/>
                  <a:gd name="T9" fmla="*/ 22 h 383"/>
                  <a:gd name="T10" fmla="*/ 41 w 260"/>
                  <a:gd name="T11" fmla="*/ 29 h 383"/>
                  <a:gd name="T12" fmla="*/ 40 w 260"/>
                  <a:gd name="T13" fmla="*/ 36 h 383"/>
                  <a:gd name="T14" fmla="*/ 38 w 260"/>
                  <a:gd name="T15" fmla="*/ 44 h 383"/>
                  <a:gd name="T16" fmla="*/ 35 w 260"/>
                  <a:gd name="T17" fmla="*/ 50 h 383"/>
                  <a:gd name="T18" fmla="*/ 32 w 260"/>
                  <a:gd name="T19" fmla="*/ 58 h 383"/>
                  <a:gd name="T20" fmla="*/ 29 w 260"/>
                  <a:gd name="T21" fmla="*/ 66 h 383"/>
                  <a:gd name="T22" fmla="*/ 25 w 260"/>
                  <a:gd name="T23" fmla="*/ 72 h 383"/>
                  <a:gd name="T24" fmla="*/ 20 w 260"/>
                  <a:gd name="T25" fmla="*/ 80 h 383"/>
                  <a:gd name="T26" fmla="*/ 14 w 260"/>
                  <a:gd name="T27" fmla="*/ 86 h 383"/>
                  <a:gd name="T28" fmla="*/ 8 w 260"/>
                  <a:gd name="T29" fmla="*/ 91 h 383"/>
                  <a:gd name="T30" fmla="*/ 4 w 260"/>
                  <a:gd name="T31" fmla="*/ 98 h 383"/>
                  <a:gd name="T32" fmla="*/ 1 w 260"/>
                  <a:gd name="T33" fmla="*/ 105 h 383"/>
                  <a:gd name="T34" fmla="*/ 0 w 260"/>
                  <a:gd name="T35" fmla="*/ 113 h 383"/>
                  <a:gd name="T36" fmla="*/ 2 w 260"/>
                  <a:gd name="T37" fmla="*/ 121 h 383"/>
                  <a:gd name="T38" fmla="*/ 5 w 260"/>
                  <a:gd name="T39" fmla="*/ 129 h 383"/>
                  <a:gd name="T40" fmla="*/ 9 w 260"/>
                  <a:gd name="T41" fmla="*/ 138 h 383"/>
                  <a:gd name="T42" fmla="*/ 15 w 260"/>
                  <a:gd name="T43" fmla="*/ 146 h 383"/>
                  <a:gd name="T44" fmla="*/ 21 w 260"/>
                  <a:gd name="T45" fmla="*/ 155 h 383"/>
                  <a:gd name="T46" fmla="*/ 29 w 260"/>
                  <a:gd name="T47" fmla="*/ 163 h 383"/>
                  <a:gd name="T48" fmla="*/ 36 w 260"/>
                  <a:gd name="T49" fmla="*/ 169 h 383"/>
                  <a:gd name="T50" fmla="*/ 44 w 260"/>
                  <a:gd name="T51" fmla="*/ 176 h 383"/>
                  <a:gd name="T52" fmla="*/ 52 w 260"/>
                  <a:gd name="T53" fmla="*/ 182 h 383"/>
                  <a:gd name="T54" fmla="*/ 60 w 260"/>
                  <a:gd name="T55" fmla="*/ 186 h 383"/>
                  <a:gd name="T56" fmla="*/ 68 w 260"/>
                  <a:gd name="T57" fmla="*/ 189 h 383"/>
                  <a:gd name="T58" fmla="*/ 75 w 260"/>
                  <a:gd name="T59" fmla="*/ 191 h 383"/>
                  <a:gd name="T60" fmla="*/ 81 w 260"/>
                  <a:gd name="T61" fmla="*/ 191 h 383"/>
                  <a:gd name="T62" fmla="*/ 87 w 260"/>
                  <a:gd name="T63" fmla="*/ 190 h 383"/>
                  <a:gd name="T64" fmla="*/ 94 w 260"/>
                  <a:gd name="T65" fmla="*/ 187 h 383"/>
                  <a:gd name="T66" fmla="*/ 101 w 260"/>
                  <a:gd name="T67" fmla="*/ 182 h 383"/>
                  <a:gd name="T68" fmla="*/ 105 w 260"/>
                  <a:gd name="T69" fmla="*/ 176 h 383"/>
                  <a:gd name="T70" fmla="*/ 109 w 260"/>
                  <a:gd name="T71" fmla="*/ 167 h 383"/>
                  <a:gd name="T72" fmla="*/ 111 w 260"/>
                  <a:gd name="T73" fmla="*/ 158 h 383"/>
                  <a:gd name="T74" fmla="*/ 114 w 260"/>
                  <a:gd name="T75" fmla="*/ 150 h 383"/>
                  <a:gd name="T76" fmla="*/ 116 w 260"/>
                  <a:gd name="T77" fmla="*/ 143 h 383"/>
                  <a:gd name="T78" fmla="*/ 119 w 260"/>
                  <a:gd name="T79" fmla="*/ 138 h 383"/>
                  <a:gd name="T80" fmla="*/ 123 w 260"/>
                  <a:gd name="T81" fmla="*/ 130 h 383"/>
                  <a:gd name="T82" fmla="*/ 125 w 260"/>
                  <a:gd name="T83" fmla="*/ 122 h 383"/>
                  <a:gd name="T84" fmla="*/ 128 w 260"/>
                  <a:gd name="T85" fmla="*/ 111 h 383"/>
                  <a:gd name="T86" fmla="*/ 129 w 260"/>
                  <a:gd name="T87" fmla="*/ 103 h 383"/>
                  <a:gd name="T88" fmla="*/ 129 w 260"/>
                  <a:gd name="T89" fmla="*/ 97 h 383"/>
                  <a:gd name="T90" fmla="*/ 129 w 260"/>
                  <a:gd name="T91" fmla="*/ 90 h 383"/>
                  <a:gd name="T92" fmla="*/ 129 w 260"/>
                  <a:gd name="T93" fmla="*/ 84 h 383"/>
                  <a:gd name="T94" fmla="*/ 127 w 260"/>
                  <a:gd name="T95" fmla="*/ 77 h 383"/>
                  <a:gd name="T96" fmla="*/ 125 w 260"/>
                  <a:gd name="T97" fmla="*/ 70 h 383"/>
                  <a:gd name="T98" fmla="*/ 123 w 260"/>
                  <a:gd name="T99" fmla="*/ 63 h 383"/>
                  <a:gd name="T100" fmla="*/ 120 w 260"/>
                  <a:gd name="T101" fmla="*/ 57 h 383"/>
                  <a:gd name="T102" fmla="*/ 116 w 260"/>
                  <a:gd name="T103" fmla="*/ 50 h 383"/>
                  <a:gd name="T104" fmla="*/ 110 w 260"/>
                  <a:gd name="T105" fmla="*/ 43 h 383"/>
                  <a:gd name="T106" fmla="*/ 102 w 260"/>
                  <a:gd name="T107" fmla="*/ 34 h 383"/>
                  <a:gd name="T108" fmla="*/ 94 w 260"/>
                  <a:gd name="T109" fmla="*/ 26 h 383"/>
                  <a:gd name="T110" fmla="*/ 87 w 260"/>
                  <a:gd name="T111" fmla="*/ 21 h 383"/>
                  <a:gd name="T112" fmla="*/ 81 w 260"/>
                  <a:gd name="T113" fmla="*/ 17 h 383"/>
                  <a:gd name="T114" fmla="*/ 75 w 260"/>
                  <a:gd name="T115" fmla="*/ 14 h 383"/>
                  <a:gd name="T116" fmla="*/ 69 w 260"/>
                  <a:gd name="T117" fmla="*/ 11 h 383"/>
                  <a:gd name="T118" fmla="*/ 64 w 260"/>
                  <a:gd name="T119" fmla="*/ 7 h 383"/>
                  <a:gd name="T120" fmla="*/ 56 w 260"/>
                  <a:gd name="T121" fmla="*/ 4 h 383"/>
                  <a:gd name="T122" fmla="*/ 49 w 260"/>
                  <a:gd name="T123" fmla="*/ 1 h 383"/>
                  <a:gd name="T124" fmla="*/ 44 w 260"/>
                  <a:gd name="T125" fmla="*/ 0 h 3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0"/>
                  <a:gd name="T190" fmla="*/ 0 h 383"/>
                  <a:gd name="T191" fmla="*/ 260 w 260"/>
                  <a:gd name="T192" fmla="*/ 383 h 3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0" h="383">
                    <a:moveTo>
                      <a:pt x="87" y="0"/>
                    </a:moveTo>
                    <a:lnTo>
                      <a:pt x="87" y="0"/>
                    </a:lnTo>
                    <a:lnTo>
                      <a:pt x="87" y="4"/>
                    </a:lnTo>
                    <a:lnTo>
                      <a:pt x="87" y="10"/>
                    </a:lnTo>
                    <a:lnTo>
                      <a:pt x="87" y="18"/>
                    </a:lnTo>
                    <a:lnTo>
                      <a:pt x="86" y="22"/>
                    </a:lnTo>
                    <a:lnTo>
                      <a:pt x="86" y="28"/>
                    </a:lnTo>
                    <a:lnTo>
                      <a:pt x="85" y="33"/>
                    </a:lnTo>
                    <a:lnTo>
                      <a:pt x="85" y="40"/>
                    </a:lnTo>
                    <a:lnTo>
                      <a:pt x="83" y="45"/>
                    </a:lnTo>
                    <a:lnTo>
                      <a:pt x="82" y="52"/>
                    </a:lnTo>
                    <a:lnTo>
                      <a:pt x="82" y="59"/>
                    </a:lnTo>
                    <a:lnTo>
                      <a:pt x="82" y="67"/>
                    </a:lnTo>
                    <a:lnTo>
                      <a:pt x="79" y="73"/>
                    </a:lnTo>
                    <a:lnTo>
                      <a:pt x="78" y="80"/>
                    </a:lnTo>
                    <a:lnTo>
                      <a:pt x="75" y="88"/>
                    </a:lnTo>
                    <a:lnTo>
                      <a:pt x="72" y="95"/>
                    </a:lnTo>
                    <a:lnTo>
                      <a:pt x="70" y="101"/>
                    </a:lnTo>
                    <a:lnTo>
                      <a:pt x="67" y="110"/>
                    </a:lnTo>
                    <a:lnTo>
                      <a:pt x="64" y="116"/>
                    </a:lnTo>
                    <a:lnTo>
                      <a:pt x="61" y="125"/>
                    </a:lnTo>
                    <a:lnTo>
                      <a:pt x="57" y="132"/>
                    </a:lnTo>
                    <a:lnTo>
                      <a:pt x="53" y="140"/>
                    </a:lnTo>
                    <a:lnTo>
                      <a:pt x="49" y="145"/>
                    </a:lnTo>
                    <a:lnTo>
                      <a:pt x="45" y="153"/>
                    </a:lnTo>
                    <a:lnTo>
                      <a:pt x="39" y="160"/>
                    </a:lnTo>
                    <a:lnTo>
                      <a:pt x="34" y="166"/>
                    </a:lnTo>
                    <a:lnTo>
                      <a:pt x="27" y="173"/>
                    </a:lnTo>
                    <a:lnTo>
                      <a:pt x="22" y="179"/>
                    </a:lnTo>
                    <a:lnTo>
                      <a:pt x="15" y="183"/>
                    </a:lnTo>
                    <a:lnTo>
                      <a:pt x="11" y="190"/>
                    </a:lnTo>
                    <a:lnTo>
                      <a:pt x="7" y="196"/>
                    </a:lnTo>
                    <a:lnTo>
                      <a:pt x="4" y="204"/>
                    </a:lnTo>
                    <a:lnTo>
                      <a:pt x="1" y="211"/>
                    </a:lnTo>
                    <a:lnTo>
                      <a:pt x="1" y="219"/>
                    </a:lnTo>
                    <a:lnTo>
                      <a:pt x="0" y="226"/>
                    </a:lnTo>
                    <a:lnTo>
                      <a:pt x="1" y="235"/>
                    </a:lnTo>
                    <a:lnTo>
                      <a:pt x="3" y="242"/>
                    </a:lnTo>
                    <a:lnTo>
                      <a:pt x="7" y="252"/>
                    </a:lnTo>
                    <a:lnTo>
                      <a:pt x="9" y="259"/>
                    </a:lnTo>
                    <a:lnTo>
                      <a:pt x="13" y="268"/>
                    </a:lnTo>
                    <a:lnTo>
                      <a:pt x="18" y="276"/>
                    </a:lnTo>
                    <a:lnTo>
                      <a:pt x="23" y="285"/>
                    </a:lnTo>
                    <a:lnTo>
                      <a:pt x="30" y="293"/>
                    </a:lnTo>
                    <a:lnTo>
                      <a:pt x="37" y="302"/>
                    </a:lnTo>
                    <a:lnTo>
                      <a:pt x="42" y="311"/>
                    </a:lnTo>
                    <a:lnTo>
                      <a:pt x="49" y="317"/>
                    </a:lnTo>
                    <a:lnTo>
                      <a:pt x="57" y="326"/>
                    </a:lnTo>
                    <a:lnTo>
                      <a:pt x="64" y="333"/>
                    </a:lnTo>
                    <a:lnTo>
                      <a:pt x="72" y="339"/>
                    </a:lnTo>
                    <a:lnTo>
                      <a:pt x="80" y="346"/>
                    </a:lnTo>
                    <a:lnTo>
                      <a:pt x="87" y="353"/>
                    </a:lnTo>
                    <a:lnTo>
                      <a:pt x="97" y="359"/>
                    </a:lnTo>
                    <a:lnTo>
                      <a:pt x="104" y="364"/>
                    </a:lnTo>
                    <a:lnTo>
                      <a:pt x="112" y="368"/>
                    </a:lnTo>
                    <a:lnTo>
                      <a:pt x="119" y="372"/>
                    </a:lnTo>
                    <a:lnTo>
                      <a:pt x="128" y="376"/>
                    </a:lnTo>
                    <a:lnTo>
                      <a:pt x="135" y="379"/>
                    </a:lnTo>
                    <a:lnTo>
                      <a:pt x="143" y="380"/>
                    </a:lnTo>
                    <a:lnTo>
                      <a:pt x="149" y="382"/>
                    </a:lnTo>
                    <a:lnTo>
                      <a:pt x="157" y="383"/>
                    </a:lnTo>
                    <a:lnTo>
                      <a:pt x="162" y="383"/>
                    </a:lnTo>
                    <a:lnTo>
                      <a:pt x="168" y="382"/>
                    </a:lnTo>
                    <a:lnTo>
                      <a:pt x="173" y="380"/>
                    </a:lnTo>
                    <a:lnTo>
                      <a:pt x="179" y="379"/>
                    </a:lnTo>
                    <a:lnTo>
                      <a:pt x="187" y="375"/>
                    </a:lnTo>
                    <a:lnTo>
                      <a:pt x="195" y="372"/>
                    </a:lnTo>
                    <a:lnTo>
                      <a:pt x="201" y="365"/>
                    </a:lnTo>
                    <a:lnTo>
                      <a:pt x="206" y="359"/>
                    </a:lnTo>
                    <a:lnTo>
                      <a:pt x="210" y="352"/>
                    </a:lnTo>
                    <a:lnTo>
                      <a:pt x="214" y="343"/>
                    </a:lnTo>
                    <a:lnTo>
                      <a:pt x="217" y="335"/>
                    </a:lnTo>
                    <a:lnTo>
                      <a:pt x="219" y="327"/>
                    </a:lnTo>
                    <a:lnTo>
                      <a:pt x="221" y="317"/>
                    </a:lnTo>
                    <a:lnTo>
                      <a:pt x="224" y="309"/>
                    </a:lnTo>
                    <a:lnTo>
                      <a:pt x="227" y="301"/>
                    </a:lnTo>
                    <a:lnTo>
                      <a:pt x="230" y="294"/>
                    </a:lnTo>
                    <a:lnTo>
                      <a:pt x="232" y="287"/>
                    </a:lnTo>
                    <a:lnTo>
                      <a:pt x="235" y="282"/>
                    </a:lnTo>
                    <a:lnTo>
                      <a:pt x="238" y="276"/>
                    </a:lnTo>
                    <a:lnTo>
                      <a:pt x="240" y="270"/>
                    </a:lnTo>
                    <a:lnTo>
                      <a:pt x="245" y="261"/>
                    </a:lnTo>
                    <a:lnTo>
                      <a:pt x="249" y="253"/>
                    </a:lnTo>
                    <a:lnTo>
                      <a:pt x="250" y="244"/>
                    </a:lnTo>
                    <a:lnTo>
                      <a:pt x="254" y="234"/>
                    </a:lnTo>
                    <a:lnTo>
                      <a:pt x="255" y="223"/>
                    </a:lnTo>
                    <a:lnTo>
                      <a:pt x="258" y="214"/>
                    </a:lnTo>
                    <a:lnTo>
                      <a:pt x="258" y="207"/>
                    </a:lnTo>
                    <a:lnTo>
                      <a:pt x="258" y="200"/>
                    </a:lnTo>
                    <a:lnTo>
                      <a:pt x="258" y="194"/>
                    </a:lnTo>
                    <a:lnTo>
                      <a:pt x="260" y="188"/>
                    </a:lnTo>
                    <a:lnTo>
                      <a:pt x="258" y="181"/>
                    </a:lnTo>
                    <a:lnTo>
                      <a:pt x="258" y="175"/>
                    </a:lnTo>
                    <a:lnTo>
                      <a:pt x="257" y="168"/>
                    </a:lnTo>
                    <a:lnTo>
                      <a:pt x="257" y="163"/>
                    </a:lnTo>
                    <a:lnTo>
                      <a:pt x="254" y="155"/>
                    </a:lnTo>
                    <a:lnTo>
                      <a:pt x="253" y="149"/>
                    </a:lnTo>
                    <a:lnTo>
                      <a:pt x="250" y="141"/>
                    </a:lnTo>
                    <a:lnTo>
                      <a:pt x="249" y="134"/>
                    </a:lnTo>
                    <a:lnTo>
                      <a:pt x="246" y="127"/>
                    </a:lnTo>
                    <a:lnTo>
                      <a:pt x="243" y="121"/>
                    </a:lnTo>
                    <a:lnTo>
                      <a:pt x="239" y="114"/>
                    </a:lnTo>
                    <a:lnTo>
                      <a:pt x="236" y="108"/>
                    </a:lnTo>
                    <a:lnTo>
                      <a:pt x="231" y="100"/>
                    </a:lnTo>
                    <a:lnTo>
                      <a:pt x="225" y="93"/>
                    </a:lnTo>
                    <a:lnTo>
                      <a:pt x="220" y="86"/>
                    </a:lnTo>
                    <a:lnTo>
                      <a:pt x="216" y="80"/>
                    </a:lnTo>
                    <a:lnTo>
                      <a:pt x="204" y="69"/>
                    </a:lnTo>
                    <a:lnTo>
                      <a:pt x="194" y="58"/>
                    </a:lnTo>
                    <a:lnTo>
                      <a:pt x="187" y="52"/>
                    </a:lnTo>
                    <a:lnTo>
                      <a:pt x="180" y="48"/>
                    </a:lnTo>
                    <a:lnTo>
                      <a:pt x="173" y="43"/>
                    </a:lnTo>
                    <a:lnTo>
                      <a:pt x="168" y="39"/>
                    </a:lnTo>
                    <a:lnTo>
                      <a:pt x="162" y="34"/>
                    </a:lnTo>
                    <a:lnTo>
                      <a:pt x="157" y="32"/>
                    </a:lnTo>
                    <a:lnTo>
                      <a:pt x="150" y="28"/>
                    </a:lnTo>
                    <a:lnTo>
                      <a:pt x="145" y="25"/>
                    </a:lnTo>
                    <a:lnTo>
                      <a:pt x="138" y="22"/>
                    </a:lnTo>
                    <a:lnTo>
                      <a:pt x="132" y="18"/>
                    </a:lnTo>
                    <a:lnTo>
                      <a:pt x="127" y="15"/>
                    </a:lnTo>
                    <a:lnTo>
                      <a:pt x="123" y="13"/>
                    </a:lnTo>
                    <a:lnTo>
                      <a:pt x="112" y="8"/>
                    </a:lnTo>
                    <a:lnTo>
                      <a:pt x="104" y="6"/>
                    </a:lnTo>
                    <a:lnTo>
                      <a:pt x="97" y="2"/>
                    </a:lnTo>
                    <a:lnTo>
                      <a:pt x="93" y="2"/>
                    </a:lnTo>
                    <a:lnTo>
                      <a:pt x="87" y="0"/>
                    </a:lnTo>
                    <a:close/>
                  </a:path>
                </a:pathLst>
              </a:custGeom>
              <a:solidFill>
                <a:schemeClr val="tx1"/>
              </a:solidFill>
              <a:ln w="9525">
                <a:noFill/>
                <a:round/>
                <a:headEnd/>
                <a:tailEnd/>
              </a:ln>
            </p:spPr>
            <p:txBody>
              <a:bodyPr>
                <a:prstTxWarp prst="textNoShape">
                  <a:avLst/>
                </a:prstTxWarp>
              </a:bodyPr>
              <a:lstStyle/>
              <a:p>
                <a:endParaRPr lang="en-US"/>
              </a:p>
            </p:txBody>
          </p:sp>
          <p:sp>
            <p:nvSpPr>
              <p:cNvPr id="100857" name="Freeform 15"/>
              <p:cNvSpPr>
                <a:spLocks/>
              </p:cNvSpPr>
              <p:nvPr/>
            </p:nvSpPr>
            <p:spPr bwMode="auto">
              <a:xfrm>
                <a:off x="4210" y="2043"/>
                <a:ext cx="178" cy="190"/>
              </a:xfrm>
              <a:custGeom>
                <a:avLst/>
                <a:gdLst>
                  <a:gd name="T0" fmla="*/ 5 w 357"/>
                  <a:gd name="T1" fmla="*/ 40 h 381"/>
                  <a:gd name="T2" fmla="*/ 4 w 357"/>
                  <a:gd name="T3" fmla="*/ 46 h 381"/>
                  <a:gd name="T4" fmla="*/ 3 w 357"/>
                  <a:gd name="T5" fmla="*/ 56 h 381"/>
                  <a:gd name="T6" fmla="*/ 1 w 357"/>
                  <a:gd name="T7" fmla="*/ 68 h 381"/>
                  <a:gd name="T8" fmla="*/ 1 w 357"/>
                  <a:gd name="T9" fmla="*/ 83 h 381"/>
                  <a:gd name="T10" fmla="*/ 0 w 357"/>
                  <a:gd name="T11" fmla="*/ 97 h 381"/>
                  <a:gd name="T12" fmla="*/ 0 w 357"/>
                  <a:gd name="T13" fmla="*/ 113 h 381"/>
                  <a:gd name="T14" fmla="*/ 2 w 357"/>
                  <a:gd name="T15" fmla="*/ 129 h 381"/>
                  <a:gd name="T16" fmla="*/ 5 w 357"/>
                  <a:gd name="T17" fmla="*/ 144 h 381"/>
                  <a:gd name="T18" fmla="*/ 11 w 357"/>
                  <a:gd name="T19" fmla="*/ 157 h 381"/>
                  <a:gd name="T20" fmla="*/ 19 w 357"/>
                  <a:gd name="T21" fmla="*/ 169 h 381"/>
                  <a:gd name="T22" fmla="*/ 29 w 357"/>
                  <a:gd name="T23" fmla="*/ 177 h 381"/>
                  <a:gd name="T24" fmla="*/ 39 w 357"/>
                  <a:gd name="T25" fmla="*/ 185 h 381"/>
                  <a:gd name="T26" fmla="*/ 49 w 357"/>
                  <a:gd name="T27" fmla="*/ 187 h 381"/>
                  <a:gd name="T28" fmla="*/ 62 w 357"/>
                  <a:gd name="T29" fmla="*/ 189 h 381"/>
                  <a:gd name="T30" fmla="*/ 75 w 357"/>
                  <a:gd name="T31" fmla="*/ 189 h 381"/>
                  <a:gd name="T32" fmla="*/ 87 w 357"/>
                  <a:gd name="T33" fmla="*/ 188 h 381"/>
                  <a:gd name="T34" fmla="*/ 99 w 357"/>
                  <a:gd name="T35" fmla="*/ 185 h 381"/>
                  <a:gd name="T36" fmla="*/ 111 w 357"/>
                  <a:gd name="T37" fmla="*/ 182 h 381"/>
                  <a:gd name="T38" fmla="*/ 123 w 357"/>
                  <a:gd name="T39" fmla="*/ 177 h 381"/>
                  <a:gd name="T40" fmla="*/ 135 w 357"/>
                  <a:gd name="T41" fmla="*/ 174 h 381"/>
                  <a:gd name="T42" fmla="*/ 144 w 357"/>
                  <a:gd name="T43" fmla="*/ 169 h 381"/>
                  <a:gd name="T44" fmla="*/ 155 w 357"/>
                  <a:gd name="T45" fmla="*/ 161 h 381"/>
                  <a:gd name="T46" fmla="*/ 161 w 357"/>
                  <a:gd name="T47" fmla="*/ 152 h 381"/>
                  <a:gd name="T48" fmla="*/ 163 w 357"/>
                  <a:gd name="T49" fmla="*/ 142 h 381"/>
                  <a:gd name="T50" fmla="*/ 165 w 357"/>
                  <a:gd name="T51" fmla="*/ 131 h 381"/>
                  <a:gd name="T52" fmla="*/ 169 w 357"/>
                  <a:gd name="T53" fmla="*/ 120 h 381"/>
                  <a:gd name="T54" fmla="*/ 174 w 357"/>
                  <a:gd name="T55" fmla="*/ 105 h 381"/>
                  <a:gd name="T56" fmla="*/ 178 w 357"/>
                  <a:gd name="T57" fmla="*/ 90 h 381"/>
                  <a:gd name="T58" fmla="*/ 178 w 357"/>
                  <a:gd name="T59" fmla="*/ 76 h 381"/>
                  <a:gd name="T60" fmla="*/ 174 w 357"/>
                  <a:gd name="T61" fmla="*/ 62 h 381"/>
                  <a:gd name="T62" fmla="*/ 163 w 357"/>
                  <a:gd name="T63" fmla="*/ 52 h 381"/>
                  <a:gd name="T64" fmla="*/ 152 w 357"/>
                  <a:gd name="T65" fmla="*/ 46 h 381"/>
                  <a:gd name="T66" fmla="*/ 142 w 357"/>
                  <a:gd name="T67" fmla="*/ 44 h 381"/>
                  <a:gd name="T68" fmla="*/ 133 w 357"/>
                  <a:gd name="T69" fmla="*/ 44 h 381"/>
                  <a:gd name="T70" fmla="*/ 121 w 357"/>
                  <a:gd name="T71" fmla="*/ 44 h 381"/>
                  <a:gd name="T72" fmla="*/ 110 w 357"/>
                  <a:gd name="T73" fmla="*/ 44 h 381"/>
                  <a:gd name="T74" fmla="*/ 99 w 357"/>
                  <a:gd name="T75" fmla="*/ 45 h 381"/>
                  <a:gd name="T76" fmla="*/ 88 w 357"/>
                  <a:gd name="T77" fmla="*/ 46 h 381"/>
                  <a:gd name="T78" fmla="*/ 77 w 357"/>
                  <a:gd name="T79" fmla="*/ 45 h 381"/>
                  <a:gd name="T80" fmla="*/ 67 w 357"/>
                  <a:gd name="T81" fmla="*/ 44 h 381"/>
                  <a:gd name="T82" fmla="*/ 57 w 357"/>
                  <a:gd name="T83" fmla="*/ 40 h 381"/>
                  <a:gd name="T84" fmla="*/ 49 w 357"/>
                  <a:gd name="T85" fmla="*/ 36 h 381"/>
                  <a:gd name="T86" fmla="*/ 36 w 357"/>
                  <a:gd name="T87" fmla="*/ 21 h 381"/>
                  <a:gd name="T88" fmla="*/ 26 w 357"/>
                  <a:gd name="T89" fmla="*/ 7 h 381"/>
                  <a:gd name="T90" fmla="*/ 21 w 357"/>
                  <a:gd name="T91" fmla="*/ 0 h 381"/>
                  <a:gd name="T92" fmla="*/ 16 w 357"/>
                  <a:gd name="T93" fmla="*/ 4 h 381"/>
                  <a:gd name="T94" fmla="*/ 12 w 357"/>
                  <a:gd name="T95" fmla="*/ 12 h 381"/>
                  <a:gd name="T96" fmla="*/ 9 w 357"/>
                  <a:gd name="T97" fmla="*/ 25 h 381"/>
                  <a:gd name="T98" fmla="*/ 7 w 357"/>
                  <a:gd name="T99" fmla="*/ 33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381"/>
                  <a:gd name="T152" fmla="*/ 357 w 357"/>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381">
                    <a:moveTo>
                      <a:pt x="14" y="74"/>
                    </a:moveTo>
                    <a:lnTo>
                      <a:pt x="13" y="74"/>
                    </a:lnTo>
                    <a:lnTo>
                      <a:pt x="11" y="80"/>
                    </a:lnTo>
                    <a:lnTo>
                      <a:pt x="11" y="84"/>
                    </a:lnTo>
                    <a:lnTo>
                      <a:pt x="10" y="88"/>
                    </a:lnTo>
                    <a:lnTo>
                      <a:pt x="9" y="93"/>
                    </a:lnTo>
                    <a:lnTo>
                      <a:pt x="9" y="99"/>
                    </a:lnTo>
                    <a:lnTo>
                      <a:pt x="7" y="104"/>
                    </a:lnTo>
                    <a:lnTo>
                      <a:pt x="6" y="113"/>
                    </a:lnTo>
                    <a:lnTo>
                      <a:pt x="5" y="119"/>
                    </a:lnTo>
                    <a:lnTo>
                      <a:pt x="3" y="129"/>
                    </a:lnTo>
                    <a:lnTo>
                      <a:pt x="2" y="136"/>
                    </a:lnTo>
                    <a:lnTo>
                      <a:pt x="2" y="145"/>
                    </a:lnTo>
                    <a:lnTo>
                      <a:pt x="2" y="155"/>
                    </a:lnTo>
                    <a:lnTo>
                      <a:pt x="2" y="166"/>
                    </a:lnTo>
                    <a:lnTo>
                      <a:pt x="0" y="176"/>
                    </a:lnTo>
                    <a:lnTo>
                      <a:pt x="0" y="185"/>
                    </a:lnTo>
                    <a:lnTo>
                      <a:pt x="0" y="195"/>
                    </a:lnTo>
                    <a:lnTo>
                      <a:pt x="0" y="206"/>
                    </a:lnTo>
                    <a:lnTo>
                      <a:pt x="0" y="215"/>
                    </a:lnTo>
                    <a:lnTo>
                      <a:pt x="0" y="226"/>
                    </a:lnTo>
                    <a:lnTo>
                      <a:pt x="2" y="237"/>
                    </a:lnTo>
                    <a:lnTo>
                      <a:pt x="3" y="248"/>
                    </a:lnTo>
                    <a:lnTo>
                      <a:pt x="5" y="258"/>
                    </a:lnTo>
                    <a:lnTo>
                      <a:pt x="7" y="267"/>
                    </a:lnTo>
                    <a:lnTo>
                      <a:pt x="9" y="277"/>
                    </a:lnTo>
                    <a:lnTo>
                      <a:pt x="11" y="288"/>
                    </a:lnTo>
                    <a:lnTo>
                      <a:pt x="16" y="296"/>
                    </a:lnTo>
                    <a:lnTo>
                      <a:pt x="18" y="305"/>
                    </a:lnTo>
                    <a:lnTo>
                      <a:pt x="22" y="314"/>
                    </a:lnTo>
                    <a:lnTo>
                      <a:pt x="29" y="323"/>
                    </a:lnTo>
                    <a:lnTo>
                      <a:pt x="33" y="330"/>
                    </a:lnTo>
                    <a:lnTo>
                      <a:pt x="39" y="338"/>
                    </a:lnTo>
                    <a:lnTo>
                      <a:pt x="44" y="344"/>
                    </a:lnTo>
                    <a:lnTo>
                      <a:pt x="51" y="351"/>
                    </a:lnTo>
                    <a:lnTo>
                      <a:pt x="58" y="355"/>
                    </a:lnTo>
                    <a:lnTo>
                      <a:pt x="63" y="360"/>
                    </a:lnTo>
                    <a:lnTo>
                      <a:pt x="72" y="364"/>
                    </a:lnTo>
                    <a:lnTo>
                      <a:pt x="78" y="370"/>
                    </a:lnTo>
                    <a:lnTo>
                      <a:pt x="85" y="371"/>
                    </a:lnTo>
                    <a:lnTo>
                      <a:pt x="92" y="374"/>
                    </a:lnTo>
                    <a:lnTo>
                      <a:pt x="99" y="375"/>
                    </a:lnTo>
                    <a:lnTo>
                      <a:pt x="109" y="378"/>
                    </a:lnTo>
                    <a:lnTo>
                      <a:pt x="115" y="379"/>
                    </a:lnTo>
                    <a:lnTo>
                      <a:pt x="124" y="379"/>
                    </a:lnTo>
                    <a:lnTo>
                      <a:pt x="132" y="379"/>
                    </a:lnTo>
                    <a:lnTo>
                      <a:pt x="141" y="381"/>
                    </a:lnTo>
                    <a:lnTo>
                      <a:pt x="150" y="379"/>
                    </a:lnTo>
                    <a:lnTo>
                      <a:pt x="158" y="379"/>
                    </a:lnTo>
                    <a:lnTo>
                      <a:pt x="165" y="378"/>
                    </a:lnTo>
                    <a:lnTo>
                      <a:pt x="174" y="377"/>
                    </a:lnTo>
                    <a:lnTo>
                      <a:pt x="181" y="375"/>
                    </a:lnTo>
                    <a:lnTo>
                      <a:pt x="191" y="372"/>
                    </a:lnTo>
                    <a:lnTo>
                      <a:pt x="199" y="370"/>
                    </a:lnTo>
                    <a:lnTo>
                      <a:pt x="208" y="370"/>
                    </a:lnTo>
                    <a:lnTo>
                      <a:pt x="215" y="366"/>
                    </a:lnTo>
                    <a:lnTo>
                      <a:pt x="223" y="364"/>
                    </a:lnTo>
                    <a:lnTo>
                      <a:pt x="230" y="360"/>
                    </a:lnTo>
                    <a:lnTo>
                      <a:pt x="240" y="359"/>
                    </a:lnTo>
                    <a:lnTo>
                      <a:pt x="247" y="355"/>
                    </a:lnTo>
                    <a:lnTo>
                      <a:pt x="255" y="353"/>
                    </a:lnTo>
                    <a:lnTo>
                      <a:pt x="262" y="349"/>
                    </a:lnTo>
                    <a:lnTo>
                      <a:pt x="270" y="348"/>
                    </a:lnTo>
                    <a:lnTo>
                      <a:pt x="275" y="344"/>
                    </a:lnTo>
                    <a:lnTo>
                      <a:pt x="282" y="341"/>
                    </a:lnTo>
                    <a:lnTo>
                      <a:pt x="288" y="338"/>
                    </a:lnTo>
                    <a:lnTo>
                      <a:pt x="293" y="334"/>
                    </a:lnTo>
                    <a:lnTo>
                      <a:pt x="301" y="329"/>
                    </a:lnTo>
                    <a:lnTo>
                      <a:pt x="310" y="323"/>
                    </a:lnTo>
                    <a:lnTo>
                      <a:pt x="315" y="316"/>
                    </a:lnTo>
                    <a:lnTo>
                      <a:pt x="319" y="311"/>
                    </a:lnTo>
                    <a:lnTo>
                      <a:pt x="322" y="304"/>
                    </a:lnTo>
                    <a:lnTo>
                      <a:pt x="326" y="299"/>
                    </a:lnTo>
                    <a:lnTo>
                      <a:pt x="326" y="292"/>
                    </a:lnTo>
                    <a:lnTo>
                      <a:pt x="327" y="285"/>
                    </a:lnTo>
                    <a:lnTo>
                      <a:pt x="329" y="278"/>
                    </a:lnTo>
                    <a:lnTo>
                      <a:pt x="330" y="271"/>
                    </a:lnTo>
                    <a:lnTo>
                      <a:pt x="331" y="263"/>
                    </a:lnTo>
                    <a:lnTo>
                      <a:pt x="333" y="255"/>
                    </a:lnTo>
                    <a:lnTo>
                      <a:pt x="336" y="248"/>
                    </a:lnTo>
                    <a:lnTo>
                      <a:pt x="338" y="240"/>
                    </a:lnTo>
                    <a:lnTo>
                      <a:pt x="341" y="230"/>
                    </a:lnTo>
                    <a:lnTo>
                      <a:pt x="345" y="221"/>
                    </a:lnTo>
                    <a:lnTo>
                      <a:pt x="348" y="211"/>
                    </a:lnTo>
                    <a:lnTo>
                      <a:pt x="352" y="201"/>
                    </a:lnTo>
                    <a:lnTo>
                      <a:pt x="353" y="191"/>
                    </a:lnTo>
                    <a:lnTo>
                      <a:pt x="356" y="181"/>
                    </a:lnTo>
                    <a:lnTo>
                      <a:pt x="356" y="171"/>
                    </a:lnTo>
                    <a:lnTo>
                      <a:pt x="357" y="162"/>
                    </a:lnTo>
                    <a:lnTo>
                      <a:pt x="356" y="152"/>
                    </a:lnTo>
                    <a:lnTo>
                      <a:pt x="355" y="143"/>
                    </a:lnTo>
                    <a:lnTo>
                      <a:pt x="352" y="133"/>
                    </a:lnTo>
                    <a:lnTo>
                      <a:pt x="349" y="125"/>
                    </a:lnTo>
                    <a:lnTo>
                      <a:pt x="342" y="117"/>
                    </a:lnTo>
                    <a:lnTo>
                      <a:pt x="337" y="110"/>
                    </a:lnTo>
                    <a:lnTo>
                      <a:pt x="327" y="104"/>
                    </a:lnTo>
                    <a:lnTo>
                      <a:pt x="318" y="99"/>
                    </a:lnTo>
                    <a:lnTo>
                      <a:pt x="311" y="95"/>
                    </a:lnTo>
                    <a:lnTo>
                      <a:pt x="305" y="93"/>
                    </a:lnTo>
                    <a:lnTo>
                      <a:pt x="299" y="91"/>
                    </a:lnTo>
                    <a:lnTo>
                      <a:pt x="292" y="89"/>
                    </a:lnTo>
                    <a:lnTo>
                      <a:pt x="285" y="88"/>
                    </a:lnTo>
                    <a:lnTo>
                      <a:pt x="278" y="88"/>
                    </a:lnTo>
                    <a:lnTo>
                      <a:pt x="271" y="88"/>
                    </a:lnTo>
                    <a:lnTo>
                      <a:pt x="266" y="88"/>
                    </a:lnTo>
                    <a:lnTo>
                      <a:pt x="258" y="88"/>
                    </a:lnTo>
                    <a:lnTo>
                      <a:pt x="251" y="88"/>
                    </a:lnTo>
                    <a:lnTo>
                      <a:pt x="243" y="88"/>
                    </a:lnTo>
                    <a:lnTo>
                      <a:pt x="236" y="89"/>
                    </a:lnTo>
                    <a:lnTo>
                      <a:pt x="229" y="89"/>
                    </a:lnTo>
                    <a:lnTo>
                      <a:pt x="221" y="89"/>
                    </a:lnTo>
                    <a:lnTo>
                      <a:pt x="214" y="89"/>
                    </a:lnTo>
                    <a:lnTo>
                      <a:pt x="207" y="91"/>
                    </a:lnTo>
                    <a:lnTo>
                      <a:pt x="199" y="91"/>
                    </a:lnTo>
                    <a:lnTo>
                      <a:pt x="191" y="91"/>
                    </a:lnTo>
                    <a:lnTo>
                      <a:pt x="184" y="91"/>
                    </a:lnTo>
                    <a:lnTo>
                      <a:pt x="177" y="92"/>
                    </a:lnTo>
                    <a:lnTo>
                      <a:pt x="169" y="91"/>
                    </a:lnTo>
                    <a:lnTo>
                      <a:pt x="162" y="91"/>
                    </a:lnTo>
                    <a:lnTo>
                      <a:pt x="154" y="91"/>
                    </a:lnTo>
                    <a:lnTo>
                      <a:pt x="148" y="91"/>
                    </a:lnTo>
                    <a:lnTo>
                      <a:pt x="140" y="89"/>
                    </a:lnTo>
                    <a:lnTo>
                      <a:pt x="134" y="88"/>
                    </a:lnTo>
                    <a:lnTo>
                      <a:pt x="128" y="85"/>
                    </a:lnTo>
                    <a:lnTo>
                      <a:pt x="122" y="84"/>
                    </a:lnTo>
                    <a:lnTo>
                      <a:pt x="115" y="81"/>
                    </a:lnTo>
                    <a:lnTo>
                      <a:pt x="109" y="78"/>
                    </a:lnTo>
                    <a:lnTo>
                      <a:pt x="103" y="74"/>
                    </a:lnTo>
                    <a:lnTo>
                      <a:pt x="99" y="72"/>
                    </a:lnTo>
                    <a:lnTo>
                      <a:pt x="88" y="61"/>
                    </a:lnTo>
                    <a:lnTo>
                      <a:pt x="78" y="51"/>
                    </a:lnTo>
                    <a:lnTo>
                      <a:pt x="72" y="42"/>
                    </a:lnTo>
                    <a:lnTo>
                      <a:pt x="65" y="32"/>
                    </a:lnTo>
                    <a:lnTo>
                      <a:pt x="58" y="22"/>
                    </a:lnTo>
                    <a:lnTo>
                      <a:pt x="52" y="14"/>
                    </a:lnTo>
                    <a:lnTo>
                      <a:pt x="48" y="7"/>
                    </a:lnTo>
                    <a:lnTo>
                      <a:pt x="46" y="3"/>
                    </a:lnTo>
                    <a:lnTo>
                      <a:pt x="42" y="0"/>
                    </a:lnTo>
                    <a:lnTo>
                      <a:pt x="37" y="0"/>
                    </a:lnTo>
                    <a:lnTo>
                      <a:pt x="35" y="3"/>
                    </a:lnTo>
                    <a:lnTo>
                      <a:pt x="32" y="9"/>
                    </a:lnTo>
                    <a:lnTo>
                      <a:pt x="29" y="13"/>
                    </a:lnTo>
                    <a:lnTo>
                      <a:pt x="28" y="18"/>
                    </a:lnTo>
                    <a:lnTo>
                      <a:pt x="25" y="24"/>
                    </a:lnTo>
                    <a:lnTo>
                      <a:pt x="24" y="33"/>
                    </a:lnTo>
                    <a:lnTo>
                      <a:pt x="21" y="40"/>
                    </a:lnTo>
                    <a:lnTo>
                      <a:pt x="18" y="50"/>
                    </a:lnTo>
                    <a:lnTo>
                      <a:pt x="17" y="55"/>
                    </a:lnTo>
                    <a:lnTo>
                      <a:pt x="17" y="61"/>
                    </a:lnTo>
                    <a:lnTo>
                      <a:pt x="14" y="67"/>
                    </a:lnTo>
                    <a:lnTo>
                      <a:pt x="14" y="74"/>
                    </a:lnTo>
                    <a:close/>
                  </a:path>
                </a:pathLst>
              </a:custGeom>
              <a:solidFill>
                <a:schemeClr val="tx1"/>
              </a:solidFill>
              <a:ln w="9525">
                <a:noFill/>
                <a:round/>
                <a:headEnd/>
                <a:tailEnd/>
              </a:ln>
            </p:spPr>
            <p:txBody>
              <a:bodyPr>
                <a:prstTxWarp prst="textNoShape">
                  <a:avLst/>
                </a:prstTxWarp>
              </a:bodyPr>
              <a:lstStyle/>
              <a:p>
                <a:endParaRPr lang="en-US"/>
              </a:p>
            </p:txBody>
          </p:sp>
          <p:sp>
            <p:nvSpPr>
              <p:cNvPr id="100858" name="Freeform 16"/>
              <p:cNvSpPr>
                <a:spLocks/>
              </p:cNvSpPr>
              <p:nvPr/>
            </p:nvSpPr>
            <p:spPr bwMode="auto">
              <a:xfrm>
                <a:off x="4106" y="2138"/>
                <a:ext cx="126" cy="191"/>
              </a:xfrm>
              <a:custGeom>
                <a:avLst/>
                <a:gdLst>
                  <a:gd name="T0" fmla="*/ 11 w 252"/>
                  <a:gd name="T1" fmla="*/ 16 h 381"/>
                  <a:gd name="T2" fmla="*/ 8 w 252"/>
                  <a:gd name="T3" fmla="*/ 27 h 381"/>
                  <a:gd name="T4" fmla="*/ 6 w 252"/>
                  <a:gd name="T5" fmla="*/ 37 h 381"/>
                  <a:gd name="T6" fmla="*/ 4 w 252"/>
                  <a:gd name="T7" fmla="*/ 45 h 381"/>
                  <a:gd name="T8" fmla="*/ 3 w 252"/>
                  <a:gd name="T9" fmla="*/ 56 h 381"/>
                  <a:gd name="T10" fmla="*/ 1 w 252"/>
                  <a:gd name="T11" fmla="*/ 65 h 381"/>
                  <a:gd name="T12" fmla="*/ 0 w 252"/>
                  <a:gd name="T13" fmla="*/ 76 h 381"/>
                  <a:gd name="T14" fmla="*/ 0 w 252"/>
                  <a:gd name="T15" fmla="*/ 86 h 381"/>
                  <a:gd name="T16" fmla="*/ 0 w 252"/>
                  <a:gd name="T17" fmla="*/ 98 h 381"/>
                  <a:gd name="T18" fmla="*/ 0 w 252"/>
                  <a:gd name="T19" fmla="*/ 109 h 381"/>
                  <a:gd name="T20" fmla="*/ 2 w 252"/>
                  <a:gd name="T21" fmla="*/ 120 h 381"/>
                  <a:gd name="T22" fmla="*/ 4 w 252"/>
                  <a:gd name="T23" fmla="*/ 129 h 381"/>
                  <a:gd name="T24" fmla="*/ 8 w 252"/>
                  <a:gd name="T25" fmla="*/ 141 h 381"/>
                  <a:gd name="T26" fmla="*/ 11 w 252"/>
                  <a:gd name="T27" fmla="*/ 150 h 381"/>
                  <a:gd name="T28" fmla="*/ 16 w 252"/>
                  <a:gd name="T29" fmla="*/ 160 h 381"/>
                  <a:gd name="T30" fmla="*/ 26 w 252"/>
                  <a:gd name="T31" fmla="*/ 170 h 381"/>
                  <a:gd name="T32" fmla="*/ 37 w 252"/>
                  <a:gd name="T33" fmla="*/ 179 h 381"/>
                  <a:gd name="T34" fmla="*/ 47 w 252"/>
                  <a:gd name="T35" fmla="*/ 184 h 381"/>
                  <a:gd name="T36" fmla="*/ 57 w 252"/>
                  <a:gd name="T37" fmla="*/ 188 h 381"/>
                  <a:gd name="T38" fmla="*/ 73 w 252"/>
                  <a:gd name="T39" fmla="*/ 191 h 381"/>
                  <a:gd name="T40" fmla="*/ 88 w 252"/>
                  <a:gd name="T41" fmla="*/ 190 h 381"/>
                  <a:gd name="T42" fmla="*/ 98 w 252"/>
                  <a:gd name="T43" fmla="*/ 185 h 381"/>
                  <a:gd name="T44" fmla="*/ 107 w 252"/>
                  <a:gd name="T45" fmla="*/ 178 h 381"/>
                  <a:gd name="T46" fmla="*/ 114 w 252"/>
                  <a:gd name="T47" fmla="*/ 169 h 381"/>
                  <a:gd name="T48" fmla="*/ 119 w 252"/>
                  <a:gd name="T49" fmla="*/ 160 h 381"/>
                  <a:gd name="T50" fmla="*/ 122 w 252"/>
                  <a:gd name="T51" fmla="*/ 150 h 381"/>
                  <a:gd name="T52" fmla="*/ 125 w 252"/>
                  <a:gd name="T53" fmla="*/ 139 h 381"/>
                  <a:gd name="T54" fmla="*/ 125 w 252"/>
                  <a:gd name="T55" fmla="*/ 135 h 381"/>
                  <a:gd name="T56" fmla="*/ 121 w 252"/>
                  <a:gd name="T57" fmla="*/ 128 h 381"/>
                  <a:gd name="T58" fmla="*/ 113 w 252"/>
                  <a:gd name="T59" fmla="*/ 115 h 381"/>
                  <a:gd name="T60" fmla="*/ 104 w 252"/>
                  <a:gd name="T61" fmla="*/ 99 h 381"/>
                  <a:gd name="T62" fmla="*/ 101 w 252"/>
                  <a:gd name="T63" fmla="*/ 90 h 381"/>
                  <a:gd name="T64" fmla="*/ 97 w 252"/>
                  <a:gd name="T65" fmla="*/ 82 h 381"/>
                  <a:gd name="T66" fmla="*/ 95 w 252"/>
                  <a:gd name="T67" fmla="*/ 69 h 381"/>
                  <a:gd name="T68" fmla="*/ 94 w 252"/>
                  <a:gd name="T69" fmla="*/ 54 h 381"/>
                  <a:gd name="T70" fmla="*/ 92 w 252"/>
                  <a:gd name="T71" fmla="*/ 38 h 381"/>
                  <a:gd name="T72" fmla="*/ 86 w 252"/>
                  <a:gd name="T73" fmla="*/ 25 h 381"/>
                  <a:gd name="T74" fmla="*/ 78 w 252"/>
                  <a:gd name="T75" fmla="*/ 13 h 381"/>
                  <a:gd name="T76" fmla="*/ 68 w 252"/>
                  <a:gd name="T77" fmla="*/ 6 h 381"/>
                  <a:gd name="T78" fmla="*/ 54 w 252"/>
                  <a:gd name="T79" fmla="*/ 1 h 381"/>
                  <a:gd name="T80" fmla="*/ 41 w 252"/>
                  <a:gd name="T81" fmla="*/ 1 h 381"/>
                  <a:gd name="T82" fmla="*/ 29 w 252"/>
                  <a:gd name="T83" fmla="*/ 2 h 381"/>
                  <a:gd name="T84" fmla="*/ 21 w 252"/>
                  <a:gd name="T85" fmla="*/ 5 h 381"/>
                  <a:gd name="T86" fmla="*/ 14 w 252"/>
                  <a:gd name="T87" fmla="*/ 9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2"/>
                  <a:gd name="T133" fmla="*/ 0 h 381"/>
                  <a:gd name="T134" fmla="*/ 252 w 25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2" h="381">
                    <a:moveTo>
                      <a:pt x="26" y="19"/>
                    </a:moveTo>
                    <a:lnTo>
                      <a:pt x="25" y="22"/>
                    </a:lnTo>
                    <a:lnTo>
                      <a:pt x="22" y="31"/>
                    </a:lnTo>
                    <a:lnTo>
                      <a:pt x="21" y="37"/>
                    </a:lnTo>
                    <a:lnTo>
                      <a:pt x="18" y="45"/>
                    </a:lnTo>
                    <a:lnTo>
                      <a:pt x="15" y="53"/>
                    </a:lnTo>
                    <a:lnTo>
                      <a:pt x="15" y="64"/>
                    </a:lnTo>
                    <a:lnTo>
                      <a:pt x="12" y="68"/>
                    </a:lnTo>
                    <a:lnTo>
                      <a:pt x="11" y="74"/>
                    </a:lnTo>
                    <a:lnTo>
                      <a:pt x="11" y="79"/>
                    </a:lnTo>
                    <a:lnTo>
                      <a:pt x="10" y="86"/>
                    </a:lnTo>
                    <a:lnTo>
                      <a:pt x="7" y="90"/>
                    </a:lnTo>
                    <a:lnTo>
                      <a:pt x="7" y="97"/>
                    </a:lnTo>
                    <a:lnTo>
                      <a:pt x="5" y="104"/>
                    </a:lnTo>
                    <a:lnTo>
                      <a:pt x="5" y="111"/>
                    </a:lnTo>
                    <a:lnTo>
                      <a:pt x="4" y="116"/>
                    </a:lnTo>
                    <a:lnTo>
                      <a:pt x="3" y="123"/>
                    </a:lnTo>
                    <a:lnTo>
                      <a:pt x="1" y="130"/>
                    </a:lnTo>
                    <a:lnTo>
                      <a:pt x="1" y="137"/>
                    </a:lnTo>
                    <a:lnTo>
                      <a:pt x="0" y="143"/>
                    </a:lnTo>
                    <a:lnTo>
                      <a:pt x="0" y="152"/>
                    </a:lnTo>
                    <a:lnTo>
                      <a:pt x="0" y="159"/>
                    </a:lnTo>
                    <a:lnTo>
                      <a:pt x="0" y="167"/>
                    </a:lnTo>
                    <a:lnTo>
                      <a:pt x="0" y="172"/>
                    </a:lnTo>
                    <a:lnTo>
                      <a:pt x="0" y="180"/>
                    </a:lnTo>
                    <a:lnTo>
                      <a:pt x="0" y="187"/>
                    </a:lnTo>
                    <a:lnTo>
                      <a:pt x="0" y="195"/>
                    </a:lnTo>
                    <a:lnTo>
                      <a:pt x="0" y="202"/>
                    </a:lnTo>
                    <a:lnTo>
                      <a:pt x="0" y="209"/>
                    </a:lnTo>
                    <a:lnTo>
                      <a:pt x="0" y="217"/>
                    </a:lnTo>
                    <a:lnTo>
                      <a:pt x="1" y="224"/>
                    </a:lnTo>
                    <a:lnTo>
                      <a:pt x="1" y="231"/>
                    </a:lnTo>
                    <a:lnTo>
                      <a:pt x="3" y="239"/>
                    </a:lnTo>
                    <a:lnTo>
                      <a:pt x="4" y="245"/>
                    </a:lnTo>
                    <a:lnTo>
                      <a:pt x="5" y="253"/>
                    </a:lnTo>
                    <a:lnTo>
                      <a:pt x="7" y="258"/>
                    </a:lnTo>
                    <a:lnTo>
                      <a:pt x="10" y="267"/>
                    </a:lnTo>
                    <a:lnTo>
                      <a:pt x="11" y="273"/>
                    </a:lnTo>
                    <a:lnTo>
                      <a:pt x="15" y="282"/>
                    </a:lnTo>
                    <a:lnTo>
                      <a:pt x="16" y="287"/>
                    </a:lnTo>
                    <a:lnTo>
                      <a:pt x="19" y="294"/>
                    </a:lnTo>
                    <a:lnTo>
                      <a:pt x="22" y="299"/>
                    </a:lnTo>
                    <a:lnTo>
                      <a:pt x="26" y="306"/>
                    </a:lnTo>
                    <a:lnTo>
                      <a:pt x="29" y="312"/>
                    </a:lnTo>
                    <a:lnTo>
                      <a:pt x="31" y="319"/>
                    </a:lnTo>
                    <a:lnTo>
                      <a:pt x="36" y="324"/>
                    </a:lnTo>
                    <a:lnTo>
                      <a:pt x="41" y="329"/>
                    </a:lnTo>
                    <a:lnTo>
                      <a:pt x="51" y="340"/>
                    </a:lnTo>
                    <a:lnTo>
                      <a:pt x="62" y="350"/>
                    </a:lnTo>
                    <a:lnTo>
                      <a:pt x="67" y="354"/>
                    </a:lnTo>
                    <a:lnTo>
                      <a:pt x="74" y="358"/>
                    </a:lnTo>
                    <a:lnTo>
                      <a:pt x="81" y="361"/>
                    </a:lnTo>
                    <a:lnTo>
                      <a:pt x="88" y="366"/>
                    </a:lnTo>
                    <a:lnTo>
                      <a:pt x="94" y="368"/>
                    </a:lnTo>
                    <a:lnTo>
                      <a:pt x="101" y="370"/>
                    </a:lnTo>
                    <a:lnTo>
                      <a:pt x="107" y="373"/>
                    </a:lnTo>
                    <a:lnTo>
                      <a:pt x="113" y="376"/>
                    </a:lnTo>
                    <a:lnTo>
                      <a:pt x="124" y="377"/>
                    </a:lnTo>
                    <a:lnTo>
                      <a:pt x="137" y="381"/>
                    </a:lnTo>
                    <a:lnTo>
                      <a:pt x="146" y="381"/>
                    </a:lnTo>
                    <a:lnTo>
                      <a:pt x="156" y="381"/>
                    </a:lnTo>
                    <a:lnTo>
                      <a:pt x="165" y="381"/>
                    </a:lnTo>
                    <a:lnTo>
                      <a:pt x="175" y="380"/>
                    </a:lnTo>
                    <a:lnTo>
                      <a:pt x="182" y="376"/>
                    </a:lnTo>
                    <a:lnTo>
                      <a:pt x="189" y="373"/>
                    </a:lnTo>
                    <a:lnTo>
                      <a:pt x="196" y="369"/>
                    </a:lnTo>
                    <a:lnTo>
                      <a:pt x="202" y="366"/>
                    </a:lnTo>
                    <a:lnTo>
                      <a:pt x="208" y="361"/>
                    </a:lnTo>
                    <a:lnTo>
                      <a:pt x="213" y="355"/>
                    </a:lnTo>
                    <a:lnTo>
                      <a:pt x="219" y="350"/>
                    </a:lnTo>
                    <a:lnTo>
                      <a:pt x="224" y="345"/>
                    </a:lnTo>
                    <a:lnTo>
                      <a:pt x="228" y="338"/>
                    </a:lnTo>
                    <a:lnTo>
                      <a:pt x="231" y="331"/>
                    </a:lnTo>
                    <a:lnTo>
                      <a:pt x="234" y="325"/>
                    </a:lnTo>
                    <a:lnTo>
                      <a:pt x="238" y="319"/>
                    </a:lnTo>
                    <a:lnTo>
                      <a:pt x="239" y="312"/>
                    </a:lnTo>
                    <a:lnTo>
                      <a:pt x="242" y="305"/>
                    </a:lnTo>
                    <a:lnTo>
                      <a:pt x="243" y="299"/>
                    </a:lnTo>
                    <a:lnTo>
                      <a:pt x="246" y="295"/>
                    </a:lnTo>
                    <a:lnTo>
                      <a:pt x="249" y="284"/>
                    </a:lnTo>
                    <a:lnTo>
                      <a:pt x="250" y="278"/>
                    </a:lnTo>
                    <a:lnTo>
                      <a:pt x="250" y="272"/>
                    </a:lnTo>
                    <a:lnTo>
                      <a:pt x="252" y="271"/>
                    </a:lnTo>
                    <a:lnTo>
                      <a:pt x="250" y="269"/>
                    </a:lnTo>
                    <a:lnTo>
                      <a:pt x="249" y="267"/>
                    </a:lnTo>
                    <a:lnTo>
                      <a:pt x="243" y="261"/>
                    </a:lnTo>
                    <a:lnTo>
                      <a:pt x="241" y="256"/>
                    </a:lnTo>
                    <a:lnTo>
                      <a:pt x="235" y="249"/>
                    </a:lnTo>
                    <a:lnTo>
                      <a:pt x="231" y="239"/>
                    </a:lnTo>
                    <a:lnTo>
                      <a:pt x="226" y="230"/>
                    </a:lnTo>
                    <a:lnTo>
                      <a:pt x="220" y="221"/>
                    </a:lnTo>
                    <a:lnTo>
                      <a:pt x="213" y="209"/>
                    </a:lnTo>
                    <a:lnTo>
                      <a:pt x="208" y="198"/>
                    </a:lnTo>
                    <a:lnTo>
                      <a:pt x="205" y="193"/>
                    </a:lnTo>
                    <a:lnTo>
                      <a:pt x="202" y="187"/>
                    </a:lnTo>
                    <a:lnTo>
                      <a:pt x="201" y="180"/>
                    </a:lnTo>
                    <a:lnTo>
                      <a:pt x="198" y="175"/>
                    </a:lnTo>
                    <a:lnTo>
                      <a:pt x="196" y="168"/>
                    </a:lnTo>
                    <a:lnTo>
                      <a:pt x="194" y="163"/>
                    </a:lnTo>
                    <a:lnTo>
                      <a:pt x="193" y="156"/>
                    </a:lnTo>
                    <a:lnTo>
                      <a:pt x="193" y="150"/>
                    </a:lnTo>
                    <a:lnTo>
                      <a:pt x="190" y="138"/>
                    </a:lnTo>
                    <a:lnTo>
                      <a:pt x="190" y="128"/>
                    </a:lnTo>
                    <a:lnTo>
                      <a:pt x="189" y="116"/>
                    </a:lnTo>
                    <a:lnTo>
                      <a:pt x="187" y="107"/>
                    </a:lnTo>
                    <a:lnTo>
                      <a:pt x="187" y="96"/>
                    </a:lnTo>
                    <a:lnTo>
                      <a:pt x="186" y="86"/>
                    </a:lnTo>
                    <a:lnTo>
                      <a:pt x="183" y="75"/>
                    </a:lnTo>
                    <a:lnTo>
                      <a:pt x="179" y="66"/>
                    </a:lnTo>
                    <a:lnTo>
                      <a:pt x="176" y="56"/>
                    </a:lnTo>
                    <a:lnTo>
                      <a:pt x="172" y="49"/>
                    </a:lnTo>
                    <a:lnTo>
                      <a:pt x="168" y="40"/>
                    </a:lnTo>
                    <a:lnTo>
                      <a:pt x="163" y="33"/>
                    </a:lnTo>
                    <a:lnTo>
                      <a:pt x="156" y="26"/>
                    </a:lnTo>
                    <a:lnTo>
                      <a:pt x="150" y="20"/>
                    </a:lnTo>
                    <a:lnTo>
                      <a:pt x="142" y="15"/>
                    </a:lnTo>
                    <a:lnTo>
                      <a:pt x="135" y="11"/>
                    </a:lnTo>
                    <a:lnTo>
                      <a:pt x="127" y="7"/>
                    </a:lnTo>
                    <a:lnTo>
                      <a:pt x="118" y="4"/>
                    </a:lnTo>
                    <a:lnTo>
                      <a:pt x="108" y="1"/>
                    </a:lnTo>
                    <a:lnTo>
                      <a:pt x="98" y="1"/>
                    </a:lnTo>
                    <a:lnTo>
                      <a:pt x="89" y="0"/>
                    </a:lnTo>
                    <a:lnTo>
                      <a:pt x="82" y="1"/>
                    </a:lnTo>
                    <a:lnTo>
                      <a:pt x="71" y="1"/>
                    </a:lnTo>
                    <a:lnTo>
                      <a:pt x="66" y="4"/>
                    </a:lnTo>
                    <a:lnTo>
                      <a:pt x="57" y="4"/>
                    </a:lnTo>
                    <a:lnTo>
                      <a:pt x="52" y="7"/>
                    </a:lnTo>
                    <a:lnTo>
                      <a:pt x="46" y="8"/>
                    </a:lnTo>
                    <a:lnTo>
                      <a:pt x="41" y="9"/>
                    </a:lnTo>
                    <a:lnTo>
                      <a:pt x="36" y="12"/>
                    </a:lnTo>
                    <a:lnTo>
                      <a:pt x="33" y="15"/>
                    </a:lnTo>
                    <a:lnTo>
                      <a:pt x="27" y="18"/>
                    </a:lnTo>
                    <a:lnTo>
                      <a:pt x="26" y="19"/>
                    </a:lnTo>
                    <a:close/>
                  </a:path>
                </a:pathLst>
              </a:custGeom>
              <a:solidFill>
                <a:schemeClr val="tx1"/>
              </a:solidFill>
              <a:ln w="9525">
                <a:noFill/>
                <a:round/>
                <a:headEnd/>
                <a:tailEnd/>
              </a:ln>
            </p:spPr>
            <p:txBody>
              <a:bodyPr>
                <a:prstTxWarp prst="textNoShape">
                  <a:avLst/>
                </a:prstTxWarp>
              </a:bodyPr>
              <a:lstStyle/>
              <a:p>
                <a:endParaRPr lang="en-US"/>
              </a:p>
            </p:txBody>
          </p:sp>
          <p:sp>
            <p:nvSpPr>
              <p:cNvPr id="100859" name="Freeform 17"/>
              <p:cNvSpPr>
                <a:spLocks/>
              </p:cNvSpPr>
              <p:nvPr/>
            </p:nvSpPr>
            <p:spPr bwMode="auto">
              <a:xfrm>
                <a:off x="3748" y="1347"/>
                <a:ext cx="912" cy="525"/>
              </a:xfrm>
              <a:custGeom>
                <a:avLst/>
                <a:gdLst>
                  <a:gd name="T0" fmla="*/ 24 w 1826"/>
                  <a:gd name="T1" fmla="*/ 523 h 1049"/>
                  <a:gd name="T2" fmla="*/ 33 w 1826"/>
                  <a:gd name="T3" fmla="*/ 520 h 1049"/>
                  <a:gd name="T4" fmla="*/ 48 w 1826"/>
                  <a:gd name="T5" fmla="*/ 516 h 1049"/>
                  <a:gd name="T6" fmla="*/ 68 w 1826"/>
                  <a:gd name="T7" fmla="*/ 510 h 1049"/>
                  <a:gd name="T8" fmla="*/ 93 w 1826"/>
                  <a:gd name="T9" fmla="*/ 503 h 1049"/>
                  <a:gd name="T10" fmla="*/ 121 w 1826"/>
                  <a:gd name="T11" fmla="*/ 493 h 1049"/>
                  <a:gd name="T12" fmla="*/ 156 w 1826"/>
                  <a:gd name="T13" fmla="*/ 482 h 1049"/>
                  <a:gd name="T14" fmla="*/ 193 w 1826"/>
                  <a:gd name="T15" fmla="*/ 469 h 1049"/>
                  <a:gd name="T16" fmla="*/ 234 w 1826"/>
                  <a:gd name="T17" fmla="*/ 455 h 1049"/>
                  <a:gd name="T18" fmla="*/ 278 w 1826"/>
                  <a:gd name="T19" fmla="*/ 438 h 1049"/>
                  <a:gd name="T20" fmla="*/ 325 w 1826"/>
                  <a:gd name="T21" fmla="*/ 419 h 1049"/>
                  <a:gd name="T22" fmla="*/ 374 w 1826"/>
                  <a:gd name="T23" fmla="*/ 398 h 1049"/>
                  <a:gd name="T24" fmla="*/ 428 w 1826"/>
                  <a:gd name="T25" fmla="*/ 376 h 1049"/>
                  <a:gd name="T26" fmla="*/ 482 w 1826"/>
                  <a:gd name="T27" fmla="*/ 350 h 1049"/>
                  <a:gd name="T28" fmla="*/ 539 w 1826"/>
                  <a:gd name="T29" fmla="*/ 322 h 1049"/>
                  <a:gd name="T30" fmla="*/ 599 w 1826"/>
                  <a:gd name="T31" fmla="*/ 292 h 1049"/>
                  <a:gd name="T32" fmla="*/ 659 w 1826"/>
                  <a:gd name="T33" fmla="*/ 259 h 1049"/>
                  <a:gd name="T34" fmla="*/ 721 w 1826"/>
                  <a:gd name="T35" fmla="*/ 224 h 1049"/>
                  <a:gd name="T36" fmla="*/ 784 w 1826"/>
                  <a:gd name="T37" fmla="*/ 186 h 1049"/>
                  <a:gd name="T38" fmla="*/ 847 w 1826"/>
                  <a:gd name="T39" fmla="*/ 146 h 1049"/>
                  <a:gd name="T40" fmla="*/ 912 w 1826"/>
                  <a:gd name="T41" fmla="*/ 103 h 1049"/>
                  <a:gd name="T42" fmla="*/ 911 w 1826"/>
                  <a:gd name="T43" fmla="*/ 97 h 1049"/>
                  <a:gd name="T44" fmla="*/ 911 w 1826"/>
                  <a:gd name="T45" fmla="*/ 89 h 1049"/>
                  <a:gd name="T46" fmla="*/ 910 w 1826"/>
                  <a:gd name="T47" fmla="*/ 78 h 1049"/>
                  <a:gd name="T48" fmla="*/ 907 w 1826"/>
                  <a:gd name="T49" fmla="*/ 66 h 1049"/>
                  <a:gd name="T50" fmla="*/ 903 w 1826"/>
                  <a:gd name="T51" fmla="*/ 53 h 1049"/>
                  <a:gd name="T52" fmla="*/ 895 w 1826"/>
                  <a:gd name="T53" fmla="*/ 40 h 1049"/>
                  <a:gd name="T54" fmla="*/ 885 w 1826"/>
                  <a:gd name="T55" fmla="*/ 28 h 1049"/>
                  <a:gd name="T56" fmla="*/ 872 w 1826"/>
                  <a:gd name="T57" fmla="*/ 15 h 1049"/>
                  <a:gd name="T58" fmla="*/ 858 w 1826"/>
                  <a:gd name="T59" fmla="*/ 8 h 1049"/>
                  <a:gd name="T60" fmla="*/ 848 w 1826"/>
                  <a:gd name="T61" fmla="*/ 4 h 1049"/>
                  <a:gd name="T62" fmla="*/ 837 w 1826"/>
                  <a:gd name="T63" fmla="*/ 1 h 1049"/>
                  <a:gd name="T64" fmla="*/ 830 w 1826"/>
                  <a:gd name="T65" fmla="*/ 4 h 1049"/>
                  <a:gd name="T66" fmla="*/ 823 w 1826"/>
                  <a:gd name="T67" fmla="*/ 10 h 1049"/>
                  <a:gd name="T68" fmla="*/ 813 w 1826"/>
                  <a:gd name="T69" fmla="*/ 22 h 1049"/>
                  <a:gd name="T70" fmla="*/ 799 w 1826"/>
                  <a:gd name="T71" fmla="*/ 36 h 1049"/>
                  <a:gd name="T72" fmla="*/ 781 w 1826"/>
                  <a:gd name="T73" fmla="*/ 54 h 1049"/>
                  <a:gd name="T74" fmla="*/ 760 w 1826"/>
                  <a:gd name="T75" fmla="*/ 73 h 1049"/>
                  <a:gd name="T76" fmla="*/ 735 w 1826"/>
                  <a:gd name="T77" fmla="*/ 96 h 1049"/>
                  <a:gd name="T78" fmla="*/ 706 w 1826"/>
                  <a:gd name="T79" fmla="*/ 120 h 1049"/>
                  <a:gd name="T80" fmla="*/ 674 w 1826"/>
                  <a:gd name="T81" fmla="*/ 147 h 1049"/>
                  <a:gd name="T82" fmla="*/ 638 w 1826"/>
                  <a:gd name="T83" fmla="*/ 174 h 1049"/>
                  <a:gd name="T84" fmla="*/ 598 w 1826"/>
                  <a:gd name="T85" fmla="*/ 203 h 1049"/>
                  <a:gd name="T86" fmla="*/ 554 w 1826"/>
                  <a:gd name="T87" fmla="*/ 231 h 1049"/>
                  <a:gd name="T88" fmla="*/ 508 w 1826"/>
                  <a:gd name="T89" fmla="*/ 261 h 1049"/>
                  <a:gd name="T90" fmla="*/ 457 w 1826"/>
                  <a:gd name="T91" fmla="*/ 290 h 1049"/>
                  <a:gd name="T92" fmla="*/ 403 w 1826"/>
                  <a:gd name="T93" fmla="*/ 320 h 1049"/>
                  <a:gd name="T94" fmla="*/ 345 w 1826"/>
                  <a:gd name="T95" fmla="*/ 349 h 1049"/>
                  <a:gd name="T96" fmla="*/ 284 w 1826"/>
                  <a:gd name="T97" fmla="*/ 376 h 1049"/>
                  <a:gd name="T98" fmla="*/ 217 w 1826"/>
                  <a:gd name="T99" fmla="*/ 403 h 1049"/>
                  <a:gd name="T100" fmla="*/ 149 w 1826"/>
                  <a:gd name="T101" fmla="*/ 428 h 1049"/>
                  <a:gd name="T102" fmla="*/ 76 w 1826"/>
                  <a:gd name="T103" fmla="*/ 451 h 1049"/>
                  <a:gd name="T104" fmla="*/ 0 w 1826"/>
                  <a:gd name="T105" fmla="*/ 473 h 10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6"/>
                  <a:gd name="T160" fmla="*/ 0 h 1049"/>
                  <a:gd name="T161" fmla="*/ 1826 w 1826"/>
                  <a:gd name="T162" fmla="*/ 1049 h 10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6" h="1049">
                    <a:moveTo>
                      <a:pt x="38" y="1049"/>
                    </a:moveTo>
                    <a:lnTo>
                      <a:pt x="40" y="1047"/>
                    </a:lnTo>
                    <a:lnTo>
                      <a:pt x="48" y="1046"/>
                    </a:lnTo>
                    <a:lnTo>
                      <a:pt x="52" y="1043"/>
                    </a:lnTo>
                    <a:lnTo>
                      <a:pt x="60" y="1042"/>
                    </a:lnTo>
                    <a:lnTo>
                      <a:pt x="67" y="1039"/>
                    </a:lnTo>
                    <a:lnTo>
                      <a:pt x="77" y="1038"/>
                    </a:lnTo>
                    <a:lnTo>
                      <a:pt x="86" y="1034"/>
                    </a:lnTo>
                    <a:lnTo>
                      <a:pt x="97" y="1031"/>
                    </a:lnTo>
                    <a:lnTo>
                      <a:pt x="109" y="1027"/>
                    </a:lnTo>
                    <a:lnTo>
                      <a:pt x="123" y="1024"/>
                    </a:lnTo>
                    <a:lnTo>
                      <a:pt x="137" y="1019"/>
                    </a:lnTo>
                    <a:lnTo>
                      <a:pt x="152" y="1014"/>
                    </a:lnTo>
                    <a:lnTo>
                      <a:pt x="168" y="1010"/>
                    </a:lnTo>
                    <a:lnTo>
                      <a:pt x="187" y="1006"/>
                    </a:lnTo>
                    <a:lnTo>
                      <a:pt x="205" y="999"/>
                    </a:lnTo>
                    <a:lnTo>
                      <a:pt x="224" y="993"/>
                    </a:lnTo>
                    <a:lnTo>
                      <a:pt x="243" y="986"/>
                    </a:lnTo>
                    <a:lnTo>
                      <a:pt x="267" y="980"/>
                    </a:lnTo>
                    <a:lnTo>
                      <a:pt x="289" y="971"/>
                    </a:lnTo>
                    <a:lnTo>
                      <a:pt x="312" y="964"/>
                    </a:lnTo>
                    <a:lnTo>
                      <a:pt x="335" y="956"/>
                    </a:lnTo>
                    <a:lnTo>
                      <a:pt x="361" y="947"/>
                    </a:lnTo>
                    <a:lnTo>
                      <a:pt x="386" y="938"/>
                    </a:lnTo>
                    <a:lnTo>
                      <a:pt x="413" y="928"/>
                    </a:lnTo>
                    <a:lnTo>
                      <a:pt x="439" y="919"/>
                    </a:lnTo>
                    <a:lnTo>
                      <a:pt x="468" y="909"/>
                    </a:lnTo>
                    <a:lnTo>
                      <a:pt x="496" y="898"/>
                    </a:lnTo>
                    <a:lnTo>
                      <a:pt x="527" y="887"/>
                    </a:lnTo>
                    <a:lnTo>
                      <a:pt x="557" y="875"/>
                    </a:lnTo>
                    <a:lnTo>
                      <a:pt x="588" y="864"/>
                    </a:lnTo>
                    <a:lnTo>
                      <a:pt x="618" y="850"/>
                    </a:lnTo>
                    <a:lnTo>
                      <a:pt x="651" y="838"/>
                    </a:lnTo>
                    <a:lnTo>
                      <a:pt x="684" y="823"/>
                    </a:lnTo>
                    <a:lnTo>
                      <a:pt x="718" y="811"/>
                    </a:lnTo>
                    <a:lnTo>
                      <a:pt x="749" y="796"/>
                    </a:lnTo>
                    <a:lnTo>
                      <a:pt x="785" y="781"/>
                    </a:lnTo>
                    <a:lnTo>
                      <a:pt x="819" y="766"/>
                    </a:lnTo>
                    <a:lnTo>
                      <a:pt x="856" y="751"/>
                    </a:lnTo>
                    <a:lnTo>
                      <a:pt x="892" y="733"/>
                    </a:lnTo>
                    <a:lnTo>
                      <a:pt x="929" y="716"/>
                    </a:lnTo>
                    <a:lnTo>
                      <a:pt x="966" y="699"/>
                    </a:lnTo>
                    <a:lnTo>
                      <a:pt x="1004" y="681"/>
                    </a:lnTo>
                    <a:lnTo>
                      <a:pt x="1042" y="662"/>
                    </a:lnTo>
                    <a:lnTo>
                      <a:pt x="1080" y="644"/>
                    </a:lnTo>
                    <a:lnTo>
                      <a:pt x="1120" y="625"/>
                    </a:lnTo>
                    <a:lnTo>
                      <a:pt x="1160" y="604"/>
                    </a:lnTo>
                    <a:lnTo>
                      <a:pt x="1199" y="584"/>
                    </a:lnTo>
                    <a:lnTo>
                      <a:pt x="1239" y="562"/>
                    </a:lnTo>
                    <a:lnTo>
                      <a:pt x="1279" y="539"/>
                    </a:lnTo>
                    <a:lnTo>
                      <a:pt x="1320" y="517"/>
                    </a:lnTo>
                    <a:lnTo>
                      <a:pt x="1359" y="493"/>
                    </a:lnTo>
                    <a:lnTo>
                      <a:pt x="1402" y="472"/>
                    </a:lnTo>
                    <a:lnTo>
                      <a:pt x="1443" y="447"/>
                    </a:lnTo>
                    <a:lnTo>
                      <a:pt x="1485" y="424"/>
                    </a:lnTo>
                    <a:lnTo>
                      <a:pt x="1526" y="398"/>
                    </a:lnTo>
                    <a:lnTo>
                      <a:pt x="1569" y="372"/>
                    </a:lnTo>
                    <a:lnTo>
                      <a:pt x="1610" y="344"/>
                    </a:lnTo>
                    <a:lnTo>
                      <a:pt x="1653" y="318"/>
                    </a:lnTo>
                    <a:lnTo>
                      <a:pt x="1696" y="291"/>
                    </a:lnTo>
                    <a:lnTo>
                      <a:pt x="1738" y="262"/>
                    </a:lnTo>
                    <a:lnTo>
                      <a:pt x="1782" y="234"/>
                    </a:lnTo>
                    <a:lnTo>
                      <a:pt x="1826" y="206"/>
                    </a:lnTo>
                    <a:lnTo>
                      <a:pt x="1824" y="204"/>
                    </a:lnTo>
                    <a:lnTo>
                      <a:pt x="1824" y="198"/>
                    </a:lnTo>
                    <a:lnTo>
                      <a:pt x="1824" y="193"/>
                    </a:lnTo>
                    <a:lnTo>
                      <a:pt x="1824" y="189"/>
                    </a:lnTo>
                    <a:lnTo>
                      <a:pt x="1824" y="183"/>
                    </a:lnTo>
                    <a:lnTo>
                      <a:pt x="1824" y="178"/>
                    </a:lnTo>
                    <a:lnTo>
                      <a:pt x="1823" y="171"/>
                    </a:lnTo>
                    <a:lnTo>
                      <a:pt x="1822" y="164"/>
                    </a:lnTo>
                    <a:lnTo>
                      <a:pt x="1822" y="156"/>
                    </a:lnTo>
                    <a:lnTo>
                      <a:pt x="1820" y="149"/>
                    </a:lnTo>
                    <a:lnTo>
                      <a:pt x="1817" y="141"/>
                    </a:lnTo>
                    <a:lnTo>
                      <a:pt x="1816" y="132"/>
                    </a:lnTo>
                    <a:lnTo>
                      <a:pt x="1812" y="124"/>
                    </a:lnTo>
                    <a:lnTo>
                      <a:pt x="1811" y="116"/>
                    </a:lnTo>
                    <a:lnTo>
                      <a:pt x="1807" y="106"/>
                    </a:lnTo>
                    <a:lnTo>
                      <a:pt x="1801" y="98"/>
                    </a:lnTo>
                    <a:lnTo>
                      <a:pt x="1797" y="89"/>
                    </a:lnTo>
                    <a:lnTo>
                      <a:pt x="1791" y="79"/>
                    </a:lnTo>
                    <a:lnTo>
                      <a:pt x="1786" y="70"/>
                    </a:lnTo>
                    <a:lnTo>
                      <a:pt x="1781" y="63"/>
                    </a:lnTo>
                    <a:lnTo>
                      <a:pt x="1772" y="55"/>
                    </a:lnTo>
                    <a:lnTo>
                      <a:pt x="1765" y="46"/>
                    </a:lnTo>
                    <a:lnTo>
                      <a:pt x="1756" y="38"/>
                    </a:lnTo>
                    <a:lnTo>
                      <a:pt x="1746" y="30"/>
                    </a:lnTo>
                    <a:lnTo>
                      <a:pt x="1735" y="23"/>
                    </a:lnTo>
                    <a:lnTo>
                      <a:pt x="1724" y="19"/>
                    </a:lnTo>
                    <a:lnTo>
                      <a:pt x="1718" y="15"/>
                    </a:lnTo>
                    <a:lnTo>
                      <a:pt x="1711" y="12"/>
                    </a:lnTo>
                    <a:lnTo>
                      <a:pt x="1705" y="9"/>
                    </a:lnTo>
                    <a:lnTo>
                      <a:pt x="1698" y="8"/>
                    </a:lnTo>
                    <a:lnTo>
                      <a:pt x="1690" y="4"/>
                    </a:lnTo>
                    <a:lnTo>
                      <a:pt x="1683" y="4"/>
                    </a:lnTo>
                    <a:lnTo>
                      <a:pt x="1675" y="1"/>
                    </a:lnTo>
                    <a:lnTo>
                      <a:pt x="1670" y="0"/>
                    </a:lnTo>
                    <a:lnTo>
                      <a:pt x="1667" y="1"/>
                    </a:lnTo>
                    <a:lnTo>
                      <a:pt x="1662" y="7"/>
                    </a:lnTo>
                    <a:lnTo>
                      <a:pt x="1657" y="9"/>
                    </a:lnTo>
                    <a:lnTo>
                      <a:pt x="1653" y="15"/>
                    </a:lnTo>
                    <a:lnTo>
                      <a:pt x="1648" y="20"/>
                    </a:lnTo>
                    <a:lnTo>
                      <a:pt x="1642" y="29"/>
                    </a:lnTo>
                    <a:lnTo>
                      <a:pt x="1634" y="34"/>
                    </a:lnTo>
                    <a:lnTo>
                      <a:pt x="1627" y="44"/>
                    </a:lnTo>
                    <a:lnTo>
                      <a:pt x="1619" y="52"/>
                    </a:lnTo>
                    <a:lnTo>
                      <a:pt x="1610" y="63"/>
                    </a:lnTo>
                    <a:lnTo>
                      <a:pt x="1599" y="72"/>
                    </a:lnTo>
                    <a:lnTo>
                      <a:pt x="1589" y="83"/>
                    </a:lnTo>
                    <a:lnTo>
                      <a:pt x="1577" y="94"/>
                    </a:lnTo>
                    <a:lnTo>
                      <a:pt x="1564" y="108"/>
                    </a:lnTo>
                    <a:lnTo>
                      <a:pt x="1549" y="120"/>
                    </a:lnTo>
                    <a:lnTo>
                      <a:pt x="1536" y="132"/>
                    </a:lnTo>
                    <a:lnTo>
                      <a:pt x="1521" y="146"/>
                    </a:lnTo>
                    <a:lnTo>
                      <a:pt x="1506" y="161"/>
                    </a:lnTo>
                    <a:lnTo>
                      <a:pt x="1488" y="176"/>
                    </a:lnTo>
                    <a:lnTo>
                      <a:pt x="1471" y="191"/>
                    </a:lnTo>
                    <a:lnTo>
                      <a:pt x="1452" y="206"/>
                    </a:lnTo>
                    <a:lnTo>
                      <a:pt x="1435" y="224"/>
                    </a:lnTo>
                    <a:lnTo>
                      <a:pt x="1413" y="240"/>
                    </a:lnTo>
                    <a:lnTo>
                      <a:pt x="1392" y="258"/>
                    </a:lnTo>
                    <a:lnTo>
                      <a:pt x="1372" y="275"/>
                    </a:lnTo>
                    <a:lnTo>
                      <a:pt x="1350" y="294"/>
                    </a:lnTo>
                    <a:lnTo>
                      <a:pt x="1325" y="310"/>
                    </a:lnTo>
                    <a:lnTo>
                      <a:pt x="1302" y="329"/>
                    </a:lnTo>
                    <a:lnTo>
                      <a:pt x="1277" y="348"/>
                    </a:lnTo>
                    <a:lnTo>
                      <a:pt x="1253" y="368"/>
                    </a:lnTo>
                    <a:lnTo>
                      <a:pt x="1224" y="385"/>
                    </a:lnTo>
                    <a:lnTo>
                      <a:pt x="1198" y="405"/>
                    </a:lnTo>
                    <a:lnTo>
                      <a:pt x="1169" y="424"/>
                    </a:lnTo>
                    <a:lnTo>
                      <a:pt x="1141" y="443"/>
                    </a:lnTo>
                    <a:lnTo>
                      <a:pt x="1110" y="462"/>
                    </a:lnTo>
                    <a:lnTo>
                      <a:pt x="1080" y="483"/>
                    </a:lnTo>
                    <a:lnTo>
                      <a:pt x="1049" y="502"/>
                    </a:lnTo>
                    <a:lnTo>
                      <a:pt x="1017" y="522"/>
                    </a:lnTo>
                    <a:lnTo>
                      <a:pt x="983" y="541"/>
                    </a:lnTo>
                    <a:lnTo>
                      <a:pt x="950" y="560"/>
                    </a:lnTo>
                    <a:lnTo>
                      <a:pt x="915" y="580"/>
                    </a:lnTo>
                    <a:lnTo>
                      <a:pt x="881" y="600"/>
                    </a:lnTo>
                    <a:lnTo>
                      <a:pt x="844" y="619"/>
                    </a:lnTo>
                    <a:lnTo>
                      <a:pt x="807" y="640"/>
                    </a:lnTo>
                    <a:lnTo>
                      <a:pt x="770" y="659"/>
                    </a:lnTo>
                    <a:lnTo>
                      <a:pt x="732" y="679"/>
                    </a:lnTo>
                    <a:lnTo>
                      <a:pt x="691" y="697"/>
                    </a:lnTo>
                    <a:lnTo>
                      <a:pt x="651" y="716"/>
                    </a:lnTo>
                    <a:lnTo>
                      <a:pt x="609" y="734"/>
                    </a:lnTo>
                    <a:lnTo>
                      <a:pt x="568" y="752"/>
                    </a:lnTo>
                    <a:lnTo>
                      <a:pt x="524" y="770"/>
                    </a:lnTo>
                    <a:lnTo>
                      <a:pt x="481" y="787"/>
                    </a:lnTo>
                    <a:lnTo>
                      <a:pt x="435" y="805"/>
                    </a:lnTo>
                    <a:lnTo>
                      <a:pt x="391" y="823"/>
                    </a:lnTo>
                    <a:lnTo>
                      <a:pt x="343" y="839"/>
                    </a:lnTo>
                    <a:lnTo>
                      <a:pt x="298" y="856"/>
                    </a:lnTo>
                    <a:lnTo>
                      <a:pt x="249" y="871"/>
                    </a:lnTo>
                    <a:lnTo>
                      <a:pt x="202" y="887"/>
                    </a:lnTo>
                    <a:lnTo>
                      <a:pt x="152" y="901"/>
                    </a:lnTo>
                    <a:lnTo>
                      <a:pt x="103" y="916"/>
                    </a:lnTo>
                    <a:lnTo>
                      <a:pt x="51" y="930"/>
                    </a:lnTo>
                    <a:lnTo>
                      <a:pt x="0" y="945"/>
                    </a:lnTo>
                    <a:lnTo>
                      <a:pt x="38" y="1049"/>
                    </a:lnTo>
                    <a:close/>
                  </a:path>
                </a:pathLst>
              </a:custGeom>
              <a:solidFill>
                <a:schemeClr val="tx1"/>
              </a:solidFill>
              <a:ln w="9525">
                <a:noFill/>
                <a:round/>
                <a:headEnd/>
                <a:tailEnd/>
              </a:ln>
            </p:spPr>
            <p:txBody>
              <a:bodyPr>
                <a:prstTxWarp prst="textNoShape">
                  <a:avLst/>
                </a:prstTxWarp>
              </a:bodyPr>
              <a:lstStyle/>
              <a:p>
                <a:endParaRPr lang="en-US"/>
              </a:p>
            </p:txBody>
          </p:sp>
          <p:sp>
            <p:nvSpPr>
              <p:cNvPr id="100860" name="Freeform 18"/>
              <p:cNvSpPr>
                <a:spLocks/>
              </p:cNvSpPr>
              <p:nvPr/>
            </p:nvSpPr>
            <p:spPr bwMode="auto">
              <a:xfrm>
                <a:off x="4255" y="2255"/>
                <a:ext cx="115" cy="153"/>
              </a:xfrm>
              <a:custGeom>
                <a:avLst/>
                <a:gdLst>
                  <a:gd name="T0" fmla="*/ 3 w 231"/>
                  <a:gd name="T1" fmla="*/ 22 h 305"/>
                  <a:gd name="T2" fmla="*/ 2 w 231"/>
                  <a:gd name="T3" fmla="*/ 27 h 305"/>
                  <a:gd name="T4" fmla="*/ 1 w 231"/>
                  <a:gd name="T5" fmla="*/ 32 h 305"/>
                  <a:gd name="T6" fmla="*/ 1 w 231"/>
                  <a:gd name="T7" fmla="*/ 39 h 305"/>
                  <a:gd name="T8" fmla="*/ 0 w 231"/>
                  <a:gd name="T9" fmla="*/ 47 h 305"/>
                  <a:gd name="T10" fmla="*/ 0 w 231"/>
                  <a:gd name="T11" fmla="*/ 56 h 305"/>
                  <a:gd name="T12" fmla="*/ 0 w 231"/>
                  <a:gd name="T13" fmla="*/ 66 h 305"/>
                  <a:gd name="T14" fmla="*/ 0 w 231"/>
                  <a:gd name="T15" fmla="*/ 76 h 305"/>
                  <a:gd name="T16" fmla="*/ 1 w 231"/>
                  <a:gd name="T17" fmla="*/ 87 h 305"/>
                  <a:gd name="T18" fmla="*/ 3 w 231"/>
                  <a:gd name="T19" fmla="*/ 97 h 305"/>
                  <a:gd name="T20" fmla="*/ 6 w 231"/>
                  <a:gd name="T21" fmla="*/ 107 h 305"/>
                  <a:gd name="T22" fmla="*/ 11 w 231"/>
                  <a:gd name="T23" fmla="*/ 117 h 305"/>
                  <a:gd name="T24" fmla="*/ 16 w 231"/>
                  <a:gd name="T25" fmla="*/ 126 h 305"/>
                  <a:gd name="T26" fmla="*/ 22 w 231"/>
                  <a:gd name="T27" fmla="*/ 134 h 305"/>
                  <a:gd name="T28" fmla="*/ 30 w 231"/>
                  <a:gd name="T29" fmla="*/ 141 h 305"/>
                  <a:gd name="T30" fmla="*/ 39 w 231"/>
                  <a:gd name="T31" fmla="*/ 146 h 305"/>
                  <a:gd name="T32" fmla="*/ 47 w 231"/>
                  <a:gd name="T33" fmla="*/ 150 h 305"/>
                  <a:gd name="T34" fmla="*/ 55 w 231"/>
                  <a:gd name="T35" fmla="*/ 152 h 305"/>
                  <a:gd name="T36" fmla="*/ 62 w 231"/>
                  <a:gd name="T37" fmla="*/ 153 h 305"/>
                  <a:gd name="T38" fmla="*/ 70 w 231"/>
                  <a:gd name="T39" fmla="*/ 151 h 305"/>
                  <a:gd name="T40" fmla="*/ 80 w 231"/>
                  <a:gd name="T41" fmla="*/ 146 h 305"/>
                  <a:gd name="T42" fmla="*/ 86 w 231"/>
                  <a:gd name="T43" fmla="*/ 140 h 305"/>
                  <a:gd name="T44" fmla="*/ 89 w 231"/>
                  <a:gd name="T45" fmla="*/ 131 h 305"/>
                  <a:gd name="T46" fmla="*/ 93 w 231"/>
                  <a:gd name="T47" fmla="*/ 123 h 305"/>
                  <a:gd name="T48" fmla="*/ 95 w 231"/>
                  <a:gd name="T49" fmla="*/ 117 h 305"/>
                  <a:gd name="T50" fmla="*/ 97 w 231"/>
                  <a:gd name="T51" fmla="*/ 112 h 305"/>
                  <a:gd name="T52" fmla="*/ 101 w 231"/>
                  <a:gd name="T53" fmla="*/ 104 h 305"/>
                  <a:gd name="T54" fmla="*/ 105 w 231"/>
                  <a:gd name="T55" fmla="*/ 98 h 305"/>
                  <a:gd name="T56" fmla="*/ 110 w 231"/>
                  <a:gd name="T57" fmla="*/ 90 h 305"/>
                  <a:gd name="T58" fmla="*/ 112 w 231"/>
                  <a:gd name="T59" fmla="*/ 83 h 305"/>
                  <a:gd name="T60" fmla="*/ 114 w 231"/>
                  <a:gd name="T61" fmla="*/ 76 h 305"/>
                  <a:gd name="T62" fmla="*/ 115 w 231"/>
                  <a:gd name="T63" fmla="*/ 68 h 305"/>
                  <a:gd name="T64" fmla="*/ 114 w 231"/>
                  <a:gd name="T65" fmla="*/ 61 h 305"/>
                  <a:gd name="T66" fmla="*/ 113 w 231"/>
                  <a:gd name="T67" fmla="*/ 53 h 305"/>
                  <a:gd name="T68" fmla="*/ 112 w 231"/>
                  <a:gd name="T69" fmla="*/ 43 h 305"/>
                  <a:gd name="T70" fmla="*/ 112 w 231"/>
                  <a:gd name="T71" fmla="*/ 32 h 305"/>
                  <a:gd name="T72" fmla="*/ 110 w 231"/>
                  <a:gd name="T73" fmla="*/ 21 h 305"/>
                  <a:gd name="T74" fmla="*/ 108 w 231"/>
                  <a:gd name="T75" fmla="*/ 12 h 305"/>
                  <a:gd name="T76" fmla="*/ 104 w 231"/>
                  <a:gd name="T77" fmla="*/ 5 h 305"/>
                  <a:gd name="T78" fmla="*/ 98 w 231"/>
                  <a:gd name="T79" fmla="*/ 1 h 305"/>
                  <a:gd name="T80" fmla="*/ 91 w 231"/>
                  <a:gd name="T81" fmla="*/ 0 h 305"/>
                  <a:gd name="T82" fmla="*/ 84 w 231"/>
                  <a:gd name="T83" fmla="*/ 0 h 305"/>
                  <a:gd name="T84" fmla="*/ 78 w 231"/>
                  <a:gd name="T85" fmla="*/ 1 h 305"/>
                  <a:gd name="T86" fmla="*/ 70 w 231"/>
                  <a:gd name="T87" fmla="*/ 5 h 305"/>
                  <a:gd name="T88" fmla="*/ 62 w 231"/>
                  <a:gd name="T89" fmla="*/ 7 h 305"/>
                  <a:gd name="T90" fmla="*/ 56 w 231"/>
                  <a:gd name="T91" fmla="*/ 9 h 305"/>
                  <a:gd name="T92" fmla="*/ 47 w 231"/>
                  <a:gd name="T93" fmla="*/ 10 h 305"/>
                  <a:gd name="T94" fmla="*/ 39 w 231"/>
                  <a:gd name="T95" fmla="*/ 10 h 305"/>
                  <a:gd name="T96" fmla="*/ 31 w 231"/>
                  <a:gd name="T97" fmla="*/ 10 h 305"/>
                  <a:gd name="T98" fmla="*/ 24 w 231"/>
                  <a:gd name="T99" fmla="*/ 8 h 305"/>
                  <a:gd name="T100" fmla="*/ 18 w 231"/>
                  <a:gd name="T101" fmla="*/ 8 h 305"/>
                  <a:gd name="T102" fmla="*/ 12 w 231"/>
                  <a:gd name="T103" fmla="*/ 8 h 305"/>
                  <a:gd name="T104" fmla="*/ 8 w 231"/>
                  <a:gd name="T105" fmla="*/ 11 h 305"/>
                  <a:gd name="T106" fmla="*/ 4 w 231"/>
                  <a:gd name="T107" fmla="*/ 17 h 305"/>
                  <a:gd name="T108" fmla="*/ 4 w 231"/>
                  <a:gd name="T109" fmla="*/ 21 h 3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
                  <a:gd name="T166" fmla="*/ 0 h 305"/>
                  <a:gd name="T167" fmla="*/ 231 w 231"/>
                  <a:gd name="T168" fmla="*/ 305 h 3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 h="305">
                    <a:moveTo>
                      <a:pt x="8" y="42"/>
                    </a:moveTo>
                    <a:lnTo>
                      <a:pt x="7" y="44"/>
                    </a:lnTo>
                    <a:lnTo>
                      <a:pt x="7" y="50"/>
                    </a:lnTo>
                    <a:lnTo>
                      <a:pt x="5" y="53"/>
                    </a:lnTo>
                    <a:lnTo>
                      <a:pt x="4" y="59"/>
                    </a:lnTo>
                    <a:lnTo>
                      <a:pt x="2" y="64"/>
                    </a:lnTo>
                    <a:lnTo>
                      <a:pt x="2" y="71"/>
                    </a:lnTo>
                    <a:lnTo>
                      <a:pt x="2" y="78"/>
                    </a:lnTo>
                    <a:lnTo>
                      <a:pt x="1" y="86"/>
                    </a:lnTo>
                    <a:lnTo>
                      <a:pt x="0" y="94"/>
                    </a:lnTo>
                    <a:lnTo>
                      <a:pt x="0" y="104"/>
                    </a:lnTo>
                    <a:lnTo>
                      <a:pt x="0" y="112"/>
                    </a:lnTo>
                    <a:lnTo>
                      <a:pt x="0" y="121"/>
                    </a:lnTo>
                    <a:lnTo>
                      <a:pt x="0" y="132"/>
                    </a:lnTo>
                    <a:lnTo>
                      <a:pt x="1" y="142"/>
                    </a:lnTo>
                    <a:lnTo>
                      <a:pt x="1" y="152"/>
                    </a:lnTo>
                    <a:lnTo>
                      <a:pt x="2" y="162"/>
                    </a:lnTo>
                    <a:lnTo>
                      <a:pt x="2" y="173"/>
                    </a:lnTo>
                    <a:lnTo>
                      <a:pt x="5" y="183"/>
                    </a:lnTo>
                    <a:lnTo>
                      <a:pt x="7" y="193"/>
                    </a:lnTo>
                    <a:lnTo>
                      <a:pt x="11" y="203"/>
                    </a:lnTo>
                    <a:lnTo>
                      <a:pt x="13" y="213"/>
                    </a:lnTo>
                    <a:lnTo>
                      <a:pt x="18" y="224"/>
                    </a:lnTo>
                    <a:lnTo>
                      <a:pt x="22" y="234"/>
                    </a:lnTo>
                    <a:lnTo>
                      <a:pt x="27" y="243"/>
                    </a:lnTo>
                    <a:lnTo>
                      <a:pt x="33" y="251"/>
                    </a:lnTo>
                    <a:lnTo>
                      <a:pt x="38" y="260"/>
                    </a:lnTo>
                    <a:lnTo>
                      <a:pt x="45" y="268"/>
                    </a:lnTo>
                    <a:lnTo>
                      <a:pt x="53" y="275"/>
                    </a:lnTo>
                    <a:lnTo>
                      <a:pt x="61" y="281"/>
                    </a:lnTo>
                    <a:lnTo>
                      <a:pt x="71" y="288"/>
                    </a:lnTo>
                    <a:lnTo>
                      <a:pt x="79" y="291"/>
                    </a:lnTo>
                    <a:lnTo>
                      <a:pt x="89" y="295"/>
                    </a:lnTo>
                    <a:lnTo>
                      <a:pt x="95" y="299"/>
                    </a:lnTo>
                    <a:lnTo>
                      <a:pt x="104" y="302"/>
                    </a:lnTo>
                    <a:lnTo>
                      <a:pt x="111" y="303"/>
                    </a:lnTo>
                    <a:lnTo>
                      <a:pt x="119" y="305"/>
                    </a:lnTo>
                    <a:lnTo>
                      <a:pt x="124" y="305"/>
                    </a:lnTo>
                    <a:lnTo>
                      <a:pt x="131" y="305"/>
                    </a:lnTo>
                    <a:lnTo>
                      <a:pt x="141" y="302"/>
                    </a:lnTo>
                    <a:lnTo>
                      <a:pt x="152" y="299"/>
                    </a:lnTo>
                    <a:lnTo>
                      <a:pt x="160" y="292"/>
                    </a:lnTo>
                    <a:lnTo>
                      <a:pt x="167" y="287"/>
                    </a:lnTo>
                    <a:lnTo>
                      <a:pt x="172" y="279"/>
                    </a:lnTo>
                    <a:lnTo>
                      <a:pt x="176" y="270"/>
                    </a:lnTo>
                    <a:lnTo>
                      <a:pt x="179" y="261"/>
                    </a:lnTo>
                    <a:lnTo>
                      <a:pt x="184" y="254"/>
                    </a:lnTo>
                    <a:lnTo>
                      <a:pt x="186" y="246"/>
                    </a:lnTo>
                    <a:lnTo>
                      <a:pt x="188" y="239"/>
                    </a:lnTo>
                    <a:lnTo>
                      <a:pt x="190" y="234"/>
                    </a:lnTo>
                    <a:lnTo>
                      <a:pt x="191" y="232"/>
                    </a:lnTo>
                    <a:lnTo>
                      <a:pt x="194" y="224"/>
                    </a:lnTo>
                    <a:lnTo>
                      <a:pt x="199" y="214"/>
                    </a:lnTo>
                    <a:lnTo>
                      <a:pt x="203" y="208"/>
                    </a:lnTo>
                    <a:lnTo>
                      <a:pt x="208" y="202"/>
                    </a:lnTo>
                    <a:lnTo>
                      <a:pt x="210" y="195"/>
                    </a:lnTo>
                    <a:lnTo>
                      <a:pt x="216" y="188"/>
                    </a:lnTo>
                    <a:lnTo>
                      <a:pt x="220" y="180"/>
                    </a:lnTo>
                    <a:lnTo>
                      <a:pt x="223" y="173"/>
                    </a:lnTo>
                    <a:lnTo>
                      <a:pt x="225" y="165"/>
                    </a:lnTo>
                    <a:lnTo>
                      <a:pt x="229" y="158"/>
                    </a:lnTo>
                    <a:lnTo>
                      <a:pt x="229" y="152"/>
                    </a:lnTo>
                    <a:lnTo>
                      <a:pt x="231" y="143"/>
                    </a:lnTo>
                    <a:lnTo>
                      <a:pt x="231" y="136"/>
                    </a:lnTo>
                    <a:lnTo>
                      <a:pt x="231" y="131"/>
                    </a:lnTo>
                    <a:lnTo>
                      <a:pt x="229" y="121"/>
                    </a:lnTo>
                    <a:lnTo>
                      <a:pt x="228" y="115"/>
                    </a:lnTo>
                    <a:lnTo>
                      <a:pt x="227" y="105"/>
                    </a:lnTo>
                    <a:lnTo>
                      <a:pt x="227" y="95"/>
                    </a:lnTo>
                    <a:lnTo>
                      <a:pt x="225" y="85"/>
                    </a:lnTo>
                    <a:lnTo>
                      <a:pt x="225" y="74"/>
                    </a:lnTo>
                    <a:lnTo>
                      <a:pt x="224" y="63"/>
                    </a:lnTo>
                    <a:lnTo>
                      <a:pt x="224" y="53"/>
                    </a:lnTo>
                    <a:lnTo>
                      <a:pt x="221" y="42"/>
                    </a:lnTo>
                    <a:lnTo>
                      <a:pt x="220" y="33"/>
                    </a:lnTo>
                    <a:lnTo>
                      <a:pt x="216" y="24"/>
                    </a:lnTo>
                    <a:lnTo>
                      <a:pt x="213" y="18"/>
                    </a:lnTo>
                    <a:lnTo>
                      <a:pt x="209" y="9"/>
                    </a:lnTo>
                    <a:lnTo>
                      <a:pt x="203" y="5"/>
                    </a:lnTo>
                    <a:lnTo>
                      <a:pt x="197" y="1"/>
                    </a:lnTo>
                    <a:lnTo>
                      <a:pt x="191" y="1"/>
                    </a:lnTo>
                    <a:lnTo>
                      <a:pt x="183" y="0"/>
                    </a:lnTo>
                    <a:lnTo>
                      <a:pt x="176" y="0"/>
                    </a:lnTo>
                    <a:lnTo>
                      <a:pt x="169" y="0"/>
                    </a:lnTo>
                    <a:lnTo>
                      <a:pt x="165" y="0"/>
                    </a:lnTo>
                    <a:lnTo>
                      <a:pt x="157" y="2"/>
                    </a:lnTo>
                    <a:lnTo>
                      <a:pt x="149" y="5"/>
                    </a:lnTo>
                    <a:lnTo>
                      <a:pt x="141" y="9"/>
                    </a:lnTo>
                    <a:lnTo>
                      <a:pt x="131" y="12"/>
                    </a:lnTo>
                    <a:lnTo>
                      <a:pt x="124" y="13"/>
                    </a:lnTo>
                    <a:lnTo>
                      <a:pt x="119" y="15"/>
                    </a:lnTo>
                    <a:lnTo>
                      <a:pt x="112" y="18"/>
                    </a:lnTo>
                    <a:lnTo>
                      <a:pt x="105" y="20"/>
                    </a:lnTo>
                    <a:lnTo>
                      <a:pt x="95" y="20"/>
                    </a:lnTo>
                    <a:lnTo>
                      <a:pt x="87" y="20"/>
                    </a:lnTo>
                    <a:lnTo>
                      <a:pt x="78" y="20"/>
                    </a:lnTo>
                    <a:lnTo>
                      <a:pt x="71" y="20"/>
                    </a:lnTo>
                    <a:lnTo>
                      <a:pt x="63" y="19"/>
                    </a:lnTo>
                    <a:lnTo>
                      <a:pt x="56" y="18"/>
                    </a:lnTo>
                    <a:lnTo>
                      <a:pt x="49" y="16"/>
                    </a:lnTo>
                    <a:lnTo>
                      <a:pt x="43" y="16"/>
                    </a:lnTo>
                    <a:lnTo>
                      <a:pt x="37" y="15"/>
                    </a:lnTo>
                    <a:lnTo>
                      <a:pt x="30" y="16"/>
                    </a:lnTo>
                    <a:lnTo>
                      <a:pt x="24" y="16"/>
                    </a:lnTo>
                    <a:lnTo>
                      <a:pt x="20" y="20"/>
                    </a:lnTo>
                    <a:lnTo>
                      <a:pt x="16" y="22"/>
                    </a:lnTo>
                    <a:lnTo>
                      <a:pt x="12" y="27"/>
                    </a:lnTo>
                    <a:lnTo>
                      <a:pt x="9" y="34"/>
                    </a:lnTo>
                    <a:lnTo>
                      <a:pt x="8" y="42"/>
                    </a:lnTo>
                    <a:close/>
                  </a:path>
                </a:pathLst>
              </a:custGeom>
              <a:solidFill>
                <a:schemeClr val="tx1"/>
              </a:solidFill>
              <a:ln w="9525">
                <a:noFill/>
                <a:round/>
                <a:headEnd/>
                <a:tailEnd/>
              </a:ln>
            </p:spPr>
            <p:txBody>
              <a:bodyPr>
                <a:prstTxWarp prst="textNoShape">
                  <a:avLst/>
                </a:prstTxWarp>
              </a:bodyPr>
              <a:lstStyle/>
              <a:p>
                <a:endParaRPr lang="en-US"/>
              </a:p>
            </p:txBody>
          </p:sp>
          <p:sp>
            <p:nvSpPr>
              <p:cNvPr id="100861" name="Freeform 19"/>
              <p:cNvSpPr>
                <a:spLocks/>
              </p:cNvSpPr>
              <p:nvPr/>
            </p:nvSpPr>
            <p:spPr bwMode="auto">
              <a:xfrm>
                <a:off x="4396" y="2158"/>
                <a:ext cx="87" cy="149"/>
              </a:xfrm>
              <a:custGeom>
                <a:avLst/>
                <a:gdLst>
                  <a:gd name="T0" fmla="*/ 2 w 173"/>
                  <a:gd name="T1" fmla="*/ 28 h 296"/>
                  <a:gd name="T2" fmla="*/ 2 w 173"/>
                  <a:gd name="T3" fmla="*/ 33 h 296"/>
                  <a:gd name="T4" fmla="*/ 2 w 173"/>
                  <a:gd name="T5" fmla="*/ 39 h 296"/>
                  <a:gd name="T6" fmla="*/ 1 w 173"/>
                  <a:gd name="T7" fmla="*/ 46 h 296"/>
                  <a:gd name="T8" fmla="*/ 0 w 173"/>
                  <a:gd name="T9" fmla="*/ 55 h 296"/>
                  <a:gd name="T10" fmla="*/ 0 w 173"/>
                  <a:gd name="T11" fmla="*/ 64 h 296"/>
                  <a:gd name="T12" fmla="*/ 0 w 173"/>
                  <a:gd name="T13" fmla="*/ 75 h 296"/>
                  <a:gd name="T14" fmla="*/ 0 w 173"/>
                  <a:gd name="T15" fmla="*/ 85 h 296"/>
                  <a:gd name="T16" fmla="*/ 0 w 173"/>
                  <a:gd name="T17" fmla="*/ 95 h 296"/>
                  <a:gd name="T18" fmla="*/ 1 w 173"/>
                  <a:gd name="T19" fmla="*/ 105 h 296"/>
                  <a:gd name="T20" fmla="*/ 2 w 173"/>
                  <a:gd name="T21" fmla="*/ 115 h 296"/>
                  <a:gd name="T22" fmla="*/ 4 w 173"/>
                  <a:gd name="T23" fmla="*/ 124 h 296"/>
                  <a:gd name="T24" fmla="*/ 6 w 173"/>
                  <a:gd name="T25" fmla="*/ 131 h 296"/>
                  <a:gd name="T26" fmla="*/ 10 w 173"/>
                  <a:gd name="T27" fmla="*/ 138 h 296"/>
                  <a:gd name="T28" fmla="*/ 13 w 173"/>
                  <a:gd name="T29" fmla="*/ 143 h 296"/>
                  <a:gd name="T30" fmla="*/ 19 w 173"/>
                  <a:gd name="T31" fmla="*/ 146 h 296"/>
                  <a:gd name="T32" fmla="*/ 27 w 173"/>
                  <a:gd name="T33" fmla="*/ 148 h 296"/>
                  <a:gd name="T34" fmla="*/ 32 w 173"/>
                  <a:gd name="T35" fmla="*/ 148 h 296"/>
                  <a:gd name="T36" fmla="*/ 38 w 173"/>
                  <a:gd name="T37" fmla="*/ 146 h 296"/>
                  <a:gd name="T38" fmla="*/ 45 w 173"/>
                  <a:gd name="T39" fmla="*/ 141 h 296"/>
                  <a:gd name="T40" fmla="*/ 55 w 173"/>
                  <a:gd name="T41" fmla="*/ 136 h 296"/>
                  <a:gd name="T42" fmla="*/ 65 w 173"/>
                  <a:gd name="T43" fmla="*/ 133 h 296"/>
                  <a:gd name="T44" fmla="*/ 73 w 173"/>
                  <a:gd name="T45" fmla="*/ 128 h 296"/>
                  <a:gd name="T46" fmla="*/ 80 w 173"/>
                  <a:gd name="T47" fmla="*/ 117 h 296"/>
                  <a:gd name="T48" fmla="*/ 85 w 173"/>
                  <a:gd name="T49" fmla="*/ 107 h 296"/>
                  <a:gd name="T50" fmla="*/ 87 w 173"/>
                  <a:gd name="T51" fmla="*/ 98 h 296"/>
                  <a:gd name="T52" fmla="*/ 86 w 173"/>
                  <a:gd name="T53" fmla="*/ 92 h 296"/>
                  <a:gd name="T54" fmla="*/ 85 w 173"/>
                  <a:gd name="T55" fmla="*/ 86 h 296"/>
                  <a:gd name="T56" fmla="*/ 84 w 173"/>
                  <a:gd name="T57" fmla="*/ 80 h 296"/>
                  <a:gd name="T58" fmla="*/ 80 w 173"/>
                  <a:gd name="T59" fmla="*/ 74 h 296"/>
                  <a:gd name="T60" fmla="*/ 77 w 173"/>
                  <a:gd name="T61" fmla="*/ 67 h 296"/>
                  <a:gd name="T62" fmla="*/ 73 w 173"/>
                  <a:gd name="T63" fmla="*/ 61 h 296"/>
                  <a:gd name="T64" fmla="*/ 69 w 173"/>
                  <a:gd name="T65" fmla="*/ 54 h 296"/>
                  <a:gd name="T66" fmla="*/ 64 w 173"/>
                  <a:gd name="T67" fmla="*/ 47 h 296"/>
                  <a:gd name="T68" fmla="*/ 58 w 173"/>
                  <a:gd name="T69" fmla="*/ 38 h 296"/>
                  <a:gd name="T70" fmla="*/ 50 w 173"/>
                  <a:gd name="T71" fmla="*/ 29 h 296"/>
                  <a:gd name="T72" fmla="*/ 42 w 173"/>
                  <a:gd name="T73" fmla="*/ 21 h 296"/>
                  <a:gd name="T74" fmla="*/ 32 w 173"/>
                  <a:gd name="T75" fmla="*/ 12 h 296"/>
                  <a:gd name="T76" fmla="*/ 24 w 173"/>
                  <a:gd name="T77" fmla="*/ 6 h 296"/>
                  <a:gd name="T78" fmla="*/ 17 w 173"/>
                  <a:gd name="T79" fmla="*/ 1 h 296"/>
                  <a:gd name="T80" fmla="*/ 12 w 173"/>
                  <a:gd name="T81" fmla="*/ 0 h 296"/>
                  <a:gd name="T82" fmla="*/ 7 w 173"/>
                  <a:gd name="T83" fmla="*/ 5 h 296"/>
                  <a:gd name="T84" fmla="*/ 4 w 173"/>
                  <a:gd name="T85" fmla="*/ 13 h 296"/>
                  <a:gd name="T86" fmla="*/ 3 w 173"/>
                  <a:gd name="T87" fmla="*/ 21 h 296"/>
                  <a:gd name="T88" fmla="*/ 3 w 173"/>
                  <a:gd name="T89" fmla="*/ 26 h 296"/>
                  <a:gd name="T90" fmla="*/ 3 w 173"/>
                  <a:gd name="T91" fmla="*/ 27 h 2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
                  <a:gd name="T139" fmla="*/ 0 h 296"/>
                  <a:gd name="T140" fmla="*/ 173 w 173"/>
                  <a:gd name="T141" fmla="*/ 296 h 2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 h="296">
                    <a:moveTo>
                      <a:pt x="5" y="54"/>
                    </a:moveTo>
                    <a:lnTo>
                      <a:pt x="4" y="56"/>
                    </a:lnTo>
                    <a:lnTo>
                      <a:pt x="3" y="61"/>
                    </a:lnTo>
                    <a:lnTo>
                      <a:pt x="3" y="65"/>
                    </a:lnTo>
                    <a:lnTo>
                      <a:pt x="3" y="72"/>
                    </a:lnTo>
                    <a:lnTo>
                      <a:pt x="3" y="78"/>
                    </a:lnTo>
                    <a:lnTo>
                      <a:pt x="3" y="86"/>
                    </a:lnTo>
                    <a:lnTo>
                      <a:pt x="1" y="91"/>
                    </a:lnTo>
                    <a:lnTo>
                      <a:pt x="1" y="101"/>
                    </a:lnTo>
                    <a:lnTo>
                      <a:pt x="0" y="109"/>
                    </a:lnTo>
                    <a:lnTo>
                      <a:pt x="0" y="119"/>
                    </a:lnTo>
                    <a:lnTo>
                      <a:pt x="0" y="128"/>
                    </a:lnTo>
                    <a:lnTo>
                      <a:pt x="0" y="138"/>
                    </a:lnTo>
                    <a:lnTo>
                      <a:pt x="0" y="149"/>
                    </a:lnTo>
                    <a:lnTo>
                      <a:pt x="0" y="160"/>
                    </a:lnTo>
                    <a:lnTo>
                      <a:pt x="0" y="169"/>
                    </a:lnTo>
                    <a:lnTo>
                      <a:pt x="0" y="179"/>
                    </a:lnTo>
                    <a:lnTo>
                      <a:pt x="0" y="188"/>
                    </a:lnTo>
                    <a:lnTo>
                      <a:pt x="1" y="199"/>
                    </a:lnTo>
                    <a:lnTo>
                      <a:pt x="1" y="209"/>
                    </a:lnTo>
                    <a:lnTo>
                      <a:pt x="3" y="218"/>
                    </a:lnTo>
                    <a:lnTo>
                      <a:pt x="4" y="229"/>
                    </a:lnTo>
                    <a:lnTo>
                      <a:pt x="7" y="239"/>
                    </a:lnTo>
                    <a:lnTo>
                      <a:pt x="8" y="246"/>
                    </a:lnTo>
                    <a:lnTo>
                      <a:pt x="9" y="255"/>
                    </a:lnTo>
                    <a:lnTo>
                      <a:pt x="12" y="261"/>
                    </a:lnTo>
                    <a:lnTo>
                      <a:pt x="16" y="269"/>
                    </a:lnTo>
                    <a:lnTo>
                      <a:pt x="19" y="274"/>
                    </a:lnTo>
                    <a:lnTo>
                      <a:pt x="23" y="280"/>
                    </a:lnTo>
                    <a:lnTo>
                      <a:pt x="26" y="284"/>
                    </a:lnTo>
                    <a:lnTo>
                      <a:pt x="31" y="288"/>
                    </a:lnTo>
                    <a:lnTo>
                      <a:pt x="38" y="291"/>
                    </a:lnTo>
                    <a:lnTo>
                      <a:pt x="46" y="295"/>
                    </a:lnTo>
                    <a:lnTo>
                      <a:pt x="53" y="295"/>
                    </a:lnTo>
                    <a:lnTo>
                      <a:pt x="59" y="296"/>
                    </a:lnTo>
                    <a:lnTo>
                      <a:pt x="64" y="295"/>
                    </a:lnTo>
                    <a:lnTo>
                      <a:pt x="70" y="295"/>
                    </a:lnTo>
                    <a:lnTo>
                      <a:pt x="75" y="291"/>
                    </a:lnTo>
                    <a:lnTo>
                      <a:pt x="80" y="289"/>
                    </a:lnTo>
                    <a:lnTo>
                      <a:pt x="89" y="281"/>
                    </a:lnTo>
                    <a:lnTo>
                      <a:pt x="98" y="274"/>
                    </a:lnTo>
                    <a:lnTo>
                      <a:pt x="109" y="270"/>
                    </a:lnTo>
                    <a:lnTo>
                      <a:pt x="119" y="268"/>
                    </a:lnTo>
                    <a:lnTo>
                      <a:pt x="130" y="265"/>
                    </a:lnTo>
                    <a:lnTo>
                      <a:pt x="139" y="259"/>
                    </a:lnTo>
                    <a:lnTo>
                      <a:pt x="146" y="254"/>
                    </a:lnTo>
                    <a:lnTo>
                      <a:pt x="154" y="244"/>
                    </a:lnTo>
                    <a:lnTo>
                      <a:pt x="160" y="233"/>
                    </a:lnTo>
                    <a:lnTo>
                      <a:pt x="165" y="224"/>
                    </a:lnTo>
                    <a:lnTo>
                      <a:pt x="169" y="212"/>
                    </a:lnTo>
                    <a:lnTo>
                      <a:pt x="173" y="201"/>
                    </a:lnTo>
                    <a:lnTo>
                      <a:pt x="173" y="194"/>
                    </a:lnTo>
                    <a:lnTo>
                      <a:pt x="173" y="188"/>
                    </a:lnTo>
                    <a:lnTo>
                      <a:pt x="172" y="183"/>
                    </a:lnTo>
                    <a:lnTo>
                      <a:pt x="172" y="177"/>
                    </a:lnTo>
                    <a:lnTo>
                      <a:pt x="169" y="171"/>
                    </a:lnTo>
                    <a:lnTo>
                      <a:pt x="169" y="164"/>
                    </a:lnTo>
                    <a:lnTo>
                      <a:pt x="167" y="158"/>
                    </a:lnTo>
                    <a:lnTo>
                      <a:pt x="165" y="153"/>
                    </a:lnTo>
                    <a:lnTo>
                      <a:pt x="160" y="147"/>
                    </a:lnTo>
                    <a:lnTo>
                      <a:pt x="157" y="140"/>
                    </a:lnTo>
                    <a:lnTo>
                      <a:pt x="153" y="134"/>
                    </a:lnTo>
                    <a:lnTo>
                      <a:pt x="150" y="128"/>
                    </a:lnTo>
                    <a:lnTo>
                      <a:pt x="145" y="121"/>
                    </a:lnTo>
                    <a:lnTo>
                      <a:pt x="142" y="114"/>
                    </a:lnTo>
                    <a:lnTo>
                      <a:pt x="138" y="108"/>
                    </a:lnTo>
                    <a:lnTo>
                      <a:pt x="134" y="102"/>
                    </a:lnTo>
                    <a:lnTo>
                      <a:pt x="128" y="93"/>
                    </a:lnTo>
                    <a:lnTo>
                      <a:pt x="123" y="86"/>
                    </a:lnTo>
                    <a:lnTo>
                      <a:pt x="115" y="76"/>
                    </a:lnTo>
                    <a:lnTo>
                      <a:pt x="109" y="68"/>
                    </a:lnTo>
                    <a:lnTo>
                      <a:pt x="100" y="58"/>
                    </a:lnTo>
                    <a:lnTo>
                      <a:pt x="91" y="50"/>
                    </a:lnTo>
                    <a:lnTo>
                      <a:pt x="83" y="41"/>
                    </a:lnTo>
                    <a:lnTo>
                      <a:pt x="74" y="32"/>
                    </a:lnTo>
                    <a:lnTo>
                      <a:pt x="64" y="24"/>
                    </a:lnTo>
                    <a:lnTo>
                      <a:pt x="56" y="17"/>
                    </a:lnTo>
                    <a:lnTo>
                      <a:pt x="48" y="11"/>
                    </a:lnTo>
                    <a:lnTo>
                      <a:pt x="41" y="6"/>
                    </a:lnTo>
                    <a:lnTo>
                      <a:pt x="33" y="2"/>
                    </a:lnTo>
                    <a:lnTo>
                      <a:pt x="27" y="1"/>
                    </a:lnTo>
                    <a:lnTo>
                      <a:pt x="23" y="0"/>
                    </a:lnTo>
                    <a:lnTo>
                      <a:pt x="20" y="4"/>
                    </a:lnTo>
                    <a:lnTo>
                      <a:pt x="13" y="9"/>
                    </a:lnTo>
                    <a:lnTo>
                      <a:pt x="11" y="16"/>
                    </a:lnTo>
                    <a:lnTo>
                      <a:pt x="8" y="26"/>
                    </a:lnTo>
                    <a:lnTo>
                      <a:pt x="7" y="34"/>
                    </a:lnTo>
                    <a:lnTo>
                      <a:pt x="5" y="41"/>
                    </a:lnTo>
                    <a:lnTo>
                      <a:pt x="5" y="47"/>
                    </a:lnTo>
                    <a:lnTo>
                      <a:pt x="5" y="52"/>
                    </a:lnTo>
                    <a:lnTo>
                      <a:pt x="5" y="54"/>
                    </a:lnTo>
                    <a:close/>
                  </a:path>
                </a:pathLst>
              </a:custGeom>
              <a:solidFill>
                <a:schemeClr val="tx1"/>
              </a:solidFill>
              <a:ln w="9525">
                <a:noFill/>
                <a:round/>
                <a:headEnd/>
                <a:tailEnd/>
              </a:ln>
            </p:spPr>
            <p:txBody>
              <a:bodyPr>
                <a:prstTxWarp prst="textNoShape">
                  <a:avLst/>
                </a:prstTxWarp>
              </a:bodyPr>
              <a:lstStyle/>
              <a:p>
                <a:endParaRPr lang="en-US"/>
              </a:p>
            </p:txBody>
          </p:sp>
          <p:sp>
            <p:nvSpPr>
              <p:cNvPr id="100862" name="Freeform 20"/>
              <p:cNvSpPr>
                <a:spLocks/>
              </p:cNvSpPr>
              <p:nvPr/>
            </p:nvSpPr>
            <p:spPr bwMode="auto">
              <a:xfrm>
                <a:off x="3650" y="1849"/>
                <a:ext cx="151" cy="573"/>
              </a:xfrm>
              <a:custGeom>
                <a:avLst/>
                <a:gdLst>
                  <a:gd name="T0" fmla="*/ 149 w 301"/>
                  <a:gd name="T1" fmla="*/ 3 h 1147"/>
                  <a:gd name="T2" fmla="*/ 145 w 301"/>
                  <a:gd name="T3" fmla="*/ 9 h 1147"/>
                  <a:gd name="T4" fmla="*/ 141 w 301"/>
                  <a:gd name="T5" fmla="*/ 20 h 1147"/>
                  <a:gd name="T6" fmla="*/ 136 w 301"/>
                  <a:gd name="T7" fmla="*/ 33 h 1147"/>
                  <a:gd name="T8" fmla="*/ 131 w 301"/>
                  <a:gd name="T9" fmla="*/ 50 h 1147"/>
                  <a:gd name="T10" fmla="*/ 123 w 301"/>
                  <a:gd name="T11" fmla="*/ 69 h 1147"/>
                  <a:gd name="T12" fmla="*/ 116 w 301"/>
                  <a:gd name="T13" fmla="*/ 91 h 1147"/>
                  <a:gd name="T14" fmla="*/ 108 w 301"/>
                  <a:gd name="T15" fmla="*/ 116 h 1147"/>
                  <a:gd name="T16" fmla="*/ 100 w 301"/>
                  <a:gd name="T17" fmla="*/ 143 h 1147"/>
                  <a:gd name="T18" fmla="*/ 92 w 301"/>
                  <a:gd name="T19" fmla="*/ 171 h 1147"/>
                  <a:gd name="T20" fmla="*/ 84 w 301"/>
                  <a:gd name="T21" fmla="*/ 203 h 1147"/>
                  <a:gd name="T22" fmla="*/ 75 w 301"/>
                  <a:gd name="T23" fmla="*/ 234 h 1147"/>
                  <a:gd name="T24" fmla="*/ 67 w 301"/>
                  <a:gd name="T25" fmla="*/ 269 h 1147"/>
                  <a:gd name="T26" fmla="*/ 59 w 301"/>
                  <a:gd name="T27" fmla="*/ 303 h 1147"/>
                  <a:gd name="T28" fmla="*/ 53 w 301"/>
                  <a:gd name="T29" fmla="*/ 340 h 1147"/>
                  <a:gd name="T30" fmla="*/ 47 w 301"/>
                  <a:gd name="T31" fmla="*/ 377 h 1147"/>
                  <a:gd name="T32" fmla="*/ 41 w 301"/>
                  <a:gd name="T33" fmla="*/ 414 h 1147"/>
                  <a:gd name="T34" fmla="*/ 37 w 301"/>
                  <a:gd name="T35" fmla="*/ 453 h 1147"/>
                  <a:gd name="T36" fmla="*/ 34 w 301"/>
                  <a:gd name="T37" fmla="*/ 492 h 1147"/>
                  <a:gd name="T38" fmla="*/ 33 w 301"/>
                  <a:gd name="T39" fmla="*/ 531 h 1147"/>
                  <a:gd name="T40" fmla="*/ 34 w 301"/>
                  <a:gd name="T41" fmla="*/ 570 h 1147"/>
                  <a:gd name="T42" fmla="*/ 27 w 301"/>
                  <a:gd name="T43" fmla="*/ 573 h 1147"/>
                  <a:gd name="T44" fmla="*/ 19 w 301"/>
                  <a:gd name="T45" fmla="*/ 570 h 1147"/>
                  <a:gd name="T46" fmla="*/ 12 w 301"/>
                  <a:gd name="T47" fmla="*/ 561 h 1147"/>
                  <a:gd name="T48" fmla="*/ 8 w 301"/>
                  <a:gd name="T49" fmla="*/ 552 h 1147"/>
                  <a:gd name="T50" fmla="*/ 4 w 301"/>
                  <a:gd name="T51" fmla="*/ 539 h 1147"/>
                  <a:gd name="T52" fmla="*/ 1 w 301"/>
                  <a:gd name="T53" fmla="*/ 528 h 1147"/>
                  <a:gd name="T54" fmla="*/ 0 w 301"/>
                  <a:gd name="T55" fmla="*/ 516 h 1147"/>
                  <a:gd name="T56" fmla="*/ 1 w 301"/>
                  <a:gd name="T57" fmla="*/ 502 h 1147"/>
                  <a:gd name="T58" fmla="*/ 1 w 301"/>
                  <a:gd name="T59" fmla="*/ 483 h 1147"/>
                  <a:gd name="T60" fmla="*/ 3 w 301"/>
                  <a:gd name="T61" fmla="*/ 464 h 1147"/>
                  <a:gd name="T62" fmla="*/ 6 w 301"/>
                  <a:gd name="T63" fmla="*/ 442 h 1147"/>
                  <a:gd name="T64" fmla="*/ 8 w 301"/>
                  <a:gd name="T65" fmla="*/ 418 h 1147"/>
                  <a:gd name="T66" fmla="*/ 13 w 301"/>
                  <a:gd name="T67" fmla="*/ 392 h 1147"/>
                  <a:gd name="T68" fmla="*/ 18 w 301"/>
                  <a:gd name="T69" fmla="*/ 365 h 1147"/>
                  <a:gd name="T70" fmla="*/ 23 w 301"/>
                  <a:gd name="T71" fmla="*/ 337 h 1147"/>
                  <a:gd name="T72" fmla="*/ 29 w 301"/>
                  <a:gd name="T73" fmla="*/ 307 h 1147"/>
                  <a:gd name="T74" fmla="*/ 35 w 301"/>
                  <a:gd name="T75" fmla="*/ 277 h 1147"/>
                  <a:gd name="T76" fmla="*/ 41 w 301"/>
                  <a:gd name="T77" fmla="*/ 247 h 1147"/>
                  <a:gd name="T78" fmla="*/ 49 w 301"/>
                  <a:gd name="T79" fmla="*/ 216 h 1147"/>
                  <a:gd name="T80" fmla="*/ 56 w 301"/>
                  <a:gd name="T81" fmla="*/ 186 h 1147"/>
                  <a:gd name="T82" fmla="*/ 64 w 301"/>
                  <a:gd name="T83" fmla="*/ 156 h 1147"/>
                  <a:gd name="T84" fmla="*/ 72 w 301"/>
                  <a:gd name="T85" fmla="*/ 126 h 1147"/>
                  <a:gd name="T86" fmla="*/ 80 w 301"/>
                  <a:gd name="T87" fmla="*/ 98 h 1147"/>
                  <a:gd name="T88" fmla="*/ 88 w 301"/>
                  <a:gd name="T89" fmla="*/ 71 h 1147"/>
                  <a:gd name="T90" fmla="*/ 95 w 301"/>
                  <a:gd name="T91" fmla="*/ 44 h 1147"/>
                  <a:gd name="T92" fmla="*/ 103 w 301"/>
                  <a:gd name="T93" fmla="*/ 20 h 1147"/>
                  <a:gd name="T94" fmla="*/ 151 w 301"/>
                  <a:gd name="T95" fmla="*/ 0 h 1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1"/>
                  <a:gd name="T145" fmla="*/ 0 h 1147"/>
                  <a:gd name="T146" fmla="*/ 301 w 301"/>
                  <a:gd name="T147" fmla="*/ 1147 h 1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1" h="1147">
                    <a:moveTo>
                      <a:pt x="301" y="0"/>
                    </a:moveTo>
                    <a:lnTo>
                      <a:pt x="299" y="1"/>
                    </a:lnTo>
                    <a:lnTo>
                      <a:pt x="297" y="7"/>
                    </a:lnTo>
                    <a:lnTo>
                      <a:pt x="295" y="10"/>
                    </a:lnTo>
                    <a:lnTo>
                      <a:pt x="293" y="14"/>
                    </a:lnTo>
                    <a:lnTo>
                      <a:pt x="290" y="19"/>
                    </a:lnTo>
                    <a:lnTo>
                      <a:pt x="288" y="26"/>
                    </a:lnTo>
                    <a:lnTo>
                      <a:pt x="286" y="33"/>
                    </a:lnTo>
                    <a:lnTo>
                      <a:pt x="282" y="40"/>
                    </a:lnTo>
                    <a:lnTo>
                      <a:pt x="279" y="48"/>
                    </a:lnTo>
                    <a:lnTo>
                      <a:pt x="276" y="58"/>
                    </a:lnTo>
                    <a:lnTo>
                      <a:pt x="272" y="66"/>
                    </a:lnTo>
                    <a:lnTo>
                      <a:pt x="269" y="77"/>
                    </a:lnTo>
                    <a:lnTo>
                      <a:pt x="265" y="88"/>
                    </a:lnTo>
                    <a:lnTo>
                      <a:pt x="261" y="101"/>
                    </a:lnTo>
                    <a:lnTo>
                      <a:pt x="256" y="112"/>
                    </a:lnTo>
                    <a:lnTo>
                      <a:pt x="252" y="126"/>
                    </a:lnTo>
                    <a:lnTo>
                      <a:pt x="246" y="138"/>
                    </a:lnTo>
                    <a:lnTo>
                      <a:pt x="242" y="153"/>
                    </a:lnTo>
                    <a:lnTo>
                      <a:pt x="236" y="167"/>
                    </a:lnTo>
                    <a:lnTo>
                      <a:pt x="232" y="182"/>
                    </a:lnTo>
                    <a:lnTo>
                      <a:pt x="227" y="198"/>
                    </a:lnTo>
                    <a:lnTo>
                      <a:pt x="223" y="216"/>
                    </a:lnTo>
                    <a:lnTo>
                      <a:pt x="216" y="233"/>
                    </a:lnTo>
                    <a:lnTo>
                      <a:pt x="210" y="249"/>
                    </a:lnTo>
                    <a:lnTo>
                      <a:pt x="205" y="267"/>
                    </a:lnTo>
                    <a:lnTo>
                      <a:pt x="200" y="286"/>
                    </a:lnTo>
                    <a:lnTo>
                      <a:pt x="194" y="304"/>
                    </a:lnTo>
                    <a:lnTo>
                      <a:pt x="189" y="324"/>
                    </a:lnTo>
                    <a:lnTo>
                      <a:pt x="183" y="343"/>
                    </a:lnTo>
                    <a:lnTo>
                      <a:pt x="179" y="365"/>
                    </a:lnTo>
                    <a:lnTo>
                      <a:pt x="172" y="384"/>
                    </a:lnTo>
                    <a:lnTo>
                      <a:pt x="167" y="406"/>
                    </a:lnTo>
                    <a:lnTo>
                      <a:pt x="161" y="427"/>
                    </a:lnTo>
                    <a:lnTo>
                      <a:pt x="156" y="447"/>
                    </a:lnTo>
                    <a:lnTo>
                      <a:pt x="149" y="469"/>
                    </a:lnTo>
                    <a:lnTo>
                      <a:pt x="143" y="492"/>
                    </a:lnTo>
                    <a:lnTo>
                      <a:pt x="138" y="514"/>
                    </a:lnTo>
                    <a:lnTo>
                      <a:pt x="134" y="538"/>
                    </a:lnTo>
                    <a:lnTo>
                      <a:pt x="128" y="559"/>
                    </a:lnTo>
                    <a:lnTo>
                      <a:pt x="123" y="583"/>
                    </a:lnTo>
                    <a:lnTo>
                      <a:pt x="117" y="606"/>
                    </a:lnTo>
                    <a:lnTo>
                      <a:pt x="113" y="631"/>
                    </a:lnTo>
                    <a:lnTo>
                      <a:pt x="109" y="655"/>
                    </a:lnTo>
                    <a:lnTo>
                      <a:pt x="105" y="680"/>
                    </a:lnTo>
                    <a:lnTo>
                      <a:pt x="101" y="704"/>
                    </a:lnTo>
                    <a:lnTo>
                      <a:pt x="98" y="730"/>
                    </a:lnTo>
                    <a:lnTo>
                      <a:pt x="93" y="754"/>
                    </a:lnTo>
                    <a:lnTo>
                      <a:pt x="89" y="778"/>
                    </a:lnTo>
                    <a:lnTo>
                      <a:pt x="86" y="803"/>
                    </a:lnTo>
                    <a:lnTo>
                      <a:pt x="82" y="829"/>
                    </a:lnTo>
                    <a:lnTo>
                      <a:pt x="79" y="855"/>
                    </a:lnTo>
                    <a:lnTo>
                      <a:pt x="76" y="881"/>
                    </a:lnTo>
                    <a:lnTo>
                      <a:pt x="74" y="907"/>
                    </a:lnTo>
                    <a:lnTo>
                      <a:pt x="72" y="933"/>
                    </a:lnTo>
                    <a:lnTo>
                      <a:pt x="68" y="959"/>
                    </a:lnTo>
                    <a:lnTo>
                      <a:pt x="67" y="985"/>
                    </a:lnTo>
                    <a:lnTo>
                      <a:pt x="66" y="1011"/>
                    </a:lnTo>
                    <a:lnTo>
                      <a:pt x="66" y="1037"/>
                    </a:lnTo>
                    <a:lnTo>
                      <a:pt x="66" y="1063"/>
                    </a:lnTo>
                    <a:lnTo>
                      <a:pt x="66" y="1089"/>
                    </a:lnTo>
                    <a:lnTo>
                      <a:pt x="66" y="1115"/>
                    </a:lnTo>
                    <a:lnTo>
                      <a:pt x="67" y="1141"/>
                    </a:lnTo>
                    <a:lnTo>
                      <a:pt x="64" y="1142"/>
                    </a:lnTo>
                    <a:lnTo>
                      <a:pt x="60" y="1145"/>
                    </a:lnTo>
                    <a:lnTo>
                      <a:pt x="53" y="1147"/>
                    </a:lnTo>
                    <a:lnTo>
                      <a:pt x="46" y="1147"/>
                    </a:lnTo>
                    <a:lnTo>
                      <a:pt x="42" y="1145"/>
                    </a:lnTo>
                    <a:lnTo>
                      <a:pt x="37" y="1141"/>
                    </a:lnTo>
                    <a:lnTo>
                      <a:pt x="31" y="1134"/>
                    </a:lnTo>
                    <a:lnTo>
                      <a:pt x="27" y="1128"/>
                    </a:lnTo>
                    <a:lnTo>
                      <a:pt x="23" y="1123"/>
                    </a:lnTo>
                    <a:lnTo>
                      <a:pt x="22" y="1117"/>
                    </a:lnTo>
                    <a:lnTo>
                      <a:pt x="18" y="1110"/>
                    </a:lnTo>
                    <a:lnTo>
                      <a:pt x="16" y="1104"/>
                    </a:lnTo>
                    <a:lnTo>
                      <a:pt x="12" y="1095"/>
                    </a:lnTo>
                    <a:lnTo>
                      <a:pt x="11" y="1089"/>
                    </a:lnTo>
                    <a:lnTo>
                      <a:pt x="7" y="1078"/>
                    </a:lnTo>
                    <a:lnTo>
                      <a:pt x="5" y="1069"/>
                    </a:lnTo>
                    <a:lnTo>
                      <a:pt x="3" y="1063"/>
                    </a:lnTo>
                    <a:lnTo>
                      <a:pt x="1" y="1057"/>
                    </a:lnTo>
                    <a:lnTo>
                      <a:pt x="1" y="1049"/>
                    </a:lnTo>
                    <a:lnTo>
                      <a:pt x="1" y="1042"/>
                    </a:lnTo>
                    <a:lnTo>
                      <a:pt x="0" y="1033"/>
                    </a:lnTo>
                    <a:lnTo>
                      <a:pt x="0" y="1023"/>
                    </a:lnTo>
                    <a:lnTo>
                      <a:pt x="0" y="1013"/>
                    </a:lnTo>
                    <a:lnTo>
                      <a:pt x="1" y="1004"/>
                    </a:lnTo>
                    <a:lnTo>
                      <a:pt x="1" y="992"/>
                    </a:lnTo>
                    <a:lnTo>
                      <a:pt x="1" y="981"/>
                    </a:lnTo>
                    <a:lnTo>
                      <a:pt x="1" y="967"/>
                    </a:lnTo>
                    <a:lnTo>
                      <a:pt x="3" y="956"/>
                    </a:lnTo>
                    <a:lnTo>
                      <a:pt x="3" y="941"/>
                    </a:lnTo>
                    <a:lnTo>
                      <a:pt x="5" y="929"/>
                    </a:lnTo>
                    <a:lnTo>
                      <a:pt x="7" y="915"/>
                    </a:lnTo>
                    <a:lnTo>
                      <a:pt x="9" y="900"/>
                    </a:lnTo>
                    <a:lnTo>
                      <a:pt x="11" y="885"/>
                    </a:lnTo>
                    <a:lnTo>
                      <a:pt x="12" y="868"/>
                    </a:lnTo>
                    <a:lnTo>
                      <a:pt x="14" y="852"/>
                    </a:lnTo>
                    <a:lnTo>
                      <a:pt x="16" y="837"/>
                    </a:lnTo>
                    <a:lnTo>
                      <a:pt x="19" y="819"/>
                    </a:lnTo>
                    <a:lnTo>
                      <a:pt x="22" y="803"/>
                    </a:lnTo>
                    <a:lnTo>
                      <a:pt x="26" y="785"/>
                    </a:lnTo>
                    <a:lnTo>
                      <a:pt x="29" y="767"/>
                    </a:lnTo>
                    <a:lnTo>
                      <a:pt x="31" y="748"/>
                    </a:lnTo>
                    <a:lnTo>
                      <a:pt x="35" y="730"/>
                    </a:lnTo>
                    <a:lnTo>
                      <a:pt x="38" y="711"/>
                    </a:lnTo>
                    <a:lnTo>
                      <a:pt x="42" y="693"/>
                    </a:lnTo>
                    <a:lnTo>
                      <a:pt x="45" y="674"/>
                    </a:lnTo>
                    <a:lnTo>
                      <a:pt x="49" y="655"/>
                    </a:lnTo>
                    <a:lnTo>
                      <a:pt x="53" y="636"/>
                    </a:lnTo>
                    <a:lnTo>
                      <a:pt x="57" y="615"/>
                    </a:lnTo>
                    <a:lnTo>
                      <a:pt x="61" y="595"/>
                    </a:lnTo>
                    <a:lnTo>
                      <a:pt x="66" y="574"/>
                    </a:lnTo>
                    <a:lnTo>
                      <a:pt x="70" y="554"/>
                    </a:lnTo>
                    <a:lnTo>
                      <a:pt x="74" y="535"/>
                    </a:lnTo>
                    <a:lnTo>
                      <a:pt x="78" y="514"/>
                    </a:lnTo>
                    <a:lnTo>
                      <a:pt x="82" y="494"/>
                    </a:lnTo>
                    <a:lnTo>
                      <a:pt x="87" y="473"/>
                    </a:lnTo>
                    <a:lnTo>
                      <a:pt x="93" y="454"/>
                    </a:lnTo>
                    <a:lnTo>
                      <a:pt x="97" y="432"/>
                    </a:lnTo>
                    <a:lnTo>
                      <a:pt x="102" y="412"/>
                    </a:lnTo>
                    <a:lnTo>
                      <a:pt x="107" y="391"/>
                    </a:lnTo>
                    <a:lnTo>
                      <a:pt x="112" y="372"/>
                    </a:lnTo>
                    <a:lnTo>
                      <a:pt x="116" y="352"/>
                    </a:lnTo>
                    <a:lnTo>
                      <a:pt x="123" y="331"/>
                    </a:lnTo>
                    <a:lnTo>
                      <a:pt x="127" y="312"/>
                    </a:lnTo>
                    <a:lnTo>
                      <a:pt x="133" y="293"/>
                    </a:lnTo>
                    <a:lnTo>
                      <a:pt x="138" y="272"/>
                    </a:lnTo>
                    <a:lnTo>
                      <a:pt x="143" y="253"/>
                    </a:lnTo>
                    <a:lnTo>
                      <a:pt x="148" y="233"/>
                    </a:lnTo>
                    <a:lnTo>
                      <a:pt x="153" y="215"/>
                    </a:lnTo>
                    <a:lnTo>
                      <a:pt x="159" y="196"/>
                    </a:lnTo>
                    <a:lnTo>
                      <a:pt x="163" y="177"/>
                    </a:lnTo>
                    <a:lnTo>
                      <a:pt x="168" y="159"/>
                    </a:lnTo>
                    <a:lnTo>
                      <a:pt x="175" y="142"/>
                    </a:lnTo>
                    <a:lnTo>
                      <a:pt x="179" y="123"/>
                    </a:lnTo>
                    <a:lnTo>
                      <a:pt x="184" y="105"/>
                    </a:lnTo>
                    <a:lnTo>
                      <a:pt x="190" y="89"/>
                    </a:lnTo>
                    <a:lnTo>
                      <a:pt x="197" y="73"/>
                    </a:lnTo>
                    <a:lnTo>
                      <a:pt x="201" y="56"/>
                    </a:lnTo>
                    <a:lnTo>
                      <a:pt x="206" y="40"/>
                    </a:lnTo>
                    <a:lnTo>
                      <a:pt x="212" y="25"/>
                    </a:lnTo>
                    <a:lnTo>
                      <a:pt x="219" y="11"/>
                    </a:lnTo>
                    <a:lnTo>
                      <a:pt x="301" y="0"/>
                    </a:lnTo>
                    <a:close/>
                  </a:path>
                </a:pathLst>
              </a:custGeom>
              <a:solidFill>
                <a:schemeClr val="tx1"/>
              </a:solidFill>
              <a:ln w="9525">
                <a:noFill/>
                <a:round/>
                <a:headEnd/>
                <a:tailEnd/>
              </a:ln>
            </p:spPr>
            <p:txBody>
              <a:bodyPr>
                <a:prstTxWarp prst="textNoShape">
                  <a:avLst/>
                </a:prstTxWarp>
              </a:bodyPr>
              <a:lstStyle/>
              <a:p>
                <a:endParaRPr lang="en-US"/>
              </a:p>
            </p:txBody>
          </p:sp>
          <p:sp>
            <p:nvSpPr>
              <p:cNvPr id="100863" name="Freeform 21"/>
              <p:cNvSpPr>
                <a:spLocks/>
              </p:cNvSpPr>
              <p:nvPr/>
            </p:nvSpPr>
            <p:spPr bwMode="auto">
              <a:xfrm>
                <a:off x="3462" y="1829"/>
                <a:ext cx="320" cy="638"/>
              </a:xfrm>
              <a:custGeom>
                <a:avLst/>
                <a:gdLst>
                  <a:gd name="T0" fmla="*/ 317 w 638"/>
                  <a:gd name="T1" fmla="*/ 25 h 1278"/>
                  <a:gd name="T2" fmla="*/ 311 w 638"/>
                  <a:gd name="T3" fmla="*/ 33 h 1278"/>
                  <a:gd name="T4" fmla="*/ 304 w 638"/>
                  <a:gd name="T5" fmla="*/ 47 h 1278"/>
                  <a:gd name="T6" fmla="*/ 295 w 638"/>
                  <a:gd name="T7" fmla="*/ 65 h 1278"/>
                  <a:gd name="T8" fmla="*/ 284 w 638"/>
                  <a:gd name="T9" fmla="*/ 88 h 1278"/>
                  <a:gd name="T10" fmla="*/ 270 w 638"/>
                  <a:gd name="T11" fmla="*/ 111 h 1278"/>
                  <a:gd name="T12" fmla="*/ 256 w 638"/>
                  <a:gd name="T13" fmla="*/ 139 h 1278"/>
                  <a:gd name="T14" fmla="*/ 240 w 638"/>
                  <a:gd name="T15" fmla="*/ 170 h 1278"/>
                  <a:gd name="T16" fmla="*/ 224 w 638"/>
                  <a:gd name="T17" fmla="*/ 202 h 1278"/>
                  <a:gd name="T18" fmla="*/ 206 w 638"/>
                  <a:gd name="T19" fmla="*/ 237 h 1278"/>
                  <a:gd name="T20" fmla="*/ 189 w 638"/>
                  <a:gd name="T21" fmla="*/ 271 h 1278"/>
                  <a:gd name="T22" fmla="*/ 170 w 638"/>
                  <a:gd name="T23" fmla="*/ 307 h 1278"/>
                  <a:gd name="T24" fmla="*/ 152 w 638"/>
                  <a:gd name="T25" fmla="*/ 344 h 1278"/>
                  <a:gd name="T26" fmla="*/ 133 w 638"/>
                  <a:gd name="T27" fmla="*/ 380 h 1278"/>
                  <a:gd name="T28" fmla="*/ 117 w 638"/>
                  <a:gd name="T29" fmla="*/ 416 h 1278"/>
                  <a:gd name="T30" fmla="*/ 101 w 638"/>
                  <a:gd name="T31" fmla="*/ 451 h 1278"/>
                  <a:gd name="T32" fmla="*/ 85 w 638"/>
                  <a:gd name="T33" fmla="*/ 486 h 1278"/>
                  <a:gd name="T34" fmla="*/ 70 w 638"/>
                  <a:gd name="T35" fmla="*/ 518 h 1278"/>
                  <a:gd name="T36" fmla="*/ 58 w 638"/>
                  <a:gd name="T37" fmla="*/ 549 h 1278"/>
                  <a:gd name="T38" fmla="*/ 46 w 638"/>
                  <a:gd name="T39" fmla="*/ 577 h 1278"/>
                  <a:gd name="T40" fmla="*/ 37 w 638"/>
                  <a:gd name="T41" fmla="*/ 603 h 1278"/>
                  <a:gd name="T42" fmla="*/ 29 w 638"/>
                  <a:gd name="T43" fmla="*/ 617 h 1278"/>
                  <a:gd name="T44" fmla="*/ 22 w 638"/>
                  <a:gd name="T45" fmla="*/ 628 h 1278"/>
                  <a:gd name="T46" fmla="*/ 15 w 638"/>
                  <a:gd name="T47" fmla="*/ 637 h 1278"/>
                  <a:gd name="T48" fmla="*/ 6 w 638"/>
                  <a:gd name="T49" fmla="*/ 638 h 1278"/>
                  <a:gd name="T50" fmla="*/ 0 w 638"/>
                  <a:gd name="T51" fmla="*/ 629 h 1278"/>
                  <a:gd name="T52" fmla="*/ 1 w 638"/>
                  <a:gd name="T53" fmla="*/ 615 h 1278"/>
                  <a:gd name="T54" fmla="*/ 4 w 638"/>
                  <a:gd name="T55" fmla="*/ 603 h 1278"/>
                  <a:gd name="T56" fmla="*/ 8 w 638"/>
                  <a:gd name="T57" fmla="*/ 594 h 1278"/>
                  <a:gd name="T58" fmla="*/ 15 w 638"/>
                  <a:gd name="T59" fmla="*/ 579 h 1278"/>
                  <a:gd name="T60" fmla="*/ 23 w 638"/>
                  <a:gd name="T61" fmla="*/ 558 h 1278"/>
                  <a:gd name="T62" fmla="*/ 34 w 638"/>
                  <a:gd name="T63" fmla="*/ 533 h 1278"/>
                  <a:gd name="T64" fmla="*/ 49 w 638"/>
                  <a:gd name="T65" fmla="*/ 505 h 1278"/>
                  <a:gd name="T66" fmla="*/ 63 w 638"/>
                  <a:gd name="T67" fmla="*/ 472 h 1278"/>
                  <a:gd name="T68" fmla="*/ 79 w 638"/>
                  <a:gd name="T69" fmla="*/ 437 h 1278"/>
                  <a:gd name="T70" fmla="*/ 97 w 638"/>
                  <a:gd name="T71" fmla="*/ 400 h 1278"/>
                  <a:gd name="T72" fmla="*/ 116 w 638"/>
                  <a:gd name="T73" fmla="*/ 362 h 1278"/>
                  <a:gd name="T74" fmla="*/ 135 w 638"/>
                  <a:gd name="T75" fmla="*/ 322 h 1278"/>
                  <a:gd name="T76" fmla="*/ 153 w 638"/>
                  <a:gd name="T77" fmla="*/ 283 h 1278"/>
                  <a:gd name="T78" fmla="*/ 172 w 638"/>
                  <a:gd name="T79" fmla="*/ 243 h 1278"/>
                  <a:gd name="T80" fmla="*/ 191 w 638"/>
                  <a:gd name="T81" fmla="*/ 204 h 1278"/>
                  <a:gd name="T82" fmla="*/ 209 w 638"/>
                  <a:gd name="T83" fmla="*/ 167 h 1278"/>
                  <a:gd name="T84" fmla="*/ 226 w 638"/>
                  <a:gd name="T85" fmla="*/ 132 h 1278"/>
                  <a:gd name="T86" fmla="*/ 243 w 638"/>
                  <a:gd name="T87" fmla="*/ 99 h 1278"/>
                  <a:gd name="T88" fmla="*/ 257 w 638"/>
                  <a:gd name="T89" fmla="*/ 70 h 1278"/>
                  <a:gd name="T90" fmla="*/ 270 w 638"/>
                  <a:gd name="T91" fmla="*/ 44 h 1278"/>
                  <a:gd name="T92" fmla="*/ 280 w 638"/>
                  <a:gd name="T93" fmla="*/ 25 h 1278"/>
                  <a:gd name="T94" fmla="*/ 289 w 638"/>
                  <a:gd name="T95" fmla="*/ 9 h 1278"/>
                  <a:gd name="T96" fmla="*/ 296 w 638"/>
                  <a:gd name="T97" fmla="*/ 0 h 1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8"/>
                  <a:gd name="T148" fmla="*/ 0 h 1278"/>
                  <a:gd name="T149" fmla="*/ 638 w 638"/>
                  <a:gd name="T150" fmla="*/ 1278 h 1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8" h="1278">
                    <a:moveTo>
                      <a:pt x="638" y="40"/>
                    </a:moveTo>
                    <a:lnTo>
                      <a:pt x="636" y="43"/>
                    </a:lnTo>
                    <a:lnTo>
                      <a:pt x="633" y="50"/>
                    </a:lnTo>
                    <a:lnTo>
                      <a:pt x="629" y="54"/>
                    </a:lnTo>
                    <a:lnTo>
                      <a:pt x="625" y="59"/>
                    </a:lnTo>
                    <a:lnTo>
                      <a:pt x="621" y="66"/>
                    </a:lnTo>
                    <a:lnTo>
                      <a:pt x="618" y="76"/>
                    </a:lnTo>
                    <a:lnTo>
                      <a:pt x="612" y="85"/>
                    </a:lnTo>
                    <a:lnTo>
                      <a:pt x="607" y="95"/>
                    </a:lnTo>
                    <a:lnTo>
                      <a:pt x="600" y="104"/>
                    </a:lnTo>
                    <a:lnTo>
                      <a:pt x="595" y="118"/>
                    </a:lnTo>
                    <a:lnTo>
                      <a:pt x="588" y="130"/>
                    </a:lnTo>
                    <a:lnTo>
                      <a:pt x="581" y="145"/>
                    </a:lnTo>
                    <a:lnTo>
                      <a:pt x="574" y="159"/>
                    </a:lnTo>
                    <a:lnTo>
                      <a:pt x="566" y="176"/>
                    </a:lnTo>
                    <a:lnTo>
                      <a:pt x="558" y="191"/>
                    </a:lnTo>
                    <a:lnTo>
                      <a:pt x="550" y="207"/>
                    </a:lnTo>
                    <a:lnTo>
                      <a:pt x="539" y="223"/>
                    </a:lnTo>
                    <a:lnTo>
                      <a:pt x="530" y="243"/>
                    </a:lnTo>
                    <a:lnTo>
                      <a:pt x="519" y="260"/>
                    </a:lnTo>
                    <a:lnTo>
                      <a:pt x="510" y="279"/>
                    </a:lnTo>
                    <a:lnTo>
                      <a:pt x="500" y="299"/>
                    </a:lnTo>
                    <a:lnTo>
                      <a:pt x="491" y="319"/>
                    </a:lnTo>
                    <a:lnTo>
                      <a:pt x="478" y="340"/>
                    </a:lnTo>
                    <a:lnTo>
                      <a:pt x="469" y="360"/>
                    </a:lnTo>
                    <a:lnTo>
                      <a:pt x="458" y="382"/>
                    </a:lnTo>
                    <a:lnTo>
                      <a:pt x="447" y="405"/>
                    </a:lnTo>
                    <a:lnTo>
                      <a:pt x="435" y="427"/>
                    </a:lnTo>
                    <a:lnTo>
                      <a:pt x="422" y="450"/>
                    </a:lnTo>
                    <a:lnTo>
                      <a:pt x="411" y="474"/>
                    </a:lnTo>
                    <a:lnTo>
                      <a:pt x="401" y="497"/>
                    </a:lnTo>
                    <a:lnTo>
                      <a:pt x="388" y="520"/>
                    </a:lnTo>
                    <a:lnTo>
                      <a:pt x="376" y="543"/>
                    </a:lnTo>
                    <a:lnTo>
                      <a:pt x="364" y="567"/>
                    </a:lnTo>
                    <a:lnTo>
                      <a:pt x="353" y="591"/>
                    </a:lnTo>
                    <a:lnTo>
                      <a:pt x="339" y="614"/>
                    </a:lnTo>
                    <a:lnTo>
                      <a:pt x="327" y="639"/>
                    </a:lnTo>
                    <a:lnTo>
                      <a:pt x="316" y="664"/>
                    </a:lnTo>
                    <a:lnTo>
                      <a:pt x="303" y="690"/>
                    </a:lnTo>
                    <a:lnTo>
                      <a:pt x="291" y="713"/>
                    </a:lnTo>
                    <a:lnTo>
                      <a:pt x="280" y="738"/>
                    </a:lnTo>
                    <a:lnTo>
                      <a:pt x="266" y="762"/>
                    </a:lnTo>
                    <a:lnTo>
                      <a:pt x="256" y="787"/>
                    </a:lnTo>
                    <a:lnTo>
                      <a:pt x="245" y="810"/>
                    </a:lnTo>
                    <a:lnTo>
                      <a:pt x="234" y="833"/>
                    </a:lnTo>
                    <a:lnTo>
                      <a:pt x="221" y="858"/>
                    </a:lnTo>
                    <a:lnTo>
                      <a:pt x="212" y="882"/>
                    </a:lnTo>
                    <a:lnTo>
                      <a:pt x="201" y="904"/>
                    </a:lnTo>
                    <a:lnTo>
                      <a:pt x="190" y="928"/>
                    </a:lnTo>
                    <a:lnTo>
                      <a:pt x="179" y="949"/>
                    </a:lnTo>
                    <a:lnTo>
                      <a:pt x="169" y="973"/>
                    </a:lnTo>
                    <a:lnTo>
                      <a:pt x="158" y="995"/>
                    </a:lnTo>
                    <a:lnTo>
                      <a:pt x="149" y="1016"/>
                    </a:lnTo>
                    <a:lnTo>
                      <a:pt x="139" y="1037"/>
                    </a:lnTo>
                    <a:lnTo>
                      <a:pt x="131" y="1059"/>
                    </a:lnTo>
                    <a:lnTo>
                      <a:pt x="122" y="1078"/>
                    </a:lnTo>
                    <a:lnTo>
                      <a:pt x="115" y="1099"/>
                    </a:lnTo>
                    <a:lnTo>
                      <a:pt x="105" y="1118"/>
                    </a:lnTo>
                    <a:lnTo>
                      <a:pt x="100" y="1138"/>
                    </a:lnTo>
                    <a:lnTo>
                      <a:pt x="91" y="1155"/>
                    </a:lnTo>
                    <a:lnTo>
                      <a:pt x="85" y="1174"/>
                    </a:lnTo>
                    <a:lnTo>
                      <a:pt x="79" y="1189"/>
                    </a:lnTo>
                    <a:lnTo>
                      <a:pt x="74" y="1207"/>
                    </a:lnTo>
                    <a:lnTo>
                      <a:pt x="67" y="1216"/>
                    </a:lnTo>
                    <a:lnTo>
                      <a:pt x="63" y="1227"/>
                    </a:lnTo>
                    <a:lnTo>
                      <a:pt x="57" y="1235"/>
                    </a:lnTo>
                    <a:lnTo>
                      <a:pt x="53" y="1245"/>
                    </a:lnTo>
                    <a:lnTo>
                      <a:pt x="48" y="1250"/>
                    </a:lnTo>
                    <a:lnTo>
                      <a:pt x="44" y="1257"/>
                    </a:lnTo>
                    <a:lnTo>
                      <a:pt x="38" y="1263"/>
                    </a:lnTo>
                    <a:lnTo>
                      <a:pt x="35" y="1268"/>
                    </a:lnTo>
                    <a:lnTo>
                      <a:pt x="29" y="1275"/>
                    </a:lnTo>
                    <a:lnTo>
                      <a:pt x="22" y="1278"/>
                    </a:lnTo>
                    <a:lnTo>
                      <a:pt x="15" y="1278"/>
                    </a:lnTo>
                    <a:lnTo>
                      <a:pt x="11" y="1278"/>
                    </a:lnTo>
                    <a:lnTo>
                      <a:pt x="5" y="1272"/>
                    </a:lnTo>
                    <a:lnTo>
                      <a:pt x="3" y="1267"/>
                    </a:lnTo>
                    <a:lnTo>
                      <a:pt x="0" y="1260"/>
                    </a:lnTo>
                    <a:lnTo>
                      <a:pt x="0" y="1250"/>
                    </a:lnTo>
                    <a:lnTo>
                      <a:pt x="0" y="1241"/>
                    </a:lnTo>
                    <a:lnTo>
                      <a:pt x="1" y="1231"/>
                    </a:lnTo>
                    <a:lnTo>
                      <a:pt x="3" y="1220"/>
                    </a:lnTo>
                    <a:lnTo>
                      <a:pt x="8" y="1211"/>
                    </a:lnTo>
                    <a:lnTo>
                      <a:pt x="8" y="1207"/>
                    </a:lnTo>
                    <a:lnTo>
                      <a:pt x="9" y="1201"/>
                    </a:lnTo>
                    <a:lnTo>
                      <a:pt x="12" y="1194"/>
                    </a:lnTo>
                    <a:lnTo>
                      <a:pt x="16" y="1189"/>
                    </a:lnTo>
                    <a:lnTo>
                      <a:pt x="19" y="1179"/>
                    </a:lnTo>
                    <a:lnTo>
                      <a:pt x="23" y="1170"/>
                    </a:lnTo>
                    <a:lnTo>
                      <a:pt x="29" y="1159"/>
                    </a:lnTo>
                    <a:lnTo>
                      <a:pt x="34" y="1146"/>
                    </a:lnTo>
                    <a:lnTo>
                      <a:pt x="39" y="1131"/>
                    </a:lnTo>
                    <a:lnTo>
                      <a:pt x="46" y="1118"/>
                    </a:lnTo>
                    <a:lnTo>
                      <a:pt x="53" y="1101"/>
                    </a:lnTo>
                    <a:lnTo>
                      <a:pt x="61" y="1085"/>
                    </a:lnTo>
                    <a:lnTo>
                      <a:pt x="68" y="1067"/>
                    </a:lnTo>
                    <a:lnTo>
                      <a:pt x="78" y="1049"/>
                    </a:lnTo>
                    <a:lnTo>
                      <a:pt x="87" y="1030"/>
                    </a:lnTo>
                    <a:lnTo>
                      <a:pt x="97" y="1011"/>
                    </a:lnTo>
                    <a:lnTo>
                      <a:pt x="105" y="989"/>
                    </a:lnTo>
                    <a:lnTo>
                      <a:pt x="115" y="969"/>
                    </a:lnTo>
                    <a:lnTo>
                      <a:pt x="126" y="945"/>
                    </a:lnTo>
                    <a:lnTo>
                      <a:pt x="137" y="923"/>
                    </a:lnTo>
                    <a:lnTo>
                      <a:pt x="146" y="899"/>
                    </a:lnTo>
                    <a:lnTo>
                      <a:pt x="158" y="876"/>
                    </a:lnTo>
                    <a:lnTo>
                      <a:pt x="169" y="851"/>
                    </a:lnTo>
                    <a:lnTo>
                      <a:pt x="183" y="828"/>
                    </a:lnTo>
                    <a:lnTo>
                      <a:pt x="194" y="802"/>
                    </a:lnTo>
                    <a:lnTo>
                      <a:pt x="205" y="776"/>
                    </a:lnTo>
                    <a:lnTo>
                      <a:pt x="217" y="750"/>
                    </a:lnTo>
                    <a:lnTo>
                      <a:pt x="231" y="725"/>
                    </a:lnTo>
                    <a:lnTo>
                      <a:pt x="243" y="698"/>
                    </a:lnTo>
                    <a:lnTo>
                      <a:pt x="256" y="672"/>
                    </a:lnTo>
                    <a:lnTo>
                      <a:pt x="269" y="646"/>
                    </a:lnTo>
                    <a:lnTo>
                      <a:pt x="282" y="620"/>
                    </a:lnTo>
                    <a:lnTo>
                      <a:pt x="294" y="593"/>
                    </a:lnTo>
                    <a:lnTo>
                      <a:pt x="306" y="567"/>
                    </a:lnTo>
                    <a:lnTo>
                      <a:pt x="318" y="538"/>
                    </a:lnTo>
                    <a:lnTo>
                      <a:pt x="332" y="512"/>
                    </a:lnTo>
                    <a:lnTo>
                      <a:pt x="343" y="486"/>
                    </a:lnTo>
                    <a:lnTo>
                      <a:pt x="357" y="460"/>
                    </a:lnTo>
                    <a:lnTo>
                      <a:pt x="368" y="434"/>
                    </a:lnTo>
                    <a:lnTo>
                      <a:pt x="381" y="409"/>
                    </a:lnTo>
                    <a:lnTo>
                      <a:pt x="392" y="383"/>
                    </a:lnTo>
                    <a:lnTo>
                      <a:pt x="405" y="359"/>
                    </a:lnTo>
                    <a:lnTo>
                      <a:pt x="417" y="334"/>
                    </a:lnTo>
                    <a:lnTo>
                      <a:pt x="428" y="311"/>
                    </a:lnTo>
                    <a:lnTo>
                      <a:pt x="439" y="288"/>
                    </a:lnTo>
                    <a:lnTo>
                      <a:pt x="451" y="264"/>
                    </a:lnTo>
                    <a:lnTo>
                      <a:pt x="462" y="243"/>
                    </a:lnTo>
                    <a:lnTo>
                      <a:pt x="474" y="222"/>
                    </a:lnTo>
                    <a:lnTo>
                      <a:pt x="484" y="199"/>
                    </a:lnTo>
                    <a:lnTo>
                      <a:pt x="493" y="180"/>
                    </a:lnTo>
                    <a:lnTo>
                      <a:pt x="503" y="159"/>
                    </a:lnTo>
                    <a:lnTo>
                      <a:pt x="513" y="141"/>
                    </a:lnTo>
                    <a:lnTo>
                      <a:pt x="521" y="122"/>
                    </a:lnTo>
                    <a:lnTo>
                      <a:pt x="529" y="106"/>
                    </a:lnTo>
                    <a:lnTo>
                      <a:pt x="539" y="89"/>
                    </a:lnTo>
                    <a:lnTo>
                      <a:pt x="547" y="77"/>
                    </a:lnTo>
                    <a:lnTo>
                      <a:pt x="554" y="62"/>
                    </a:lnTo>
                    <a:lnTo>
                      <a:pt x="559" y="50"/>
                    </a:lnTo>
                    <a:lnTo>
                      <a:pt x="566" y="39"/>
                    </a:lnTo>
                    <a:lnTo>
                      <a:pt x="573" y="29"/>
                    </a:lnTo>
                    <a:lnTo>
                      <a:pt x="577" y="18"/>
                    </a:lnTo>
                    <a:lnTo>
                      <a:pt x="582" y="11"/>
                    </a:lnTo>
                    <a:lnTo>
                      <a:pt x="586" y="5"/>
                    </a:lnTo>
                    <a:lnTo>
                      <a:pt x="591" y="0"/>
                    </a:lnTo>
                    <a:lnTo>
                      <a:pt x="638" y="40"/>
                    </a:lnTo>
                    <a:close/>
                  </a:path>
                </a:pathLst>
              </a:custGeom>
              <a:solidFill>
                <a:schemeClr val="tx1"/>
              </a:solidFill>
              <a:ln w="9525">
                <a:noFill/>
                <a:round/>
                <a:headEnd/>
                <a:tailEnd/>
              </a:ln>
            </p:spPr>
            <p:txBody>
              <a:bodyPr>
                <a:prstTxWarp prst="textNoShape">
                  <a:avLst/>
                </a:prstTxWarp>
              </a:bodyPr>
              <a:lstStyle/>
              <a:p>
                <a:endParaRPr lang="en-US"/>
              </a:p>
            </p:txBody>
          </p:sp>
          <p:sp>
            <p:nvSpPr>
              <p:cNvPr id="100864" name="Freeform 22"/>
              <p:cNvSpPr>
                <a:spLocks/>
              </p:cNvSpPr>
              <p:nvPr/>
            </p:nvSpPr>
            <p:spPr bwMode="auto">
              <a:xfrm>
                <a:off x="3220" y="1817"/>
                <a:ext cx="568" cy="193"/>
              </a:xfrm>
              <a:custGeom>
                <a:avLst/>
                <a:gdLst>
                  <a:gd name="T0" fmla="*/ 563 w 1135"/>
                  <a:gd name="T1" fmla="*/ 34 h 386"/>
                  <a:gd name="T2" fmla="*/ 555 w 1135"/>
                  <a:gd name="T3" fmla="*/ 34 h 386"/>
                  <a:gd name="T4" fmla="*/ 545 w 1135"/>
                  <a:gd name="T5" fmla="*/ 35 h 386"/>
                  <a:gd name="T6" fmla="*/ 530 w 1135"/>
                  <a:gd name="T7" fmla="*/ 37 h 386"/>
                  <a:gd name="T8" fmla="*/ 514 w 1135"/>
                  <a:gd name="T9" fmla="*/ 39 h 386"/>
                  <a:gd name="T10" fmla="*/ 492 w 1135"/>
                  <a:gd name="T11" fmla="*/ 41 h 386"/>
                  <a:gd name="T12" fmla="*/ 470 w 1135"/>
                  <a:gd name="T13" fmla="*/ 45 h 386"/>
                  <a:gd name="T14" fmla="*/ 445 w 1135"/>
                  <a:gd name="T15" fmla="*/ 50 h 386"/>
                  <a:gd name="T16" fmla="*/ 417 w 1135"/>
                  <a:gd name="T17" fmla="*/ 55 h 386"/>
                  <a:gd name="T18" fmla="*/ 388 w 1135"/>
                  <a:gd name="T19" fmla="*/ 61 h 386"/>
                  <a:gd name="T20" fmla="*/ 356 w 1135"/>
                  <a:gd name="T21" fmla="*/ 68 h 386"/>
                  <a:gd name="T22" fmla="*/ 324 w 1135"/>
                  <a:gd name="T23" fmla="*/ 75 h 386"/>
                  <a:gd name="T24" fmla="*/ 291 w 1135"/>
                  <a:gd name="T25" fmla="*/ 84 h 386"/>
                  <a:gd name="T26" fmla="*/ 255 w 1135"/>
                  <a:gd name="T27" fmla="*/ 93 h 386"/>
                  <a:gd name="T28" fmla="*/ 220 w 1135"/>
                  <a:gd name="T29" fmla="*/ 104 h 386"/>
                  <a:gd name="T30" fmla="*/ 185 w 1135"/>
                  <a:gd name="T31" fmla="*/ 116 h 386"/>
                  <a:gd name="T32" fmla="*/ 149 w 1135"/>
                  <a:gd name="T33" fmla="*/ 129 h 386"/>
                  <a:gd name="T34" fmla="*/ 112 w 1135"/>
                  <a:gd name="T35" fmla="*/ 143 h 386"/>
                  <a:gd name="T36" fmla="*/ 77 w 1135"/>
                  <a:gd name="T37" fmla="*/ 158 h 386"/>
                  <a:gd name="T38" fmla="*/ 42 w 1135"/>
                  <a:gd name="T39" fmla="*/ 175 h 386"/>
                  <a:gd name="T40" fmla="*/ 8 w 1135"/>
                  <a:gd name="T41" fmla="*/ 193 h 386"/>
                  <a:gd name="T42" fmla="*/ 1 w 1135"/>
                  <a:gd name="T43" fmla="*/ 189 h 386"/>
                  <a:gd name="T44" fmla="*/ 1 w 1135"/>
                  <a:gd name="T45" fmla="*/ 179 h 386"/>
                  <a:gd name="T46" fmla="*/ 8 w 1135"/>
                  <a:gd name="T47" fmla="*/ 167 h 386"/>
                  <a:gd name="T48" fmla="*/ 18 w 1135"/>
                  <a:gd name="T49" fmla="*/ 156 h 386"/>
                  <a:gd name="T50" fmla="*/ 27 w 1135"/>
                  <a:gd name="T51" fmla="*/ 147 h 386"/>
                  <a:gd name="T52" fmla="*/ 36 w 1135"/>
                  <a:gd name="T53" fmla="*/ 141 h 386"/>
                  <a:gd name="T54" fmla="*/ 48 w 1135"/>
                  <a:gd name="T55" fmla="*/ 134 h 386"/>
                  <a:gd name="T56" fmla="*/ 62 w 1135"/>
                  <a:gd name="T57" fmla="*/ 127 h 386"/>
                  <a:gd name="T58" fmla="*/ 80 w 1135"/>
                  <a:gd name="T59" fmla="*/ 119 h 386"/>
                  <a:gd name="T60" fmla="*/ 101 w 1135"/>
                  <a:gd name="T61" fmla="*/ 112 h 386"/>
                  <a:gd name="T62" fmla="*/ 122 w 1135"/>
                  <a:gd name="T63" fmla="*/ 104 h 386"/>
                  <a:gd name="T64" fmla="*/ 146 w 1135"/>
                  <a:gd name="T65" fmla="*/ 95 h 386"/>
                  <a:gd name="T66" fmla="*/ 172 w 1135"/>
                  <a:gd name="T67" fmla="*/ 87 h 386"/>
                  <a:gd name="T68" fmla="*/ 200 w 1135"/>
                  <a:gd name="T69" fmla="*/ 80 h 386"/>
                  <a:gd name="T70" fmla="*/ 228 w 1135"/>
                  <a:gd name="T71" fmla="*/ 71 h 386"/>
                  <a:gd name="T72" fmla="*/ 258 w 1135"/>
                  <a:gd name="T73" fmla="*/ 63 h 386"/>
                  <a:gd name="T74" fmla="*/ 287 w 1135"/>
                  <a:gd name="T75" fmla="*/ 54 h 386"/>
                  <a:gd name="T76" fmla="*/ 317 w 1135"/>
                  <a:gd name="T77" fmla="*/ 47 h 386"/>
                  <a:gd name="T78" fmla="*/ 347 w 1135"/>
                  <a:gd name="T79" fmla="*/ 39 h 386"/>
                  <a:gd name="T80" fmla="*/ 378 w 1135"/>
                  <a:gd name="T81" fmla="*/ 31 h 386"/>
                  <a:gd name="T82" fmla="*/ 408 w 1135"/>
                  <a:gd name="T83" fmla="*/ 24 h 386"/>
                  <a:gd name="T84" fmla="*/ 437 w 1135"/>
                  <a:gd name="T85" fmla="*/ 19 h 386"/>
                  <a:gd name="T86" fmla="*/ 466 w 1135"/>
                  <a:gd name="T87" fmla="*/ 13 h 386"/>
                  <a:gd name="T88" fmla="*/ 493 w 1135"/>
                  <a:gd name="T89" fmla="*/ 8 h 386"/>
                  <a:gd name="T90" fmla="*/ 519 w 1135"/>
                  <a:gd name="T91" fmla="*/ 3 h 386"/>
                  <a:gd name="T92" fmla="*/ 544 w 1135"/>
                  <a:gd name="T93" fmla="*/ 0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5"/>
                  <a:gd name="T142" fmla="*/ 0 h 386"/>
                  <a:gd name="T143" fmla="*/ 1135 w 1135"/>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5" h="386">
                    <a:moveTo>
                      <a:pt x="1135" y="67"/>
                    </a:moveTo>
                    <a:lnTo>
                      <a:pt x="1131" y="67"/>
                    </a:lnTo>
                    <a:lnTo>
                      <a:pt x="1125" y="67"/>
                    </a:lnTo>
                    <a:lnTo>
                      <a:pt x="1121" y="67"/>
                    </a:lnTo>
                    <a:lnTo>
                      <a:pt x="1117" y="67"/>
                    </a:lnTo>
                    <a:lnTo>
                      <a:pt x="1110" y="67"/>
                    </a:lnTo>
                    <a:lnTo>
                      <a:pt x="1105" y="69"/>
                    </a:lnTo>
                    <a:lnTo>
                      <a:pt x="1096" y="69"/>
                    </a:lnTo>
                    <a:lnTo>
                      <a:pt x="1090" y="70"/>
                    </a:lnTo>
                    <a:lnTo>
                      <a:pt x="1079" y="71"/>
                    </a:lnTo>
                    <a:lnTo>
                      <a:pt x="1070" y="73"/>
                    </a:lnTo>
                    <a:lnTo>
                      <a:pt x="1060" y="73"/>
                    </a:lnTo>
                    <a:lnTo>
                      <a:pt x="1049" y="75"/>
                    </a:lnTo>
                    <a:lnTo>
                      <a:pt x="1038" y="77"/>
                    </a:lnTo>
                    <a:lnTo>
                      <a:pt x="1027" y="78"/>
                    </a:lnTo>
                    <a:lnTo>
                      <a:pt x="1013" y="80"/>
                    </a:lnTo>
                    <a:lnTo>
                      <a:pt x="999" y="82"/>
                    </a:lnTo>
                    <a:lnTo>
                      <a:pt x="984" y="82"/>
                    </a:lnTo>
                    <a:lnTo>
                      <a:pt x="971" y="86"/>
                    </a:lnTo>
                    <a:lnTo>
                      <a:pt x="954" y="88"/>
                    </a:lnTo>
                    <a:lnTo>
                      <a:pt x="939" y="90"/>
                    </a:lnTo>
                    <a:lnTo>
                      <a:pt x="923" y="93"/>
                    </a:lnTo>
                    <a:lnTo>
                      <a:pt x="906" y="97"/>
                    </a:lnTo>
                    <a:lnTo>
                      <a:pt x="889" y="100"/>
                    </a:lnTo>
                    <a:lnTo>
                      <a:pt x="871" y="103"/>
                    </a:lnTo>
                    <a:lnTo>
                      <a:pt x="852" y="107"/>
                    </a:lnTo>
                    <a:lnTo>
                      <a:pt x="834" y="110"/>
                    </a:lnTo>
                    <a:lnTo>
                      <a:pt x="815" y="112"/>
                    </a:lnTo>
                    <a:lnTo>
                      <a:pt x="796" y="118"/>
                    </a:lnTo>
                    <a:lnTo>
                      <a:pt x="775" y="122"/>
                    </a:lnTo>
                    <a:lnTo>
                      <a:pt x="756" y="127"/>
                    </a:lnTo>
                    <a:lnTo>
                      <a:pt x="734" y="130"/>
                    </a:lnTo>
                    <a:lnTo>
                      <a:pt x="712" y="136"/>
                    </a:lnTo>
                    <a:lnTo>
                      <a:pt x="690" y="140"/>
                    </a:lnTo>
                    <a:lnTo>
                      <a:pt x="670" y="145"/>
                    </a:lnTo>
                    <a:lnTo>
                      <a:pt x="647" y="149"/>
                    </a:lnTo>
                    <a:lnTo>
                      <a:pt x="625" y="155"/>
                    </a:lnTo>
                    <a:lnTo>
                      <a:pt x="603" y="162"/>
                    </a:lnTo>
                    <a:lnTo>
                      <a:pt x="581" y="168"/>
                    </a:lnTo>
                    <a:lnTo>
                      <a:pt x="558" y="174"/>
                    </a:lnTo>
                    <a:lnTo>
                      <a:pt x="533" y="179"/>
                    </a:lnTo>
                    <a:lnTo>
                      <a:pt x="510" y="186"/>
                    </a:lnTo>
                    <a:lnTo>
                      <a:pt x="487" y="194"/>
                    </a:lnTo>
                    <a:lnTo>
                      <a:pt x="463" y="200"/>
                    </a:lnTo>
                    <a:lnTo>
                      <a:pt x="440" y="208"/>
                    </a:lnTo>
                    <a:lnTo>
                      <a:pt x="415" y="215"/>
                    </a:lnTo>
                    <a:lnTo>
                      <a:pt x="394" y="224"/>
                    </a:lnTo>
                    <a:lnTo>
                      <a:pt x="369" y="231"/>
                    </a:lnTo>
                    <a:lnTo>
                      <a:pt x="344" y="240"/>
                    </a:lnTo>
                    <a:lnTo>
                      <a:pt x="320" y="248"/>
                    </a:lnTo>
                    <a:lnTo>
                      <a:pt x="298" y="257"/>
                    </a:lnTo>
                    <a:lnTo>
                      <a:pt x="273" y="266"/>
                    </a:lnTo>
                    <a:lnTo>
                      <a:pt x="249" y="276"/>
                    </a:lnTo>
                    <a:lnTo>
                      <a:pt x="224" y="286"/>
                    </a:lnTo>
                    <a:lnTo>
                      <a:pt x="202" y="296"/>
                    </a:lnTo>
                    <a:lnTo>
                      <a:pt x="178" y="307"/>
                    </a:lnTo>
                    <a:lnTo>
                      <a:pt x="153" y="316"/>
                    </a:lnTo>
                    <a:lnTo>
                      <a:pt x="130" y="327"/>
                    </a:lnTo>
                    <a:lnTo>
                      <a:pt x="108" y="338"/>
                    </a:lnTo>
                    <a:lnTo>
                      <a:pt x="83" y="349"/>
                    </a:lnTo>
                    <a:lnTo>
                      <a:pt x="61" y="361"/>
                    </a:lnTo>
                    <a:lnTo>
                      <a:pt x="38" y="372"/>
                    </a:lnTo>
                    <a:lnTo>
                      <a:pt x="16" y="386"/>
                    </a:lnTo>
                    <a:lnTo>
                      <a:pt x="13" y="384"/>
                    </a:lnTo>
                    <a:lnTo>
                      <a:pt x="8" y="383"/>
                    </a:lnTo>
                    <a:lnTo>
                      <a:pt x="2" y="378"/>
                    </a:lnTo>
                    <a:lnTo>
                      <a:pt x="1" y="371"/>
                    </a:lnTo>
                    <a:lnTo>
                      <a:pt x="0" y="364"/>
                    </a:lnTo>
                    <a:lnTo>
                      <a:pt x="1" y="358"/>
                    </a:lnTo>
                    <a:lnTo>
                      <a:pt x="4" y="352"/>
                    </a:lnTo>
                    <a:lnTo>
                      <a:pt x="9" y="343"/>
                    </a:lnTo>
                    <a:lnTo>
                      <a:pt x="15" y="333"/>
                    </a:lnTo>
                    <a:lnTo>
                      <a:pt x="23" y="323"/>
                    </a:lnTo>
                    <a:lnTo>
                      <a:pt x="28" y="316"/>
                    </a:lnTo>
                    <a:lnTo>
                      <a:pt x="35" y="311"/>
                    </a:lnTo>
                    <a:lnTo>
                      <a:pt x="41" y="304"/>
                    </a:lnTo>
                    <a:lnTo>
                      <a:pt x="50" y="297"/>
                    </a:lnTo>
                    <a:lnTo>
                      <a:pt x="53" y="293"/>
                    </a:lnTo>
                    <a:lnTo>
                      <a:pt x="59" y="289"/>
                    </a:lnTo>
                    <a:lnTo>
                      <a:pt x="64" y="285"/>
                    </a:lnTo>
                    <a:lnTo>
                      <a:pt x="72" y="281"/>
                    </a:lnTo>
                    <a:lnTo>
                      <a:pt x="78" y="276"/>
                    </a:lnTo>
                    <a:lnTo>
                      <a:pt x="87" y="272"/>
                    </a:lnTo>
                    <a:lnTo>
                      <a:pt x="95" y="267"/>
                    </a:lnTo>
                    <a:lnTo>
                      <a:pt x="105" y="264"/>
                    </a:lnTo>
                    <a:lnTo>
                      <a:pt x="115" y="259"/>
                    </a:lnTo>
                    <a:lnTo>
                      <a:pt x="124" y="253"/>
                    </a:lnTo>
                    <a:lnTo>
                      <a:pt x="135" y="248"/>
                    </a:lnTo>
                    <a:lnTo>
                      <a:pt x="147" y="244"/>
                    </a:lnTo>
                    <a:lnTo>
                      <a:pt x="160" y="238"/>
                    </a:lnTo>
                    <a:lnTo>
                      <a:pt x="173" y="234"/>
                    </a:lnTo>
                    <a:lnTo>
                      <a:pt x="186" y="229"/>
                    </a:lnTo>
                    <a:lnTo>
                      <a:pt x="201" y="224"/>
                    </a:lnTo>
                    <a:lnTo>
                      <a:pt x="213" y="218"/>
                    </a:lnTo>
                    <a:lnTo>
                      <a:pt x="228" y="212"/>
                    </a:lnTo>
                    <a:lnTo>
                      <a:pt x="243" y="207"/>
                    </a:lnTo>
                    <a:lnTo>
                      <a:pt x="260" y="201"/>
                    </a:lnTo>
                    <a:lnTo>
                      <a:pt x="276" y="196"/>
                    </a:lnTo>
                    <a:lnTo>
                      <a:pt x="292" y="190"/>
                    </a:lnTo>
                    <a:lnTo>
                      <a:pt x="309" y="185"/>
                    </a:lnTo>
                    <a:lnTo>
                      <a:pt x="327" y="179"/>
                    </a:lnTo>
                    <a:lnTo>
                      <a:pt x="344" y="174"/>
                    </a:lnTo>
                    <a:lnTo>
                      <a:pt x="362" y="168"/>
                    </a:lnTo>
                    <a:lnTo>
                      <a:pt x="380" y="163"/>
                    </a:lnTo>
                    <a:lnTo>
                      <a:pt x="399" y="159"/>
                    </a:lnTo>
                    <a:lnTo>
                      <a:pt x="417" y="152"/>
                    </a:lnTo>
                    <a:lnTo>
                      <a:pt x="436" y="147"/>
                    </a:lnTo>
                    <a:lnTo>
                      <a:pt x="456" y="141"/>
                    </a:lnTo>
                    <a:lnTo>
                      <a:pt x="477" y="137"/>
                    </a:lnTo>
                    <a:lnTo>
                      <a:pt x="496" y="130"/>
                    </a:lnTo>
                    <a:lnTo>
                      <a:pt x="515" y="125"/>
                    </a:lnTo>
                    <a:lnTo>
                      <a:pt x="534" y="119"/>
                    </a:lnTo>
                    <a:lnTo>
                      <a:pt x="554" y="114"/>
                    </a:lnTo>
                    <a:lnTo>
                      <a:pt x="573" y="108"/>
                    </a:lnTo>
                    <a:lnTo>
                      <a:pt x="593" y="103"/>
                    </a:lnTo>
                    <a:lnTo>
                      <a:pt x="614" y="97"/>
                    </a:lnTo>
                    <a:lnTo>
                      <a:pt x="634" y="93"/>
                    </a:lnTo>
                    <a:lnTo>
                      <a:pt x="653" y="86"/>
                    </a:lnTo>
                    <a:lnTo>
                      <a:pt x="674" y="82"/>
                    </a:lnTo>
                    <a:lnTo>
                      <a:pt x="694" y="77"/>
                    </a:lnTo>
                    <a:lnTo>
                      <a:pt x="715" y="73"/>
                    </a:lnTo>
                    <a:lnTo>
                      <a:pt x="734" y="67"/>
                    </a:lnTo>
                    <a:lnTo>
                      <a:pt x="756" y="62"/>
                    </a:lnTo>
                    <a:lnTo>
                      <a:pt x="775" y="56"/>
                    </a:lnTo>
                    <a:lnTo>
                      <a:pt x="796" y="54"/>
                    </a:lnTo>
                    <a:lnTo>
                      <a:pt x="816" y="48"/>
                    </a:lnTo>
                    <a:lnTo>
                      <a:pt x="835" y="44"/>
                    </a:lnTo>
                    <a:lnTo>
                      <a:pt x="854" y="40"/>
                    </a:lnTo>
                    <a:lnTo>
                      <a:pt x="874" y="37"/>
                    </a:lnTo>
                    <a:lnTo>
                      <a:pt x="891" y="32"/>
                    </a:lnTo>
                    <a:lnTo>
                      <a:pt x="912" y="28"/>
                    </a:lnTo>
                    <a:lnTo>
                      <a:pt x="931" y="25"/>
                    </a:lnTo>
                    <a:lnTo>
                      <a:pt x="950" y="22"/>
                    </a:lnTo>
                    <a:lnTo>
                      <a:pt x="968" y="18"/>
                    </a:lnTo>
                    <a:lnTo>
                      <a:pt x="986" y="15"/>
                    </a:lnTo>
                    <a:lnTo>
                      <a:pt x="1003" y="11"/>
                    </a:lnTo>
                    <a:lnTo>
                      <a:pt x="1021" y="8"/>
                    </a:lnTo>
                    <a:lnTo>
                      <a:pt x="1038" y="6"/>
                    </a:lnTo>
                    <a:lnTo>
                      <a:pt x="1054" y="3"/>
                    </a:lnTo>
                    <a:lnTo>
                      <a:pt x="1070" y="0"/>
                    </a:lnTo>
                    <a:lnTo>
                      <a:pt x="1088" y="0"/>
                    </a:lnTo>
                    <a:lnTo>
                      <a:pt x="1135" y="67"/>
                    </a:lnTo>
                    <a:close/>
                  </a:path>
                </a:pathLst>
              </a:custGeom>
              <a:solidFill>
                <a:schemeClr val="tx1"/>
              </a:solidFill>
              <a:ln w="9525">
                <a:noFill/>
                <a:round/>
                <a:headEnd/>
                <a:tailEnd/>
              </a:ln>
            </p:spPr>
            <p:txBody>
              <a:bodyPr>
                <a:prstTxWarp prst="textNoShape">
                  <a:avLst/>
                </a:prstTxWarp>
              </a:bodyPr>
              <a:lstStyle/>
              <a:p>
                <a:endParaRPr lang="en-US"/>
              </a:p>
            </p:txBody>
          </p:sp>
          <p:sp>
            <p:nvSpPr>
              <p:cNvPr id="100865" name="Freeform 23"/>
              <p:cNvSpPr>
                <a:spLocks/>
              </p:cNvSpPr>
              <p:nvPr/>
            </p:nvSpPr>
            <p:spPr bwMode="auto">
              <a:xfrm>
                <a:off x="3086" y="1802"/>
                <a:ext cx="700" cy="49"/>
              </a:xfrm>
              <a:custGeom>
                <a:avLst/>
                <a:gdLst>
                  <a:gd name="T0" fmla="*/ 687 w 1401"/>
                  <a:gd name="T1" fmla="*/ 31 h 99"/>
                  <a:gd name="T2" fmla="*/ 676 w 1401"/>
                  <a:gd name="T3" fmla="*/ 31 h 99"/>
                  <a:gd name="T4" fmla="*/ 660 w 1401"/>
                  <a:gd name="T5" fmla="*/ 30 h 99"/>
                  <a:gd name="T6" fmla="*/ 640 w 1401"/>
                  <a:gd name="T7" fmla="*/ 30 h 99"/>
                  <a:gd name="T8" fmla="*/ 616 w 1401"/>
                  <a:gd name="T9" fmla="*/ 30 h 99"/>
                  <a:gd name="T10" fmla="*/ 587 w 1401"/>
                  <a:gd name="T11" fmla="*/ 30 h 99"/>
                  <a:gd name="T12" fmla="*/ 556 w 1401"/>
                  <a:gd name="T13" fmla="*/ 30 h 99"/>
                  <a:gd name="T14" fmla="*/ 522 w 1401"/>
                  <a:gd name="T15" fmla="*/ 30 h 99"/>
                  <a:gd name="T16" fmla="*/ 487 w 1401"/>
                  <a:gd name="T17" fmla="*/ 30 h 99"/>
                  <a:gd name="T18" fmla="*/ 448 w 1401"/>
                  <a:gd name="T19" fmla="*/ 31 h 99"/>
                  <a:gd name="T20" fmla="*/ 409 w 1401"/>
                  <a:gd name="T21" fmla="*/ 31 h 99"/>
                  <a:gd name="T22" fmla="*/ 368 w 1401"/>
                  <a:gd name="T23" fmla="*/ 31 h 99"/>
                  <a:gd name="T24" fmla="*/ 327 w 1401"/>
                  <a:gd name="T25" fmla="*/ 33 h 99"/>
                  <a:gd name="T26" fmla="*/ 287 w 1401"/>
                  <a:gd name="T27" fmla="*/ 33 h 99"/>
                  <a:gd name="T28" fmla="*/ 247 w 1401"/>
                  <a:gd name="T29" fmla="*/ 35 h 99"/>
                  <a:gd name="T30" fmla="*/ 208 w 1401"/>
                  <a:gd name="T31" fmla="*/ 36 h 99"/>
                  <a:gd name="T32" fmla="*/ 171 w 1401"/>
                  <a:gd name="T33" fmla="*/ 38 h 99"/>
                  <a:gd name="T34" fmla="*/ 135 w 1401"/>
                  <a:gd name="T35" fmla="*/ 40 h 99"/>
                  <a:gd name="T36" fmla="*/ 102 w 1401"/>
                  <a:gd name="T37" fmla="*/ 43 h 99"/>
                  <a:gd name="T38" fmla="*/ 72 w 1401"/>
                  <a:gd name="T39" fmla="*/ 46 h 99"/>
                  <a:gd name="T40" fmla="*/ 46 w 1401"/>
                  <a:gd name="T41" fmla="*/ 49 h 99"/>
                  <a:gd name="T42" fmla="*/ 36 w 1401"/>
                  <a:gd name="T43" fmla="*/ 49 h 99"/>
                  <a:gd name="T44" fmla="*/ 24 w 1401"/>
                  <a:gd name="T45" fmla="*/ 49 h 99"/>
                  <a:gd name="T46" fmla="*/ 12 w 1401"/>
                  <a:gd name="T47" fmla="*/ 48 h 99"/>
                  <a:gd name="T48" fmla="*/ 1 w 1401"/>
                  <a:gd name="T49" fmla="*/ 43 h 99"/>
                  <a:gd name="T50" fmla="*/ 0 w 1401"/>
                  <a:gd name="T51" fmla="*/ 35 h 99"/>
                  <a:gd name="T52" fmla="*/ 9 w 1401"/>
                  <a:gd name="T53" fmla="*/ 28 h 99"/>
                  <a:gd name="T54" fmla="*/ 22 w 1401"/>
                  <a:gd name="T55" fmla="*/ 22 h 99"/>
                  <a:gd name="T56" fmla="*/ 33 w 1401"/>
                  <a:gd name="T57" fmla="*/ 20 h 99"/>
                  <a:gd name="T58" fmla="*/ 44 w 1401"/>
                  <a:gd name="T59" fmla="*/ 19 h 99"/>
                  <a:gd name="T60" fmla="*/ 64 w 1401"/>
                  <a:gd name="T61" fmla="*/ 18 h 99"/>
                  <a:gd name="T62" fmla="*/ 87 w 1401"/>
                  <a:gd name="T63" fmla="*/ 17 h 99"/>
                  <a:gd name="T64" fmla="*/ 115 w 1401"/>
                  <a:gd name="T65" fmla="*/ 16 h 99"/>
                  <a:gd name="T66" fmla="*/ 148 w 1401"/>
                  <a:gd name="T67" fmla="*/ 14 h 99"/>
                  <a:gd name="T68" fmla="*/ 185 w 1401"/>
                  <a:gd name="T69" fmla="*/ 13 h 99"/>
                  <a:gd name="T70" fmla="*/ 224 w 1401"/>
                  <a:gd name="T71" fmla="*/ 11 h 99"/>
                  <a:gd name="T72" fmla="*/ 266 w 1401"/>
                  <a:gd name="T73" fmla="*/ 10 h 99"/>
                  <a:gd name="T74" fmla="*/ 310 w 1401"/>
                  <a:gd name="T75" fmla="*/ 8 h 99"/>
                  <a:gd name="T76" fmla="*/ 353 w 1401"/>
                  <a:gd name="T77" fmla="*/ 7 h 99"/>
                  <a:gd name="T78" fmla="*/ 397 w 1401"/>
                  <a:gd name="T79" fmla="*/ 5 h 99"/>
                  <a:gd name="T80" fmla="*/ 441 w 1401"/>
                  <a:gd name="T81" fmla="*/ 3 h 99"/>
                  <a:gd name="T82" fmla="*/ 483 w 1401"/>
                  <a:gd name="T83" fmla="*/ 3 h 99"/>
                  <a:gd name="T84" fmla="*/ 524 w 1401"/>
                  <a:gd name="T85" fmla="*/ 1 h 99"/>
                  <a:gd name="T86" fmla="*/ 563 w 1401"/>
                  <a:gd name="T87" fmla="*/ 1 h 99"/>
                  <a:gd name="T88" fmla="*/ 598 w 1401"/>
                  <a:gd name="T89" fmla="*/ 0 h 99"/>
                  <a:gd name="T90" fmla="*/ 628 w 1401"/>
                  <a:gd name="T91" fmla="*/ 0 h 99"/>
                  <a:gd name="T92" fmla="*/ 656 w 1401"/>
                  <a:gd name="T93" fmla="*/ 0 h 99"/>
                  <a:gd name="T94" fmla="*/ 677 w 1401"/>
                  <a:gd name="T95" fmla="*/ 0 h 99"/>
                  <a:gd name="T96" fmla="*/ 693 w 1401"/>
                  <a:gd name="T97" fmla="*/ 0 h 99"/>
                  <a:gd name="T98" fmla="*/ 693 w 1401"/>
                  <a:gd name="T99" fmla="*/ 31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1"/>
                  <a:gd name="T151" fmla="*/ 0 h 99"/>
                  <a:gd name="T152" fmla="*/ 1401 w 1401"/>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1" h="99">
                    <a:moveTo>
                      <a:pt x="1386" y="62"/>
                    </a:moveTo>
                    <a:lnTo>
                      <a:pt x="1383" y="62"/>
                    </a:lnTo>
                    <a:lnTo>
                      <a:pt x="1375" y="62"/>
                    </a:lnTo>
                    <a:lnTo>
                      <a:pt x="1368" y="62"/>
                    </a:lnTo>
                    <a:lnTo>
                      <a:pt x="1361" y="62"/>
                    </a:lnTo>
                    <a:lnTo>
                      <a:pt x="1353" y="62"/>
                    </a:lnTo>
                    <a:lnTo>
                      <a:pt x="1345" y="62"/>
                    </a:lnTo>
                    <a:lnTo>
                      <a:pt x="1334" y="60"/>
                    </a:lnTo>
                    <a:lnTo>
                      <a:pt x="1321" y="60"/>
                    </a:lnTo>
                    <a:lnTo>
                      <a:pt x="1309" y="60"/>
                    </a:lnTo>
                    <a:lnTo>
                      <a:pt x="1295" y="60"/>
                    </a:lnTo>
                    <a:lnTo>
                      <a:pt x="1280" y="60"/>
                    </a:lnTo>
                    <a:lnTo>
                      <a:pt x="1265" y="60"/>
                    </a:lnTo>
                    <a:lnTo>
                      <a:pt x="1249" y="60"/>
                    </a:lnTo>
                    <a:lnTo>
                      <a:pt x="1232" y="60"/>
                    </a:lnTo>
                    <a:lnTo>
                      <a:pt x="1213" y="60"/>
                    </a:lnTo>
                    <a:lnTo>
                      <a:pt x="1196" y="60"/>
                    </a:lnTo>
                    <a:lnTo>
                      <a:pt x="1175" y="60"/>
                    </a:lnTo>
                    <a:lnTo>
                      <a:pt x="1156" y="60"/>
                    </a:lnTo>
                    <a:lnTo>
                      <a:pt x="1134" y="60"/>
                    </a:lnTo>
                    <a:lnTo>
                      <a:pt x="1113" y="60"/>
                    </a:lnTo>
                    <a:lnTo>
                      <a:pt x="1090" y="60"/>
                    </a:lnTo>
                    <a:lnTo>
                      <a:pt x="1070" y="60"/>
                    </a:lnTo>
                    <a:lnTo>
                      <a:pt x="1045" y="60"/>
                    </a:lnTo>
                    <a:lnTo>
                      <a:pt x="1020" y="60"/>
                    </a:lnTo>
                    <a:lnTo>
                      <a:pt x="997" y="60"/>
                    </a:lnTo>
                    <a:lnTo>
                      <a:pt x="974" y="60"/>
                    </a:lnTo>
                    <a:lnTo>
                      <a:pt x="948" y="60"/>
                    </a:lnTo>
                    <a:lnTo>
                      <a:pt x="922" y="62"/>
                    </a:lnTo>
                    <a:lnTo>
                      <a:pt x="896" y="62"/>
                    </a:lnTo>
                    <a:lnTo>
                      <a:pt x="871" y="62"/>
                    </a:lnTo>
                    <a:lnTo>
                      <a:pt x="844" y="62"/>
                    </a:lnTo>
                    <a:lnTo>
                      <a:pt x="818" y="62"/>
                    </a:lnTo>
                    <a:lnTo>
                      <a:pt x="791" y="62"/>
                    </a:lnTo>
                    <a:lnTo>
                      <a:pt x="763" y="63"/>
                    </a:lnTo>
                    <a:lnTo>
                      <a:pt x="736" y="63"/>
                    </a:lnTo>
                    <a:lnTo>
                      <a:pt x="710" y="64"/>
                    </a:lnTo>
                    <a:lnTo>
                      <a:pt x="681" y="64"/>
                    </a:lnTo>
                    <a:lnTo>
                      <a:pt x="655" y="66"/>
                    </a:lnTo>
                    <a:lnTo>
                      <a:pt x="628" y="66"/>
                    </a:lnTo>
                    <a:lnTo>
                      <a:pt x="601" y="67"/>
                    </a:lnTo>
                    <a:lnTo>
                      <a:pt x="575" y="67"/>
                    </a:lnTo>
                    <a:lnTo>
                      <a:pt x="547" y="69"/>
                    </a:lnTo>
                    <a:lnTo>
                      <a:pt x="520" y="69"/>
                    </a:lnTo>
                    <a:lnTo>
                      <a:pt x="494" y="70"/>
                    </a:lnTo>
                    <a:lnTo>
                      <a:pt x="468" y="71"/>
                    </a:lnTo>
                    <a:lnTo>
                      <a:pt x="443" y="73"/>
                    </a:lnTo>
                    <a:lnTo>
                      <a:pt x="417" y="73"/>
                    </a:lnTo>
                    <a:lnTo>
                      <a:pt x="391" y="74"/>
                    </a:lnTo>
                    <a:lnTo>
                      <a:pt x="365" y="75"/>
                    </a:lnTo>
                    <a:lnTo>
                      <a:pt x="342" y="77"/>
                    </a:lnTo>
                    <a:lnTo>
                      <a:pt x="316" y="77"/>
                    </a:lnTo>
                    <a:lnTo>
                      <a:pt x="293" y="79"/>
                    </a:lnTo>
                    <a:lnTo>
                      <a:pt x="271" y="81"/>
                    </a:lnTo>
                    <a:lnTo>
                      <a:pt x="249" y="82"/>
                    </a:lnTo>
                    <a:lnTo>
                      <a:pt x="226" y="84"/>
                    </a:lnTo>
                    <a:lnTo>
                      <a:pt x="205" y="86"/>
                    </a:lnTo>
                    <a:lnTo>
                      <a:pt x="185" y="86"/>
                    </a:lnTo>
                    <a:lnTo>
                      <a:pt x="164" y="89"/>
                    </a:lnTo>
                    <a:lnTo>
                      <a:pt x="145" y="92"/>
                    </a:lnTo>
                    <a:lnTo>
                      <a:pt x="128" y="93"/>
                    </a:lnTo>
                    <a:lnTo>
                      <a:pt x="108" y="96"/>
                    </a:lnTo>
                    <a:lnTo>
                      <a:pt x="93" y="99"/>
                    </a:lnTo>
                    <a:lnTo>
                      <a:pt x="85" y="99"/>
                    </a:lnTo>
                    <a:lnTo>
                      <a:pt x="78" y="99"/>
                    </a:lnTo>
                    <a:lnTo>
                      <a:pt x="73" y="99"/>
                    </a:lnTo>
                    <a:lnTo>
                      <a:pt x="67" y="99"/>
                    </a:lnTo>
                    <a:lnTo>
                      <a:pt x="56" y="99"/>
                    </a:lnTo>
                    <a:lnTo>
                      <a:pt x="48" y="99"/>
                    </a:lnTo>
                    <a:lnTo>
                      <a:pt x="39" y="97"/>
                    </a:lnTo>
                    <a:lnTo>
                      <a:pt x="32" y="97"/>
                    </a:lnTo>
                    <a:lnTo>
                      <a:pt x="24" y="97"/>
                    </a:lnTo>
                    <a:lnTo>
                      <a:pt x="19" y="96"/>
                    </a:lnTo>
                    <a:lnTo>
                      <a:pt x="10" y="92"/>
                    </a:lnTo>
                    <a:lnTo>
                      <a:pt x="3" y="86"/>
                    </a:lnTo>
                    <a:lnTo>
                      <a:pt x="0" y="82"/>
                    </a:lnTo>
                    <a:lnTo>
                      <a:pt x="0" y="77"/>
                    </a:lnTo>
                    <a:lnTo>
                      <a:pt x="0" y="71"/>
                    </a:lnTo>
                    <a:lnTo>
                      <a:pt x="4" y="66"/>
                    </a:lnTo>
                    <a:lnTo>
                      <a:pt x="10" y="60"/>
                    </a:lnTo>
                    <a:lnTo>
                      <a:pt x="18" y="56"/>
                    </a:lnTo>
                    <a:lnTo>
                      <a:pt x="25" y="51"/>
                    </a:lnTo>
                    <a:lnTo>
                      <a:pt x="36" y="47"/>
                    </a:lnTo>
                    <a:lnTo>
                      <a:pt x="45" y="44"/>
                    </a:lnTo>
                    <a:lnTo>
                      <a:pt x="58" y="43"/>
                    </a:lnTo>
                    <a:lnTo>
                      <a:pt x="59" y="41"/>
                    </a:lnTo>
                    <a:lnTo>
                      <a:pt x="66" y="41"/>
                    </a:lnTo>
                    <a:lnTo>
                      <a:pt x="71" y="40"/>
                    </a:lnTo>
                    <a:lnTo>
                      <a:pt x="81" y="40"/>
                    </a:lnTo>
                    <a:lnTo>
                      <a:pt x="89" y="38"/>
                    </a:lnTo>
                    <a:lnTo>
                      <a:pt x="100" y="38"/>
                    </a:lnTo>
                    <a:lnTo>
                      <a:pt x="114" y="37"/>
                    </a:lnTo>
                    <a:lnTo>
                      <a:pt x="128" y="37"/>
                    </a:lnTo>
                    <a:lnTo>
                      <a:pt x="141" y="36"/>
                    </a:lnTo>
                    <a:lnTo>
                      <a:pt x="158" y="36"/>
                    </a:lnTo>
                    <a:lnTo>
                      <a:pt x="174" y="34"/>
                    </a:lnTo>
                    <a:lnTo>
                      <a:pt x="193" y="34"/>
                    </a:lnTo>
                    <a:lnTo>
                      <a:pt x="211" y="33"/>
                    </a:lnTo>
                    <a:lnTo>
                      <a:pt x="231" y="32"/>
                    </a:lnTo>
                    <a:lnTo>
                      <a:pt x="253" y="30"/>
                    </a:lnTo>
                    <a:lnTo>
                      <a:pt x="277" y="30"/>
                    </a:lnTo>
                    <a:lnTo>
                      <a:pt x="297" y="29"/>
                    </a:lnTo>
                    <a:lnTo>
                      <a:pt x="322" y="27"/>
                    </a:lnTo>
                    <a:lnTo>
                      <a:pt x="345" y="26"/>
                    </a:lnTo>
                    <a:lnTo>
                      <a:pt x="371" y="26"/>
                    </a:lnTo>
                    <a:lnTo>
                      <a:pt x="397" y="25"/>
                    </a:lnTo>
                    <a:lnTo>
                      <a:pt x="423" y="23"/>
                    </a:lnTo>
                    <a:lnTo>
                      <a:pt x="449" y="22"/>
                    </a:lnTo>
                    <a:lnTo>
                      <a:pt x="478" y="22"/>
                    </a:lnTo>
                    <a:lnTo>
                      <a:pt x="504" y="21"/>
                    </a:lnTo>
                    <a:lnTo>
                      <a:pt x="532" y="21"/>
                    </a:lnTo>
                    <a:lnTo>
                      <a:pt x="561" y="18"/>
                    </a:lnTo>
                    <a:lnTo>
                      <a:pt x="590" y="18"/>
                    </a:lnTo>
                    <a:lnTo>
                      <a:pt x="620" y="17"/>
                    </a:lnTo>
                    <a:lnTo>
                      <a:pt x="649" y="15"/>
                    </a:lnTo>
                    <a:lnTo>
                      <a:pt x="677" y="15"/>
                    </a:lnTo>
                    <a:lnTo>
                      <a:pt x="707" y="15"/>
                    </a:lnTo>
                    <a:lnTo>
                      <a:pt x="737" y="12"/>
                    </a:lnTo>
                    <a:lnTo>
                      <a:pt x="766" y="11"/>
                    </a:lnTo>
                    <a:lnTo>
                      <a:pt x="795" y="11"/>
                    </a:lnTo>
                    <a:lnTo>
                      <a:pt x="825" y="11"/>
                    </a:lnTo>
                    <a:lnTo>
                      <a:pt x="854" y="8"/>
                    </a:lnTo>
                    <a:lnTo>
                      <a:pt x="882" y="7"/>
                    </a:lnTo>
                    <a:lnTo>
                      <a:pt x="911" y="6"/>
                    </a:lnTo>
                    <a:lnTo>
                      <a:pt x="940" y="6"/>
                    </a:lnTo>
                    <a:lnTo>
                      <a:pt x="967" y="6"/>
                    </a:lnTo>
                    <a:lnTo>
                      <a:pt x="995" y="4"/>
                    </a:lnTo>
                    <a:lnTo>
                      <a:pt x="1020" y="3"/>
                    </a:lnTo>
                    <a:lnTo>
                      <a:pt x="1049" y="3"/>
                    </a:lnTo>
                    <a:lnTo>
                      <a:pt x="1075" y="2"/>
                    </a:lnTo>
                    <a:lnTo>
                      <a:pt x="1101" y="2"/>
                    </a:lnTo>
                    <a:lnTo>
                      <a:pt x="1126" y="2"/>
                    </a:lnTo>
                    <a:lnTo>
                      <a:pt x="1150" y="2"/>
                    </a:lnTo>
                    <a:lnTo>
                      <a:pt x="1172" y="0"/>
                    </a:lnTo>
                    <a:lnTo>
                      <a:pt x="1196" y="0"/>
                    </a:lnTo>
                    <a:lnTo>
                      <a:pt x="1217" y="0"/>
                    </a:lnTo>
                    <a:lnTo>
                      <a:pt x="1238" y="0"/>
                    </a:lnTo>
                    <a:lnTo>
                      <a:pt x="1257" y="0"/>
                    </a:lnTo>
                    <a:lnTo>
                      <a:pt x="1276" y="0"/>
                    </a:lnTo>
                    <a:lnTo>
                      <a:pt x="1294" y="0"/>
                    </a:lnTo>
                    <a:lnTo>
                      <a:pt x="1312" y="0"/>
                    </a:lnTo>
                    <a:lnTo>
                      <a:pt x="1327" y="0"/>
                    </a:lnTo>
                    <a:lnTo>
                      <a:pt x="1340" y="0"/>
                    </a:lnTo>
                    <a:lnTo>
                      <a:pt x="1354" y="0"/>
                    </a:lnTo>
                    <a:lnTo>
                      <a:pt x="1366" y="0"/>
                    </a:lnTo>
                    <a:lnTo>
                      <a:pt x="1376" y="0"/>
                    </a:lnTo>
                    <a:lnTo>
                      <a:pt x="1386" y="0"/>
                    </a:lnTo>
                    <a:lnTo>
                      <a:pt x="1394" y="2"/>
                    </a:lnTo>
                    <a:lnTo>
                      <a:pt x="1401" y="3"/>
                    </a:lnTo>
                    <a:lnTo>
                      <a:pt x="1386" y="62"/>
                    </a:lnTo>
                    <a:close/>
                  </a:path>
                </a:pathLst>
              </a:custGeom>
              <a:solidFill>
                <a:schemeClr val="tx1"/>
              </a:solidFill>
              <a:ln w="9525">
                <a:noFill/>
                <a:round/>
                <a:headEnd/>
                <a:tailEnd/>
              </a:ln>
            </p:spPr>
            <p:txBody>
              <a:bodyPr>
                <a:prstTxWarp prst="textNoShape">
                  <a:avLst/>
                </a:prstTxWarp>
              </a:bodyPr>
              <a:lstStyle/>
              <a:p>
                <a:endParaRPr lang="en-US"/>
              </a:p>
            </p:txBody>
          </p:sp>
          <p:sp>
            <p:nvSpPr>
              <p:cNvPr id="100866" name="Freeform 24"/>
              <p:cNvSpPr>
                <a:spLocks/>
              </p:cNvSpPr>
              <p:nvPr/>
            </p:nvSpPr>
            <p:spPr bwMode="auto">
              <a:xfrm>
                <a:off x="3292" y="1825"/>
                <a:ext cx="475" cy="576"/>
              </a:xfrm>
              <a:custGeom>
                <a:avLst/>
                <a:gdLst>
                  <a:gd name="T0" fmla="*/ 471 w 949"/>
                  <a:gd name="T1" fmla="*/ 30 h 1151"/>
                  <a:gd name="T2" fmla="*/ 463 w 949"/>
                  <a:gd name="T3" fmla="*/ 38 h 1151"/>
                  <a:gd name="T4" fmla="*/ 452 w 949"/>
                  <a:gd name="T5" fmla="*/ 50 h 1151"/>
                  <a:gd name="T6" fmla="*/ 438 w 949"/>
                  <a:gd name="T7" fmla="*/ 66 h 1151"/>
                  <a:gd name="T8" fmla="*/ 422 w 949"/>
                  <a:gd name="T9" fmla="*/ 86 h 1151"/>
                  <a:gd name="T10" fmla="*/ 402 w 949"/>
                  <a:gd name="T11" fmla="*/ 107 h 1151"/>
                  <a:gd name="T12" fmla="*/ 381 w 949"/>
                  <a:gd name="T13" fmla="*/ 131 h 1151"/>
                  <a:gd name="T14" fmla="*/ 357 w 949"/>
                  <a:gd name="T15" fmla="*/ 158 h 1151"/>
                  <a:gd name="T16" fmla="*/ 333 w 949"/>
                  <a:gd name="T17" fmla="*/ 187 h 1151"/>
                  <a:gd name="T18" fmla="*/ 307 w 949"/>
                  <a:gd name="T19" fmla="*/ 217 h 1151"/>
                  <a:gd name="T20" fmla="*/ 280 w 949"/>
                  <a:gd name="T21" fmla="*/ 248 h 1151"/>
                  <a:gd name="T22" fmla="*/ 253 w 949"/>
                  <a:gd name="T23" fmla="*/ 280 h 1151"/>
                  <a:gd name="T24" fmla="*/ 225 w 949"/>
                  <a:gd name="T25" fmla="*/ 313 h 1151"/>
                  <a:gd name="T26" fmla="*/ 198 w 949"/>
                  <a:gd name="T27" fmla="*/ 345 h 1151"/>
                  <a:gd name="T28" fmla="*/ 172 w 949"/>
                  <a:gd name="T29" fmla="*/ 377 h 1151"/>
                  <a:gd name="T30" fmla="*/ 147 w 949"/>
                  <a:gd name="T31" fmla="*/ 409 h 1151"/>
                  <a:gd name="T32" fmla="*/ 121 w 949"/>
                  <a:gd name="T33" fmla="*/ 440 h 1151"/>
                  <a:gd name="T34" fmla="*/ 99 w 949"/>
                  <a:gd name="T35" fmla="*/ 468 h 1151"/>
                  <a:gd name="T36" fmla="*/ 78 w 949"/>
                  <a:gd name="T37" fmla="*/ 496 h 1151"/>
                  <a:gd name="T38" fmla="*/ 59 w 949"/>
                  <a:gd name="T39" fmla="*/ 522 h 1151"/>
                  <a:gd name="T40" fmla="*/ 44 w 949"/>
                  <a:gd name="T41" fmla="*/ 546 h 1151"/>
                  <a:gd name="T42" fmla="*/ 32 w 949"/>
                  <a:gd name="T43" fmla="*/ 559 h 1151"/>
                  <a:gd name="T44" fmla="*/ 22 w 949"/>
                  <a:gd name="T45" fmla="*/ 568 h 1151"/>
                  <a:gd name="T46" fmla="*/ 12 w 949"/>
                  <a:gd name="T47" fmla="*/ 575 h 1151"/>
                  <a:gd name="T48" fmla="*/ 4 w 949"/>
                  <a:gd name="T49" fmla="*/ 574 h 1151"/>
                  <a:gd name="T50" fmla="*/ 0 w 949"/>
                  <a:gd name="T51" fmla="*/ 564 h 1151"/>
                  <a:gd name="T52" fmla="*/ 4 w 949"/>
                  <a:gd name="T53" fmla="*/ 550 h 1151"/>
                  <a:gd name="T54" fmla="*/ 10 w 949"/>
                  <a:gd name="T55" fmla="*/ 538 h 1151"/>
                  <a:gd name="T56" fmla="*/ 17 w 949"/>
                  <a:gd name="T57" fmla="*/ 530 h 1151"/>
                  <a:gd name="T58" fmla="*/ 27 w 949"/>
                  <a:gd name="T59" fmla="*/ 516 h 1151"/>
                  <a:gd name="T60" fmla="*/ 41 w 949"/>
                  <a:gd name="T61" fmla="*/ 498 h 1151"/>
                  <a:gd name="T62" fmla="*/ 59 w 949"/>
                  <a:gd name="T63" fmla="*/ 476 h 1151"/>
                  <a:gd name="T64" fmla="*/ 80 w 949"/>
                  <a:gd name="T65" fmla="*/ 450 h 1151"/>
                  <a:gd name="T66" fmla="*/ 103 w 949"/>
                  <a:gd name="T67" fmla="*/ 421 h 1151"/>
                  <a:gd name="T68" fmla="*/ 128 w 949"/>
                  <a:gd name="T69" fmla="*/ 390 h 1151"/>
                  <a:gd name="T70" fmla="*/ 155 w 949"/>
                  <a:gd name="T71" fmla="*/ 356 h 1151"/>
                  <a:gd name="T72" fmla="*/ 184 w 949"/>
                  <a:gd name="T73" fmla="*/ 323 h 1151"/>
                  <a:gd name="T74" fmla="*/ 213 w 949"/>
                  <a:gd name="T75" fmla="*/ 287 h 1151"/>
                  <a:gd name="T76" fmla="*/ 242 w 949"/>
                  <a:gd name="T77" fmla="*/ 252 h 1151"/>
                  <a:gd name="T78" fmla="*/ 270 w 949"/>
                  <a:gd name="T79" fmla="*/ 216 h 1151"/>
                  <a:gd name="T80" fmla="*/ 299 w 949"/>
                  <a:gd name="T81" fmla="*/ 182 h 1151"/>
                  <a:gd name="T82" fmla="*/ 327 w 949"/>
                  <a:gd name="T83" fmla="*/ 148 h 1151"/>
                  <a:gd name="T84" fmla="*/ 353 w 949"/>
                  <a:gd name="T85" fmla="*/ 117 h 1151"/>
                  <a:gd name="T86" fmla="*/ 377 w 949"/>
                  <a:gd name="T87" fmla="*/ 88 h 1151"/>
                  <a:gd name="T88" fmla="*/ 400 w 949"/>
                  <a:gd name="T89" fmla="*/ 62 h 1151"/>
                  <a:gd name="T90" fmla="*/ 419 w 949"/>
                  <a:gd name="T91" fmla="*/ 40 h 1151"/>
                  <a:gd name="T92" fmla="*/ 435 w 949"/>
                  <a:gd name="T93" fmla="*/ 21 h 1151"/>
                  <a:gd name="T94" fmla="*/ 448 w 949"/>
                  <a:gd name="T95" fmla="*/ 8 h 1151"/>
                  <a:gd name="T96" fmla="*/ 457 w 949"/>
                  <a:gd name="T97" fmla="*/ 0 h 11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9"/>
                  <a:gd name="T148" fmla="*/ 0 h 1151"/>
                  <a:gd name="T149" fmla="*/ 949 w 949"/>
                  <a:gd name="T150" fmla="*/ 1151 h 11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9" h="1151">
                    <a:moveTo>
                      <a:pt x="949" y="52"/>
                    </a:moveTo>
                    <a:lnTo>
                      <a:pt x="947" y="53"/>
                    </a:lnTo>
                    <a:lnTo>
                      <a:pt x="941" y="60"/>
                    </a:lnTo>
                    <a:lnTo>
                      <a:pt x="936" y="63"/>
                    </a:lnTo>
                    <a:lnTo>
                      <a:pt x="932" y="69"/>
                    </a:lnTo>
                    <a:lnTo>
                      <a:pt x="926" y="75"/>
                    </a:lnTo>
                    <a:lnTo>
                      <a:pt x="921" y="83"/>
                    </a:lnTo>
                    <a:lnTo>
                      <a:pt x="911" y="90"/>
                    </a:lnTo>
                    <a:lnTo>
                      <a:pt x="904" y="99"/>
                    </a:lnTo>
                    <a:lnTo>
                      <a:pt x="896" y="109"/>
                    </a:lnTo>
                    <a:lnTo>
                      <a:pt x="886" y="120"/>
                    </a:lnTo>
                    <a:lnTo>
                      <a:pt x="876" y="131"/>
                    </a:lnTo>
                    <a:lnTo>
                      <a:pt x="866" y="143"/>
                    </a:lnTo>
                    <a:lnTo>
                      <a:pt x="855" y="157"/>
                    </a:lnTo>
                    <a:lnTo>
                      <a:pt x="844" y="171"/>
                    </a:lnTo>
                    <a:lnTo>
                      <a:pt x="830" y="183"/>
                    </a:lnTo>
                    <a:lnTo>
                      <a:pt x="818" y="198"/>
                    </a:lnTo>
                    <a:lnTo>
                      <a:pt x="804" y="213"/>
                    </a:lnTo>
                    <a:lnTo>
                      <a:pt x="789" y="229"/>
                    </a:lnTo>
                    <a:lnTo>
                      <a:pt x="774" y="246"/>
                    </a:lnTo>
                    <a:lnTo>
                      <a:pt x="761" y="262"/>
                    </a:lnTo>
                    <a:lnTo>
                      <a:pt x="746" y="279"/>
                    </a:lnTo>
                    <a:lnTo>
                      <a:pt x="731" y="298"/>
                    </a:lnTo>
                    <a:lnTo>
                      <a:pt x="714" y="316"/>
                    </a:lnTo>
                    <a:lnTo>
                      <a:pt x="698" y="335"/>
                    </a:lnTo>
                    <a:lnTo>
                      <a:pt x="681" y="354"/>
                    </a:lnTo>
                    <a:lnTo>
                      <a:pt x="665" y="373"/>
                    </a:lnTo>
                    <a:lnTo>
                      <a:pt x="647" y="392"/>
                    </a:lnTo>
                    <a:lnTo>
                      <a:pt x="631" y="413"/>
                    </a:lnTo>
                    <a:lnTo>
                      <a:pt x="613" y="433"/>
                    </a:lnTo>
                    <a:lnTo>
                      <a:pt x="597" y="455"/>
                    </a:lnTo>
                    <a:lnTo>
                      <a:pt x="577" y="474"/>
                    </a:lnTo>
                    <a:lnTo>
                      <a:pt x="560" y="496"/>
                    </a:lnTo>
                    <a:lnTo>
                      <a:pt x="542" y="517"/>
                    </a:lnTo>
                    <a:lnTo>
                      <a:pt x="523" y="538"/>
                    </a:lnTo>
                    <a:lnTo>
                      <a:pt x="505" y="559"/>
                    </a:lnTo>
                    <a:lnTo>
                      <a:pt x="486" y="581"/>
                    </a:lnTo>
                    <a:lnTo>
                      <a:pt x="468" y="603"/>
                    </a:lnTo>
                    <a:lnTo>
                      <a:pt x="450" y="626"/>
                    </a:lnTo>
                    <a:lnTo>
                      <a:pt x="431" y="645"/>
                    </a:lnTo>
                    <a:lnTo>
                      <a:pt x="415" y="667"/>
                    </a:lnTo>
                    <a:lnTo>
                      <a:pt x="396" y="689"/>
                    </a:lnTo>
                    <a:lnTo>
                      <a:pt x="379" y="711"/>
                    </a:lnTo>
                    <a:lnTo>
                      <a:pt x="360" y="733"/>
                    </a:lnTo>
                    <a:lnTo>
                      <a:pt x="344" y="753"/>
                    </a:lnTo>
                    <a:lnTo>
                      <a:pt x="326" y="775"/>
                    </a:lnTo>
                    <a:lnTo>
                      <a:pt x="309" y="797"/>
                    </a:lnTo>
                    <a:lnTo>
                      <a:pt x="293" y="817"/>
                    </a:lnTo>
                    <a:lnTo>
                      <a:pt x="275" y="838"/>
                    </a:lnTo>
                    <a:lnTo>
                      <a:pt x="259" y="858"/>
                    </a:lnTo>
                    <a:lnTo>
                      <a:pt x="242" y="879"/>
                    </a:lnTo>
                    <a:lnTo>
                      <a:pt x="227" y="898"/>
                    </a:lnTo>
                    <a:lnTo>
                      <a:pt x="212" y="917"/>
                    </a:lnTo>
                    <a:lnTo>
                      <a:pt x="197" y="936"/>
                    </a:lnTo>
                    <a:lnTo>
                      <a:pt x="184" y="955"/>
                    </a:lnTo>
                    <a:lnTo>
                      <a:pt x="169" y="973"/>
                    </a:lnTo>
                    <a:lnTo>
                      <a:pt x="156" y="992"/>
                    </a:lnTo>
                    <a:lnTo>
                      <a:pt x="143" y="1009"/>
                    </a:lnTo>
                    <a:lnTo>
                      <a:pt x="132" y="1028"/>
                    </a:lnTo>
                    <a:lnTo>
                      <a:pt x="118" y="1043"/>
                    </a:lnTo>
                    <a:lnTo>
                      <a:pt x="107" y="1059"/>
                    </a:lnTo>
                    <a:lnTo>
                      <a:pt x="97" y="1074"/>
                    </a:lnTo>
                    <a:lnTo>
                      <a:pt x="88" y="1091"/>
                    </a:lnTo>
                    <a:lnTo>
                      <a:pt x="78" y="1099"/>
                    </a:lnTo>
                    <a:lnTo>
                      <a:pt x="70" y="1109"/>
                    </a:lnTo>
                    <a:lnTo>
                      <a:pt x="63" y="1118"/>
                    </a:lnTo>
                    <a:lnTo>
                      <a:pt x="56" y="1125"/>
                    </a:lnTo>
                    <a:lnTo>
                      <a:pt x="51" y="1130"/>
                    </a:lnTo>
                    <a:lnTo>
                      <a:pt x="44" y="1136"/>
                    </a:lnTo>
                    <a:lnTo>
                      <a:pt x="39" y="1140"/>
                    </a:lnTo>
                    <a:lnTo>
                      <a:pt x="35" y="1144"/>
                    </a:lnTo>
                    <a:lnTo>
                      <a:pt x="24" y="1150"/>
                    </a:lnTo>
                    <a:lnTo>
                      <a:pt x="17" y="1151"/>
                    </a:lnTo>
                    <a:lnTo>
                      <a:pt x="10" y="1150"/>
                    </a:lnTo>
                    <a:lnTo>
                      <a:pt x="7" y="1148"/>
                    </a:lnTo>
                    <a:lnTo>
                      <a:pt x="3" y="1141"/>
                    </a:lnTo>
                    <a:lnTo>
                      <a:pt x="0" y="1136"/>
                    </a:lnTo>
                    <a:lnTo>
                      <a:pt x="0" y="1128"/>
                    </a:lnTo>
                    <a:lnTo>
                      <a:pt x="2" y="1120"/>
                    </a:lnTo>
                    <a:lnTo>
                      <a:pt x="4" y="1109"/>
                    </a:lnTo>
                    <a:lnTo>
                      <a:pt x="7" y="1099"/>
                    </a:lnTo>
                    <a:lnTo>
                      <a:pt x="13" y="1089"/>
                    </a:lnTo>
                    <a:lnTo>
                      <a:pt x="19" y="1080"/>
                    </a:lnTo>
                    <a:lnTo>
                      <a:pt x="19" y="1076"/>
                    </a:lnTo>
                    <a:lnTo>
                      <a:pt x="24" y="1072"/>
                    </a:lnTo>
                    <a:lnTo>
                      <a:pt x="26" y="1065"/>
                    </a:lnTo>
                    <a:lnTo>
                      <a:pt x="33" y="1059"/>
                    </a:lnTo>
                    <a:lnTo>
                      <a:pt x="39" y="1051"/>
                    </a:lnTo>
                    <a:lnTo>
                      <a:pt x="45" y="1043"/>
                    </a:lnTo>
                    <a:lnTo>
                      <a:pt x="54" y="1032"/>
                    </a:lnTo>
                    <a:lnTo>
                      <a:pt x="63" y="1022"/>
                    </a:lnTo>
                    <a:lnTo>
                      <a:pt x="71" y="1009"/>
                    </a:lnTo>
                    <a:lnTo>
                      <a:pt x="82" y="996"/>
                    </a:lnTo>
                    <a:lnTo>
                      <a:pt x="92" y="981"/>
                    </a:lnTo>
                    <a:lnTo>
                      <a:pt x="106" y="966"/>
                    </a:lnTo>
                    <a:lnTo>
                      <a:pt x="117" y="951"/>
                    </a:lnTo>
                    <a:lnTo>
                      <a:pt x="132" y="935"/>
                    </a:lnTo>
                    <a:lnTo>
                      <a:pt x="144" y="917"/>
                    </a:lnTo>
                    <a:lnTo>
                      <a:pt x="160" y="899"/>
                    </a:lnTo>
                    <a:lnTo>
                      <a:pt x="174" y="880"/>
                    </a:lnTo>
                    <a:lnTo>
                      <a:pt x="189" y="861"/>
                    </a:lnTo>
                    <a:lnTo>
                      <a:pt x="205" y="841"/>
                    </a:lnTo>
                    <a:lnTo>
                      <a:pt x="222" y="821"/>
                    </a:lnTo>
                    <a:lnTo>
                      <a:pt x="238" y="800"/>
                    </a:lnTo>
                    <a:lnTo>
                      <a:pt x="256" y="779"/>
                    </a:lnTo>
                    <a:lnTo>
                      <a:pt x="272" y="757"/>
                    </a:lnTo>
                    <a:lnTo>
                      <a:pt x="293" y="737"/>
                    </a:lnTo>
                    <a:lnTo>
                      <a:pt x="309" y="712"/>
                    </a:lnTo>
                    <a:lnTo>
                      <a:pt x="329" y="690"/>
                    </a:lnTo>
                    <a:lnTo>
                      <a:pt x="348" y="667"/>
                    </a:lnTo>
                    <a:lnTo>
                      <a:pt x="367" y="645"/>
                    </a:lnTo>
                    <a:lnTo>
                      <a:pt x="386" y="620"/>
                    </a:lnTo>
                    <a:lnTo>
                      <a:pt x="405" y="597"/>
                    </a:lnTo>
                    <a:lnTo>
                      <a:pt x="426" y="574"/>
                    </a:lnTo>
                    <a:lnTo>
                      <a:pt x="445" y="551"/>
                    </a:lnTo>
                    <a:lnTo>
                      <a:pt x="464" y="526"/>
                    </a:lnTo>
                    <a:lnTo>
                      <a:pt x="483" y="503"/>
                    </a:lnTo>
                    <a:lnTo>
                      <a:pt x="502" y="478"/>
                    </a:lnTo>
                    <a:lnTo>
                      <a:pt x="521" y="455"/>
                    </a:lnTo>
                    <a:lnTo>
                      <a:pt x="540" y="432"/>
                    </a:lnTo>
                    <a:lnTo>
                      <a:pt x="560" y="408"/>
                    </a:lnTo>
                    <a:lnTo>
                      <a:pt x="579" y="387"/>
                    </a:lnTo>
                    <a:lnTo>
                      <a:pt x="598" y="363"/>
                    </a:lnTo>
                    <a:lnTo>
                      <a:pt x="617" y="340"/>
                    </a:lnTo>
                    <a:lnTo>
                      <a:pt x="635" y="318"/>
                    </a:lnTo>
                    <a:lnTo>
                      <a:pt x="653" y="295"/>
                    </a:lnTo>
                    <a:lnTo>
                      <a:pt x="672" y="274"/>
                    </a:lnTo>
                    <a:lnTo>
                      <a:pt x="688" y="254"/>
                    </a:lnTo>
                    <a:lnTo>
                      <a:pt x="706" y="233"/>
                    </a:lnTo>
                    <a:lnTo>
                      <a:pt x="722" y="213"/>
                    </a:lnTo>
                    <a:lnTo>
                      <a:pt x="739" y="195"/>
                    </a:lnTo>
                    <a:lnTo>
                      <a:pt x="754" y="176"/>
                    </a:lnTo>
                    <a:lnTo>
                      <a:pt x="769" y="157"/>
                    </a:lnTo>
                    <a:lnTo>
                      <a:pt x="784" y="140"/>
                    </a:lnTo>
                    <a:lnTo>
                      <a:pt x="799" y="124"/>
                    </a:lnTo>
                    <a:lnTo>
                      <a:pt x="811" y="108"/>
                    </a:lnTo>
                    <a:lnTo>
                      <a:pt x="825" y="93"/>
                    </a:lnTo>
                    <a:lnTo>
                      <a:pt x="837" y="79"/>
                    </a:lnTo>
                    <a:lnTo>
                      <a:pt x="850" y="67"/>
                    </a:lnTo>
                    <a:lnTo>
                      <a:pt x="859" y="54"/>
                    </a:lnTo>
                    <a:lnTo>
                      <a:pt x="870" y="42"/>
                    </a:lnTo>
                    <a:lnTo>
                      <a:pt x="878" y="32"/>
                    </a:lnTo>
                    <a:lnTo>
                      <a:pt x="888" y="24"/>
                    </a:lnTo>
                    <a:lnTo>
                      <a:pt x="895" y="15"/>
                    </a:lnTo>
                    <a:lnTo>
                      <a:pt x="901" y="9"/>
                    </a:lnTo>
                    <a:lnTo>
                      <a:pt x="907" y="4"/>
                    </a:lnTo>
                    <a:lnTo>
                      <a:pt x="914" y="0"/>
                    </a:lnTo>
                    <a:lnTo>
                      <a:pt x="949" y="52"/>
                    </a:lnTo>
                    <a:close/>
                  </a:path>
                </a:pathLst>
              </a:custGeom>
              <a:solidFill>
                <a:schemeClr val="tx1"/>
              </a:solidFill>
              <a:ln w="9525">
                <a:noFill/>
                <a:round/>
                <a:headEnd/>
                <a:tailEnd/>
              </a:ln>
            </p:spPr>
            <p:txBody>
              <a:bodyPr>
                <a:prstTxWarp prst="textNoShape">
                  <a:avLst/>
                </a:prstTxWarp>
              </a:bodyPr>
              <a:lstStyle/>
              <a:p>
                <a:endParaRPr lang="en-US"/>
              </a:p>
            </p:txBody>
          </p:sp>
          <p:sp>
            <p:nvSpPr>
              <p:cNvPr id="100867" name="Freeform 25"/>
              <p:cNvSpPr>
                <a:spLocks/>
              </p:cNvSpPr>
              <p:nvPr/>
            </p:nvSpPr>
            <p:spPr bwMode="auto">
              <a:xfrm>
                <a:off x="3401" y="1624"/>
                <a:ext cx="427" cy="209"/>
              </a:xfrm>
              <a:custGeom>
                <a:avLst/>
                <a:gdLst>
                  <a:gd name="T0" fmla="*/ 423 w 853"/>
                  <a:gd name="T1" fmla="*/ 191 h 417"/>
                  <a:gd name="T2" fmla="*/ 410 w 853"/>
                  <a:gd name="T3" fmla="*/ 183 h 417"/>
                  <a:gd name="T4" fmla="*/ 399 w 853"/>
                  <a:gd name="T5" fmla="*/ 176 h 417"/>
                  <a:gd name="T6" fmla="*/ 384 w 853"/>
                  <a:gd name="T7" fmla="*/ 168 h 417"/>
                  <a:gd name="T8" fmla="*/ 368 w 853"/>
                  <a:gd name="T9" fmla="*/ 158 h 417"/>
                  <a:gd name="T10" fmla="*/ 350 w 853"/>
                  <a:gd name="T11" fmla="*/ 148 h 417"/>
                  <a:gd name="T12" fmla="*/ 330 w 853"/>
                  <a:gd name="T13" fmla="*/ 136 h 417"/>
                  <a:gd name="T14" fmla="*/ 307 w 853"/>
                  <a:gd name="T15" fmla="*/ 124 h 417"/>
                  <a:gd name="T16" fmla="*/ 285 w 853"/>
                  <a:gd name="T17" fmla="*/ 112 h 417"/>
                  <a:gd name="T18" fmla="*/ 261 w 853"/>
                  <a:gd name="T19" fmla="*/ 99 h 417"/>
                  <a:gd name="T20" fmla="*/ 236 w 853"/>
                  <a:gd name="T21" fmla="*/ 86 h 417"/>
                  <a:gd name="T22" fmla="*/ 211 w 853"/>
                  <a:gd name="T23" fmla="*/ 73 h 417"/>
                  <a:gd name="T24" fmla="*/ 186 w 853"/>
                  <a:gd name="T25" fmla="*/ 61 h 417"/>
                  <a:gd name="T26" fmla="*/ 161 w 853"/>
                  <a:gd name="T27" fmla="*/ 49 h 417"/>
                  <a:gd name="T28" fmla="*/ 138 w 853"/>
                  <a:gd name="T29" fmla="*/ 38 h 417"/>
                  <a:gd name="T30" fmla="*/ 114 w 853"/>
                  <a:gd name="T31" fmla="*/ 28 h 417"/>
                  <a:gd name="T32" fmla="*/ 91 w 853"/>
                  <a:gd name="T33" fmla="*/ 19 h 417"/>
                  <a:gd name="T34" fmla="*/ 69 w 853"/>
                  <a:gd name="T35" fmla="*/ 12 h 417"/>
                  <a:gd name="T36" fmla="*/ 50 w 853"/>
                  <a:gd name="T37" fmla="*/ 7 h 417"/>
                  <a:gd name="T38" fmla="*/ 32 w 853"/>
                  <a:gd name="T39" fmla="*/ 2 h 417"/>
                  <a:gd name="T40" fmla="*/ 17 w 853"/>
                  <a:gd name="T41" fmla="*/ 1 h 417"/>
                  <a:gd name="T42" fmla="*/ 7 w 853"/>
                  <a:gd name="T43" fmla="*/ 0 h 417"/>
                  <a:gd name="T44" fmla="*/ 1 w 853"/>
                  <a:gd name="T45" fmla="*/ 2 h 417"/>
                  <a:gd name="T46" fmla="*/ 2 w 853"/>
                  <a:gd name="T47" fmla="*/ 8 h 417"/>
                  <a:gd name="T48" fmla="*/ 12 w 853"/>
                  <a:gd name="T49" fmla="*/ 14 h 417"/>
                  <a:gd name="T50" fmla="*/ 21 w 853"/>
                  <a:gd name="T51" fmla="*/ 20 h 417"/>
                  <a:gd name="T52" fmla="*/ 35 w 853"/>
                  <a:gd name="T53" fmla="*/ 27 h 417"/>
                  <a:gd name="T54" fmla="*/ 49 w 853"/>
                  <a:gd name="T55" fmla="*/ 34 h 417"/>
                  <a:gd name="T56" fmla="*/ 66 w 853"/>
                  <a:gd name="T57" fmla="*/ 42 h 417"/>
                  <a:gd name="T58" fmla="*/ 85 w 853"/>
                  <a:gd name="T59" fmla="*/ 51 h 417"/>
                  <a:gd name="T60" fmla="*/ 104 w 853"/>
                  <a:gd name="T61" fmla="*/ 59 h 417"/>
                  <a:gd name="T62" fmla="*/ 123 w 853"/>
                  <a:gd name="T63" fmla="*/ 68 h 417"/>
                  <a:gd name="T64" fmla="*/ 143 w 853"/>
                  <a:gd name="T65" fmla="*/ 77 h 417"/>
                  <a:gd name="T66" fmla="*/ 163 w 853"/>
                  <a:gd name="T67" fmla="*/ 86 h 417"/>
                  <a:gd name="T68" fmla="*/ 182 w 853"/>
                  <a:gd name="T69" fmla="*/ 94 h 417"/>
                  <a:gd name="T70" fmla="*/ 200 w 853"/>
                  <a:gd name="T71" fmla="*/ 102 h 417"/>
                  <a:gd name="T72" fmla="*/ 217 w 853"/>
                  <a:gd name="T73" fmla="*/ 110 h 417"/>
                  <a:gd name="T74" fmla="*/ 232 w 853"/>
                  <a:gd name="T75" fmla="*/ 118 h 417"/>
                  <a:gd name="T76" fmla="*/ 245 w 853"/>
                  <a:gd name="T77" fmla="*/ 124 h 417"/>
                  <a:gd name="T78" fmla="*/ 255 w 853"/>
                  <a:gd name="T79" fmla="*/ 130 h 417"/>
                  <a:gd name="T80" fmla="*/ 268 w 853"/>
                  <a:gd name="T81" fmla="*/ 139 h 417"/>
                  <a:gd name="T82" fmla="*/ 277 w 853"/>
                  <a:gd name="T83" fmla="*/ 144 h 417"/>
                  <a:gd name="T84" fmla="*/ 291 w 853"/>
                  <a:gd name="T85" fmla="*/ 152 h 417"/>
                  <a:gd name="T86" fmla="*/ 301 w 853"/>
                  <a:gd name="T87" fmla="*/ 157 h 417"/>
                  <a:gd name="T88" fmla="*/ 310 w 853"/>
                  <a:gd name="T89" fmla="*/ 162 h 417"/>
                  <a:gd name="T90" fmla="*/ 319 w 853"/>
                  <a:gd name="T91" fmla="*/ 167 h 417"/>
                  <a:gd name="T92" fmla="*/ 328 w 853"/>
                  <a:gd name="T93" fmla="*/ 172 h 417"/>
                  <a:gd name="T94" fmla="*/ 342 w 853"/>
                  <a:gd name="T95" fmla="*/ 179 h 417"/>
                  <a:gd name="T96" fmla="*/ 352 w 853"/>
                  <a:gd name="T97" fmla="*/ 183 h 417"/>
                  <a:gd name="T98" fmla="*/ 367 w 853"/>
                  <a:gd name="T99" fmla="*/ 191 h 417"/>
                  <a:gd name="T100" fmla="*/ 380 w 853"/>
                  <a:gd name="T101" fmla="*/ 198 h 417"/>
                  <a:gd name="T102" fmla="*/ 391 w 853"/>
                  <a:gd name="T103" fmla="*/ 203 h 417"/>
                  <a:gd name="T104" fmla="*/ 399 w 853"/>
                  <a:gd name="T105" fmla="*/ 207 h 417"/>
                  <a:gd name="T106" fmla="*/ 427 w 853"/>
                  <a:gd name="T107" fmla="*/ 19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3"/>
                  <a:gd name="T163" fmla="*/ 0 h 417"/>
                  <a:gd name="T164" fmla="*/ 853 w 853"/>
                  <a:gd name="T165" fmla="*/ 417 h 4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3" h="417">
                    <a:moveTo>
                      <a:pt x="853" y="385"/>
                    </a:moveTo>
                    <a:lnTo>
                      <a:pt x="850" y="384"/>
                    </a:lnTo>
                    <a:lnTo>
                      <a:pt x="845" y="381"/>
                    </a:lnTo>
                    <a:lnTo>
                      <a:pt x="837" y="376"/>
                    </a:lnTo>
                    <a:lnTo>
                      <a:pt x="827" y="370"/>
                    </a:lnTo>
                    <a:lnTo>
                      <a:pt x="819" y="366"/>
                    </a:lnTo>
                    <a:lnTo>
                      <a:pt x="813" y="361"/>
                    </a:lnTo>
                    <a:lnTo>
                      <a:pt x="804" y="355"/>
                    </a:lnTo>
                    <a:lnTo>
                      <a:pt x="797" y="351"/>
                    </a:lnTo>
                    <a:lnTo>
                      <a:pt x="787" y="346"/>
                    </a:lnTo>
                    <a:lnTo>
                      <a:pt x="779" y="340"/>
                    </a:lnTo>
                    <a:lnTo>
                      <a:pt x="768" y="335"/>
                    </a:lnTo>
                    <a:lnTo>
                      <a:pt x="759" y="329"/>
                    </a:lnTo>
                    <a:lnTo>
                      <a:pt x="748" y="322"/>
                    </a:lnTo>
                    <a:lnTo>
                      <a:pt x="735" y="315"/>
                    </a:lnTo>
                    <a:lnTo>
                      <a:pt x="723" y="309"/>
                    </a:lnTo>
                    <a:lnTo>
                      <a:pt x="712" y="302"/>
                    </a:lnTo>
                    <a:lnTo>
                      <a:pt x="699" y="295"/>
                    </a:lnTo>
                    <a:lnTo>
                      <a:pt x="686" y="287"/>
                    </a:lnTo>
                    <a:lnTo>
                      <a:pt x="673" y="279"/>
                    </a:lnTo>
                    <a:lnTo>
                      <a:pt x="659" y="272"/>
                    </a:lnTo>
                    <a:lnTo>
                      <a:pt x="644" y="264"/>
                    </a:lnTo>
                    <a:lnTo>
                      <a:pt x="629" y="255"/>
                    </a:lnTo>
                    <a:lnTo>
                      <a:pt x="614" y="247"/>
                    </a:lnTo>
                    <a:lnTo>
                      <a:pt x="600" y="239"/>
                    </a:lnTo>
                    <a:lnTo>
                      <a:pt x="584" y="231"/>
                    </a:lnTo>
                    <a:lnTo>
                      <a:pt x="569" y="223"/>
                    </a:lnTo>
                    <a:lnTo>
                      <a:pt x="554" y="213"/>
                    </a:lnTo>
                    <a:lnTo>
                      <a:pt x="539" y="206"/>
                    </a:lnTo>
                    <a:lnTo>
                      <a:pt x="521" y="197"/>
                    </a:lnTo>
                    <a:lnTo>
                      <a:pt x="506" y="187"/>
                    </a:lnTo>
                    <a:lnTo>
                      <a:pt x="488" y="179"/>
                    </a:lnTo>
                    <a:lnTo>
                      <a:pt x="472" y="172"/>
                    </a:lnTo>
                    <a:lnTo>
                      <a:pt x="455" y="162"/>
                    </a:lnTo>
                    <a:lnTo>
                      <a:pt x="439" y="154"/>
                    </a:lnTo>
                    <a:lnTo>
                      <a:pt x="422" y="146"/>
                    </a:lnTo>
                    <a:lnTo>
                      <a:pt x="406" y="138"/>
                    </a:lnTo>
                    <a:lnTo>
                      <a:pt x="389" y="128"/>
                    </a:lnTo>
                    <a:lnTo>
                      <a:pt x="372" y="121"/>
                    </a:lnTo>
                    <a:lnTo>
                      <a:pt x="354" y="112"/>
                    </a:lnTo>
                    <a:lnTo>
                      <a:pt x="339" y="106"/>
                    </a:lnTo>
                    <a:lnTo>
                      <a:pt x="322" y="97"/>
                    </a:lnTo>
                    <a:lnTo>
                      <a:pt x="306" y="90"/>
                    </a:lnTo>
                    <a:lnTo>
                      <a:pt x="290" y="83"/>
                    </a:lnTo>
                    <a:lnTo>
                      <a:pt x="275" y="76"/>
                    </a:lnTo>
                    <a:lnTo>
                      <a:pt x="258" y="69"/>
                    </a:lnTo>
                    <a:lnTo>
                      <a:pt x="242" y="61"/>
                    </a:lnTo>
                    <a:lnTo>
                      <a:pt x="227" y="56"/>
                    </a:lnTo>
                    <a:lnTo>
                      <a:pt x="212" y="50"/>
                    </a:lnTo>
                    <a:lnTo>
                      <a:pt x="195" y="43"/>
                    </a:lnTo>
                    <a:lnTo>
                      <a:pt x="182" y="38"/>
                    </a:lnTo>
                    <a:lnTo>
                      <a:pt x="167" y="32"/>
                    </a:lnTo>
                    <a:lnTo>
                      <a:pt x="153" y="30"/>
                    </a:lnTo>
                    <a:lnTo>
                      <a:pt x="138" y="24"/>
                    </a:lnTo>
                    <a:lnTo>
                      <a:pt x="126" y="19"/>
                    </a:lnTo>
                    <a:lnTo>
                      <a:pt x="112" y="16"/>
                    </a:lnTo>
                    <a:lnTo>
                      <a:pt x="100" y="13"/>
                    </a:lnTo>
                    <a:lnTo>
                      <a:pt x="86" y="9"/>
                    </a:lnTo>
                    <a:lnTo>
                      <a:pt x="75" y="6"/>
                    </a:lnTo>
                    <a:lnTo>
                      <a:pt x="64" y="4"/>
                    </a:lnTo>
                    <a:lnTo>
                      <a:pt x="54" y="4"/>
                    </a:lnTo>
                    <a:lnTo>
                      <a:pt x="44" y="2"/>
                    </a:lnTo>
                    <a:lnTo>
                      <a:pt x="34" y="1"/>
                    </a:lnTo>
                    <a:lnTo>
                      <a:pt x="26" y="0"/>
                    </a:lnTo>
                    <a:lnTo>
                      <a:pt x="20" y="0"/>
                    </a:lnTo>
                    <a:lnTo>
                      <a:pt x="13" y="0"/>
                    </a:lnTo>
                    <a:lnTo>
                      <a:pt x="9" y="0"/>
                    </a:lnTo>
                    <a:lnTo>
                      <a:pt x="4" y="1"/>
                    </a:lnTo>
                    <a:lnTo>
                      <a:pt x="2" y="4"/>
                    </a:lnTo>
                    <a:lnTo>
                      <a:pt x="0" y="5"/>
                    </a:lnTo>
                    <a:lnTo>
                      <a:pt x="1" y="9"/>
                    </a:lnTo>
                    <a:lnTo>
                      <a:pt x="4" y="15"/>
                    </a:lnTo>
                    <a:lnTo>
                      <a:pt x="13" y="21"/>
                    </a:lnTo>
                    <a:lnTo>
                      <a:pt x="16" y="24"/>
                    </a:lnTo>
                    <a:lnTo>
                      <a:pt x="23" y="28"/>
                    </a:lnTo>
                    <a:lnTo>
                      <a:pt x="28" y="31"/>
                    </a:lnTo>
                    <a:lnTo>
                      <a:pt x="35" y="35"/>
                    </a:lnTo>
                    <a:lnTo>
                      <a:pt x="42" y="39"/>
                    </a:lnTo>
                    <a:lnTo>
                      <a:pt x="50" y="45"/>
                    </a:lnTo>
                    <a:lnTo>
                      <a:pt x="60" y="49"/>
                    </a:lnTo>
                    <a:lnTo>
                      <a:pt x="69" y="54"/>
                    </a:lnTo>
                    <a:lnTo>
                      <a:pt x="78" y="57"/>
                    </a:lnTo>
                    <a:lnTo>
                      <a:pt x="87" y="63"/>
                    </a:lnTo>
                    <a:lnTo>
                      <a:pt x="98" y="67"/>
                    </a:lnTo>
                    <a:lnTo>
                      <a:pt x="111" y="73"/>
                    </a:lnTo>
                    <a:lnTo>
                      <a:pt x="120" y="79"/>
                    </a:lnTo>
                    <a:lnTo>
                      <a:pt x="131" y="84"/>
                    </a:lnTo>
                    <a:lnTo>
                      <a:pt x="145" y="90"/>
                    </a:lnTo>
                    <a:lnTo>
                      <a:pt x="157" y="95"/>
                    </a:lnTo>
                    <a:lnTo>
                      <a:pt x="169" y="101"/>
                    </a:lnTo>
                    <a:lnTo>
                      <a:pt x="182" y="106"/>
                    </a:lnTo>
                    <a:lnTo>
                      <a:pt x="194" y="112"/>
                    </a:lnTo>
                    <a:lnTo>
                      <a:pt x="208" y="117"/>
                    </a:lnTo>
                    <a:lnTo>
                      <a:pt x="220" y="123"/>
                    </a:lnTo>
                    <a:lnTo>
                      <a:pt x="232" y="130"/>
                    </a:lnTo>
                    <a:lnTo>
                      <a:pt x="246" y="135"/>
                    </a:lnTo>
                    <a:lnTo>
                      <a:pt x="260" y="142"/>
                    </a:lnTo>
                    <a:lnTo>
                      <a:pt x="272" y="146"/>
                    </a:lnTo>
                    <a:lnTo>
                      <a:pt x="286" y="153"/>
                    </a:lnTo>
                    <a:lnTo>
                      <a:pt x="298" y="158"/>
                    </a:lnTo>
                    <a:lnTo>
                      <a:pt x="313" y="165"/>
                    </a:lnTo>
                    <a:lnTo>
                      <a:pt x="325" y="171"/>
                    </a:lnTo>
                    <a:lnTo>
                      <a:pt x="339" y="177"/>
                    </a:lnTo>
                    <a:lnTo>
                      <a:pt x="351" y="183"/>
                    </a:lnTo>
                    <a:lnTo>
                      <a:pt x="364" y="188"/>
                    </a:lnTo>
                    <a:lnTo>
                      <a:pt x="376" y="192"/>
                    </a:lnTo>
                    <a:lnTo>
                      <a:pt x="388" y="199"/>
                    </a:lnTo>
                    <a:lnTo>
                      <a:pt x="399" y="203"/>
                    </a:lnTo>
                    <a:lnTo>
                      <a:pt x="411" y="210"/>
                    </a:lnTo>
                    <a:lnTo>
                      <a:pt x="422" y="214"/>
                    </a:lnTo>
                    <a:lnTo>
                      <a:pt x="433" y="220"/>
                    </a:lnTo>
                    <a:lnTo>
                      <a:pt x="444" y="225"/>
                    </a:lnTo>
                    <a:lnTo>
                      <a:pt x="455" y="231"/>
                    </a:lnTo>
                    <a:lnTo>
                      <a:pt x="463" y="235"/>
                    </a:lnTo>
                    <a:lnTo>
                      <a:pt x="473" y="239"/>
                    </a:lnTo>
                    <a:lnTo>
                      <a:pt x="480" y="243"/>
                    </a:lnTo>
                    <a:lnTo>
                      <a:pt x="489" y="248"/>
                    </a:lnTo>
                    <a:lnTo>
                      <a:pt x="496" y="251"/>
                    </a:lnTo>
                    <a:lnTo>
                      <a:pt x="503" y="255"/>
                    </a:lnTo>
                    <a:lnTo>
                      <a:pt x="510" y="259"/>
                    </a:lnTo>
                    <a:lnTo>
                      <a:pt x="515" y="264"/>
                    </a:lnTo>
                    <a:lnTo>
                      <a:pt x="526" y="270"/>
                    </a:lnTo>
                    <a:lnTo>
                      <a:pt x="536" y="277"/>
                    </a:lnTo>
                    <a:lnTo>
                      <a:pt x="541" y="280"/>
                    </a:lnTo>
                    <a:lnTo>
                      <a:pt x="547" y="284"/>
                    </a:lnTo>
                    <a:lnTo>
                      <a:pt x="554" y="287"/>
                    </a:lnTo>
                    <a:lnTo>
                      <a:pt x="560" y="290"/>
                    </a:lnTo>
                    <a:lnTo>
                      <a:pt x="571" y="296"/>
                    </a:lnTo>
                    <a:lnTo>
                      <a:pt x="582" y="303"/>
                    </a:lnTo>
                    <a:lnTo>
                      <a:pt x="588" y="306"/>
                    </a:lnTo>
                    <a:lnTo>
                      <a:pt x="595" y="310"/>
                    </a:lnTo>
                    <a:lnTo>
                      <a:pt x="601" y="313"/>
                    </a:lnTo>
                    <a:lnTo>
                      <a:pt x="607" y="317"/>
                    </a:lnTo>
                    <a:lnTo>
                      <a:pt x="612" y="320"/>
                    </a:lnTo>
                    <a:lnTo>
                      <a:pt x="619" y="324"/>
                    </a:lnTo>
                    <a:lnTo>
                      <a:pt x="625" y="326"/>
                    </a:lnTo>
                    <a:lnTo>
                      <a:pt x="632" y="329"/>
                    </a:lnTo>
                    <a:lnTo>
                      <a:pt x="637" y="333"/>
                    </a:lnTo>
                    <a:lnTo>
                      <a:pt x="642" y="336"/>
                    </a:lnTo>
                    <a:lnTo>
                      <a:pt x="649" y="340"/>
                    </a:lnTo>
                    <a:lnTo>
                      <a:pt x="656" y="343"/>
                    </a:lnTo>
                    <a:lnTo>
                      <a:pt x="667" y="348"/>
                    </a:lnTo>
                    <a:lnTo>
                      <a:pt x="678" y="355"/>
                    </a:lnTo>
                    <a:lnTo>
                      <a:pt x="683" y="357"/>
                    </a:lnTo>
                    <a:lnTo>
                      <a:pt x="690" y="361"/>
                    </a:lnTo>
                    <a:lnTo>
                      <a:pt x="696" y="363"/>
                    </a:lnTo>
                    <a:lnTo>
                      <a:pt x="703" y="366"/>
                    </a:lnTo>
                    <a:lnTo>
                      <a:pt x="712" y="370"/>
                    </a:lnTo>
                    <a:lnTo>
                      <a:pt x="723" y="376"/>
                    </a:lnTo>
                    <a:lnTo>
                      <a:pt x="733" y="381"/>
                    </a:lnTo>
                    <a:lnTo>
                      <a:pt x="742" y="385"/>
                    </a:lnTo>
                    <a:lnTo>
                      <a:pt x="751" y="391"/>
                    </a:lnTo>
                    <a:lnTo>
                      <a:pt x="759" y="395"/>
                    </a:lnTo>
                    <a:lnTo>
                      <a:pt x="767" y="399"/>
                    </a:lnTo>
                    <a:lnTo>
                      <a:pt x="775" y="403"/>
                    </a:lnTo>
                    <a:lnTo>
                      <a:pt x="781" y="406"/>
                    </a:lnTo>
                    <a:lnTo>
                      <a:pt x="787" y="408"/>
                    </a:lnTo>
                    <a:lnTo>
                      <a:pt x="792" y="411"/>
                    </a:lnTo>
                    <a:lnTo>
                      <a:pt x="797" y="413"/>
                    </a:lnTo>
                    <a:lnTo>
                      <a:pt x="802" y="415"/>
                    </a:lnTo>
                    <a:lnTo>
                      <a:pt x="805" y="417"/>
                    </a:lnTo>
                    <a:lnTo>
                      <a:pt x="853" y="385"/>
                    </a:lnTo>
                    <a:close/>
                  </a:path>
                </a:pathLst>
              </a:custGeom>
              <a:solidFill>
                <a:schemeClr val="tx1"/>
              </a:solidFill>
              <a:ln w="9525">
                <a:noFill/>
                <a:round/>
                <a:headEnd/>
                <a:tailEnd/>
              </a:ln>
            </p:spPr>
            <p:txBody>
              <a:bodyPr>
                <a:prstTxWarp prst="textNoShape">
                  <a:avLst/>
                </a:prstTxWarp>
              </a:bodyPr>
              <a:lstStyle/>
              <a:p>
                <a:endParaRPr lang="en-US"/>
              </a:p>
            </p:txBody>
          </p:sp>
          <p:sp>
            <p:nvSpPr>
              <p:cNvPr id="100868" name="Freeform 26"/>
              <p:cNvSpPr>
                <a:spLocks/>
              </p:cNvSpPr>
              <p:nvPr/>
            </p:nvSpPr>
            <p:spPr bwMode="auto">
              <a:xfrm>
                <a:off x="3766" y="1858"/>
                <a:ext cx="39" cy="402"/>
              </a:xfrm>
              <a:custGeom>
                <a:avLst/>
                <a:gdLst>
                  <a:gd name="T0" fmla="*/ 11 w 78"/>
                  <a:gd name="T1" fmla="*/ 11 h 804"/>
                  <a:gd name="T2" fmla="*/ 10 w 78"/>
                  <a:gd name="T3" fmla="*/ 23 h 804"/>
                  <a:gd name="T4" fmla="*/ 9 w 78"/>
                  <a:gd name="T5" fmla="*/ 34 h 804"/>
                  <a:gd name="T6" fmla="*/ 8 w 78"/>
                  <a:gd name="T7" fmla="*/ 47 h 804"/>
                  <a:gd name="T8" fmla="*/ 7 w 78"/>
                  <a:gd name="T9" fmla="*/ 63 h 804"/>
                  <a:gd name="T10" fmla="*/ 6 w 78"/>
                  <a:gd name="T11" fmla="*/ 80 h 804"/>
                  <a:gd name="T12" fmla="*/ 6 w 78"/>
                  <a:gd name="T13" fmla="*/ 100 h 804"/>
                  <a:gd name="T14" fmla="*/ 4 w 78"/>
                  <a:gd name="T15" fmla="*/ 119 h 804"/>
                  <a:gd name="T16" fmla="*/ 3 w 78"/>
                  <a:gd name="T17" fmla="*/ 141 h 804"/>
                  <a:gd name="T18" fmla="*/ 2 w 78"/>
                  <a:gd name="T19" fmla="*/ 163 h 804"/>
                  <a:gd name="T20" fmla="*/ 2 w 78"/>
                  <a:gd name="T21" fmla="*/ 186 h 804"/>
                  <a:gd name="T22" fmla="*/ 1 w 78"/>
                  <a:gd name="T23" fmla="*/ 208 h 804"/>
                  <a:gd name="T24" fmla="*/ 0 w 78"/>
                  <a:gd name="T25" fmla="*/ 229 h 804"/>
                  <a:gd name="T26" fmla="*/ 0 w 78"/>
                  <a:gd name="T27" fmla="*/ 252 h 804"/>
                  <a:gd name="T28" fmla="*/ 1 w 78"/>
                  <a:gd name="T29" fmla="*/ 273 h 804"/>
                  <a:gd name="T30" fmla="*/ 1 w 78"/>
                  <a:gd name="T31" fmla="*/ 293 h 804"/>
                  <a:gd name="T32" fmla="*/ 2 w 78"/>
                  <a:gd name="T33" fmla="*/ 312 h 804"/>
                  <a:gd name="T34" fmla="*/ 3 w 78"/>
                  <a:gd name="T35" fmla="*/ 329 h 804"/>
                  <a:gd name="T36" fmla="*/ 4 w 78"/>
                  <a:gd name="T37" fmla="*/ 344 h 804"/>
                  <a:gd name="T38" fmla="*/ 7 w 78"/>
                  <a:gd name="T39" fmla="*/ 357 h 804"/>
                  <a:gd name="T40" fmla="*/ 9 w 78"/>
                  <a:gd name="T41" fmla="*/ 368 h 804"/>
                  <a:gd name="T42" fmla="*/ 13 w 78"/>
                  <a:gd name="T43" fmla="*/ 380 h 804"/>
                  <a:gd name="T44" fmla="*/ 17 w 78"/>
                  <a:gd name="T45" fmla="*/ 392 h 804"/>
                  <a:gd name="T46" fmla="*/ 23 w 78"/>
                  <a:gd name="T47" fmla="*/ 401 h 804"/>
                  <a:gd name="T48" fmla="*/ 31 w 78"/>
                  <a:gd name="T49" fmla="*/ 401 h 804"/>
                  <a:gd name="T50" fmla="*/ 35 w 78"/>
                  <a:gd name="T51" fmla="*/ 389 h 804"/>
                  <a:gd name="T52" fmla="*/ 36 w 78"/>
                  <a:gd name="T53" fmla="*/ 378 h 804"/>
                  <a:gd name="T54" fmla="*/ 35 w 78"/>
                  <a:gd name="T55" fmla="*/ 366 h 804"/>
                  <a:gd name="T56" fmla="*/ 32 w 78"/>
                  <a:gd name="T57" fmla="*/ 353 h 804"/>
                  <a:gd name="T58" fmla="*/ 31 w 78"/>
                  <a:gd name="T59" fmla="*/ 344 h 804"/>
                  <a:gd name="T60" fmla="*/ 30 w 78"/>
                  <a:gd name="T61" fmla="*/ 333 h 804"/>
                  <a:gd name="T62" fmla="*/ 29 w 78"/>
                  <a:gd name="T63" fmla="*/ 320 h 804"/>
                  <a:gd name="T64" fmla="*/ 28 w 78"/>
                  <a:gd name="T65" fmla="*/ 307 h 804"/>
                  <a:gd name="T66" fmla="*/ 26 w 78"/>
                  <a:gd name="T67" fmla="*/ 290 h 804"/>
                  <a:gd name="T68" fmla="*/ 26 w 78"/>
                  <a:gd name="T69" fmla="*/ 273 h 804"/>
                  <a:gd name="T70" fmla="*/ 25 w 78"/>
                  <a:gd name="T71" fmla="*/ 255 h 804"/>
                  <a:gd name="T72" fmla="*/ 25 w 78"/>
                  <a:gd name="T73" fmla="*/ 236 h 804"/>
                  <a:gd name="T74" fmla="*/ 25 w 78"/>
                  <a:gd name="T75" fmla="*/ 215 h 804"/>
                  <a:gd name="T76" fmla="*/ 25 w 78"/>
                  <a:gd name="T77" fmla="*/ 195 h 804"/>
                  <a:gd name="T78" fmla="*/ 25 w 78"/>
                  <a:gd name="T79" fmla="*/ 173 h 804"/>
                  <a:gd name="T80" fmla="*/ 26 w 78"/>
                  <a:gd name="T81" fmla="*/ 153 h 804"/>
                  <a:gd name="T82" fmla="*/ 26 w 78"/>
                  <a:gd name="T83" fmla="*/ 131 h 804"/>
                  <a:gd name="T84" fmla="*/ 27 w 78"/>
                  <a:gd name="T85" fmla="*/ 110 h 804"/>
                  <a:gd name="T86" fmla="*/ 28 w 78"/>
                  <a:gd name="T87" fmla="*/ 91 h 804"/>
                  <a:gd name="T88" fmla="*/ 30 w 78"/>
                  <a:gd name="T89" fmla="*/ 71 h 804"/>
                  <a:gd name="T90" fmla="*/ 31 w 78"/>
                  <a:gd name="T91" fmla="*/ 52 h 804"/>
                  <a:gd name="T92" fmla="*/ 33 w 78"/>
                  <a:gd name="T93" fmla="*/ 36 h 804"/>
                  <a:gd name="T94" fmla="*/ 35 w 78"/>
                  <a:gd name="T95" fmla="*/ 20 h 804"/>
                  <a:gd name="T96" fmla="*/ 39 w 78"/>
                  <a:gd name="T97" fmla="*/ 6 h 804"/>
                  <a:gd name="T98" fmla="*/ 31 w 78"/>
                  <a:gd name="T99" fmla="*/ 0 h 804"/>
                  <a:gd name="T100" fmla="*/ 16 w 78"/>
                  <a:gd name="T101" fmla="*/ 6 h 804"/>
                  <a:gd name="T102" fmla="*/ 12 w 78"/>
                  <a:gd name="T103" fmla="*/ 8 h 8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
                  <a:gd name="T157" fmla="*/ 0 h 804"/>
                  <a:gd name="T158" fmla="*/ 78 w 78"/>
                  <a:gd name="T159" fmla="*/ 804 h 8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 h="804">
                    <a:moveTo>
                      <a:pt x="23" y="15"/>
                    </a:moveTo>
                    <a:lnTo>
                      <a:pt x="22" y="17"/>
                    </a:lnTo>
                    <a:lnTo>
                      <a:pt x="22" y="21"/>
                    </a:lnTo>
                    <a:lnTo>
                      <a:pt x="21" y="29"/>
                    </a:lnTo>
                    <a:lnTo>
                      <a:pt x="21" y="40"/>
                    </a:lnTo>
                    <a:lnTo>
                      <a:pt x="19" y="45"/>
                    </a:lnTo>
                    <a:lnTo>
                      <a:pt x="18" y="51"/>
                    </a:lnTo>
                    <a:lnTo>
                      <a:pt x="18" y="58"/>
                    </a:lnTo>
                    <a:lnTo>
                      <a:pt x="18" y="67"/>
                    </a:lnTo>
                    <a:lnTo>
                      <a:pt x="18" y="75"/>
                    </a:lnTo>
                    <a:lnTo>
                      <a:pt x="16" y="84"/>
                    </a:lnTo>
                    <a:lnTo>
                      <a:pt x="16" y="93"/>
                    </a:lnTo>
                    <a:lnTo>
                      <a:pt x="16" y="104"/>
                    </a:lnTo>
                    <a:lnTo>
                      <a:pt x="15" y="114"/>
                    </a:lnTo>
                    <a:lnTo>
                      <a:pt x="14" y="125"/>
                    </a:lnTo>
                    <a:lnTo>
                      <a:pt x="14" y="136"/>
                    </a:lnTo>
                    <a:lnTo>
                      <a:pt x="14" y="148"/>
                    </a:lnTo>
                    <a:lnTo>
                      <a:pt x="12" y="159"/>
                    </a:lnTo>
                    <a:lnTo>
                      <a:pt x="11" y="171"/>
                    </a:lnTo>
                    <a:lnTo>
                      <a:pt x="11" y="184"/>
                    </a:lnTo>
                    <a:lnTo>
                      <a:pt x="11" y="199"/>
                    </a:lnTo>
                    <a:lnTo>
                      <a:pt x="10" y="211"/>
                    </a:lnTo>
                    <a:lnTo>
                      <a:pt x="8" y="225"/>
                    </a:lnTo>
                    <a:lnTo>
                      <a:pt x="8" y="238"/>
                    </a:lnTo>
                    <a:lnTo>
                      <a:pt x="8" y="253"/>
                    </a:lnTo>
                    <a:lnTo>
                      <a:pt x="7" y="266"/>
                    </a:lnTo>
                    <a:lnTo>
                      <a:pt x="5" y="281"/>
                    </a:lnTo>
                    <a:lnTo>
                      <a:pt x="5" y="296"/>
                    </a:lnTo>
                    <a:lnTo>
                      <a:pt x="5" y="311"/>
                    </a:lnTo>
                    <a:lnTo>
                      <a:pt x="4" y="326"/>
                    </a:lnTo>
                    <a:lnTo>
                      <a:pt x="3" y="341"/>
                    </a:lnTo>
                    <a:lnTo>
                      <a:pt x="3" y="354"/>
                    </a:lnTo>
                    <a:lnTo>
                      <a:pt x="3" y="371"/>
                    </a:lnTo>
                    <a:lnTo>
                      <a:pt x="1" y="385"/>
                    </a:lnTo>
                    <a:lnTo>
                      <a:pt x="1" y="400"/>
                    </a:lnTo>
                    <a:lnTo>
                      <a:pt x="1" y="415"/>
                    </a:lnTo>
                    <a:lnTo>
                      <a:pt x="1" y="430"/>
                    </a:lnTo>
                    <a:lnTo>
                      <a:pt x="0" y="443"/>
                    </a:lnTo>
                    <a:lnTo>
                      <a:pt x="0" y="458"/>
                    </a:lnTo>
                    <a:lnTo>
                      <a:pt x="0" y="473"/>
                    </a:lnTo>
                    <a:lnTo>
                      <a:pt x="0" y="490"/>
                    </a:lnTo>
                    <a:lnTo>
                      <a:pt x="0" y="503"/>
                    </a:lnTo>
                    <a:lnTo>
                      <a:pt x="0" y="517"/>
                    </a:lnTo>
                    <a:lnTo>
                      <a:pt x="0" y="531"/>
                    </a:lnTo>
                    <a:lnTo>
                      <a:pt x="1" y="546"/>
                    </a:lnTo>
                    <a:lnTo>
                      <a:pt x="1" y="560"/>
                    </a:lnTo>
                    <a:lnTo>
                      <a:pt x="1" y="572"/>
                    </a:lnTo>
                    <a:lnTo>
                      <a:pt x="1" y="586"/>
                    </a:lnTo>
                    <a:lnTo>
                      <a:pt x="1" y="599"/>
                    </a:lnTo>
                    <a:lnTo>
                      <a:pt x="1" y="612"/>
                    </a:lnTo>
                    <a:lnTo>
                      <a:pt x="3" y="624"/>
                    </a:lnTo>
                    <a:lnTo>
                      <a:pt x="3" y="636"/>
                    </a:lnTo>
                    <a:lnTo>
                      <a:pt x="5" y="647"/>
                    </a:lnTo>
                    <a:lnTo>
                      <a:pt x="5" y="658"/>
                    </a:lnTo>
                    <a:lnTo>
                      <a:pt x="7" y="669"/>
                    </a:lnTo>
                    <a:lnTo>
                      <a:pt x="8" y="679"/>
                    </a:lnTo>
                    <a:lnTo>
                      <a:pt x="8" y="688"/>
                    </a:lnTo>
                    <a:lnTo>
                      <a:pt x="10" y="698"/>
                    </a:lnTo>
                    <a:lnTo>
                      <a:pt x="12" y="707"/>
                    </a:lnTo>
                    <a:lnTo>
                      <a:pt x="14" y="714"/>
                    </a:lnTo>
                    <a:lnTo>
                      <a:pt x="16" y="724"/>
                    </a:lnTo>
                    <a:lnTo>
                      <a:pt x="18" y="729"/>
                    </a:lnTo>
                    <a:lnTo>
                      <a:pt x="18" y="736"/>
                    </a:lnTo>
                    <a:lnTo>
                      <a:pt x="19" y="743"/>
                    </a:lnTo>
                    <a:lnTo>
                      <a:pt x="22" y="748"/>
                    </a:lnTo>
                    <a:lnTo>
                      <a:pt x="25" y="759"/>
                    </a:lnTo>
                    <a:lnTo>
                      <a:pt x="29" y="769"/>
                    </a:lnTo>
                    <a:lnTo>
                      <a:pt x="31" y="777"/>
                    </a:lnTo>
                    <a:lnTo>
                      <a:pt x="34" y="784"/>
                    </a:lnTo>
                    <a:lnTo>
                      <a:pt x="38" y="789"/>
                    </a:lnTo>
                    <a:lnTo>
                      <a:pt x="41" y="795"/>
                    </a:lnTo>
                    <a:lnTo>
                      <a:pt x="46" y="802"/>
                    </a:lnTo>
                    <a:lnTo>
                      <a:pt x="52" y="804"/>
                    </a:lnTo>
                    <a:lnTo>
                      <a:pt x="56" y="804"/>
                    </a:lnTo>
                    <a:lnTo>
                      <a:pt x="62" y="802"/>
                    </a:lnTo>
                    <a:lnTo>
                      <a:pt x="64" y="795"/>
                    </a:lnTo>
                    <a:lnTo>
                      <a:pt x="68" y="788"/>
                    </a:lnTo>
                    <a:lnTo>
                      <a:pt x="70" y="777"/>
                    </a:lnTo>
                    <a:lnTo>
                      <a:pt x="71" y="767"/>
                    </a:lnTo>
                    <a:lnTo>
                      <a:pt x="71" y="761"/>
                    </a:lnTo>
                    <a:lnTo>
                      <a:pt x="71" y="755"/>
                    </a:lnTo>
                    <a:lnTo>
                      <a:pt x="71" y="748"/>
                    </a:lnTo>
                    <a:lnTo>
                      <a:pt x="71" y="744"/>
                    </a:lnTo>
                    <a:lnTo>
                      <a:pt x="70" y="732"/>
                    </a:lnTo>
                    <a:lnTo>
                      <a:pt x="68" y="722"/>
                    </a:lnTo>
                    <a:lnTo>
                      <a:pt x="66" y="714"/>
                    </a:lnTo>
                    <a:lnTo>
                      <a:pt x="64" y="706"/>
                    </a:lnTo>
                    <a:lnTo>
                      <a:pt x="64" y="699"/>
                    </a:lnTo>
                    <a:lnTo>
                      <a:pt x="63" y="694"/>
                    </a:lnTo>
                    <a:lnTo>
                      <a:pt x="62" y="688"/>
                    </a:lnTo>
                    <a:lnTo>
                      <a:pt x="62" y="683"/>
                    </a:lnTo>
                    <a:lnTo>
                      <a:pt x="60" y="673"/>
                    </a:lnTo>
                    <a:lnTo>
                      <a:pt x="59" y="666"/>
                    </a:lnTo>
                    <a:lnTo>
                      <a:pt x="59" y="657"/>
                    </a:lnTo>
                    <a:lnTo>
                      <a:pt x="59" y="650"/>
                    </a:lnTo>
                    <a:lnTo>
                      <a:pt x="57" y="640"/>
                    </a:lnTo>
                    <a:lnTo>
                      <a:pt x="56" y="632"/>
                    </a:lnTo>
                    <a:lnTo>
                      <a:pt x="55" y="621"/>
                    </a:lnTo>
                    <a:lnTo>
                      <a:pt x="55" y="613"/>
                    </a:lnTo>
                    <a:lnTo>
                      <a:pt x="55" y="602"/>
                    </a:lnTo>
                    <a:lnTo>
                      <a:pt x="53" y="591"/>
                    </a:lnTo>
                    <a:lnTo>
                      <a:pt x="52" y="580"/>
                    </a:lnTo>
                    <a:lnTo>
                      <a:pt x="52" y="569"/>
                    </a:lnTo>
                    <a:lnTo>
                      <a:pt x="51" y="557"/>
                    </a:lnTo>
                    <a:lnTo>
                      <a:pt x="51" y="546"/>
                    </a:lnTo>
                    <a:lnTo>
                      <a:pt x="51" y="534"/>
                    </a:lnTo>
                    <a:lnTo>
                      <a:pt x="51" y="521"/>
                    </a:lnTo>
                    <a:lnTo>
                      <a:pt x="49" y="509"/>
                    </a:lnTo>
                    <a:lnTo>
                      <a:pt x="49" y="495"/>
                    </a:lnTo>
                    <a:lnTo>
                      <a:pt x="49" y="483"/>
                    </a:lnTo>
                    <a:lnTo>
                      <a:pt x="49" y="471"/>
                    </a:lnTo>
                    <a:lnTo>
                      <a:pt x="49" y="457"/>
                    </a:lnTo>
                    <a:lnTo>
                      <a:pt x="49" y="443"/>
                    </a:lnTo>
                    <a:lnTo>
                      <a:pt x="49" y="430"/>
                    </a:lnTo>
                    <a:lnTo>
                      <a:pt x="49" y="417"/>
                    </a:lnTo>
                    <a:lnTo>
                      <a:pt x="49" y="402"/>
                    </a:lnTo>
                    <a:lnTo>
                      <a:pt x="49" y="389"/>
                    </a:lnTo>
                    <a:lnTo>
                      <a:pt x="49" y="374"/>
                    </a:lnTo>
                    <a:lnTo>
                      <a:pt x="49" y="361"/>
                    </a:lnTo>
                    <a:lnTo>
                      <a:pt x="49" y="346"/>
                    </a:lnTo>
                    <a:lnTo>
                      <a:pt x="49" y="333"/>
                    </a:lnTo>
                    <a:lnTo>
                      <a:pt x="49" y="318"/>
                    </a:lnTo>
                    <a:lnTo>
                      <a:pt x="51" y="305"/>
                    </a:lnTo>
                    <a:lnTo>
                      <a:pt x="51" y="290"/>
                    </a:lnTo>
                    <a:lnTo>
                      <a:pt x="51" y="275"/>
                    </a:lnTo>
                    <a:lnTo>
                      <a:pt x="51" y="261"/>
                    </a:lnTo>
                    <a:lnTo>
                      <a:pt x="52" y="249"/>
                    </a:lnTo>
                    <a:lnTo>
                      <a:pt x="52" y="234"/>
                    </a:lnTo>
                    <a:lnTo>
                      <a:pt x="53" y="220"/>
                    </a:lnTo>
                    <a:lnTo>
                      <a:pt x="55" y="208"/>
                    </a:lnTo>
                    <a:lnTo>
                      <a:pt x="55" y="194"/>
                    </a:lnTo>
                    <a:lnTo>
                      <a:pt x="55" y="181"/>
                    </a:lnTo>
                    <a:lnTo>
                      <a:pt x="56" y="168"/>
                    </a:lnTo>
                    <a:lnTo>
                      <a:pt x="57" y="155"/>
                    </a:lnTo>
                    <a:lnTo>
                      <a:pt x="59" y="142"/>
                    </a:lnTo>
                    <a:lnTo>
                      <a:pt x="59" y="129"/>
                    </a:lnTo>
                    <a:lnTo>
                      <a:pt x="60" y="117"/>
                    </a:lnTo>
                    <a:lnTo>
                      <a:pt x="62" y="104"/>
                    </a:lnTo>
                    <a:lnTo>
                      <a:pt x="64" y="93"/>
                    </a:lnTo>
                    <a:lnTo>
                      <a:pt x="64" y="82"/>
                    </a:lnTo>
                    <a:lnTo>
                      <a:pt x="66" y="71"/>
                    </a:lnTo>
                    <a:lnTo>
                      <a:pt x="67" y="59"/>
                    </a:lnTo>
                    <a:lnTo>
                      <a:pt x="70" y="50"/>
                    </a:lnTo>
                    <a:lnTo>
                      <a:pt x="70" y="40"/>
                    </a:lnTo>
                    <a:lnTo>
                      <a:pt x="74" y="30"/>
                    </a:lnTo>
                    <a:lnTo>
                      <a:pt x="74" y="21"/>
                    </a:lnTo>
                    <a:lnTo>
                      <a:pt x="78" y="11"/>
                    </a:lnTo>
                    <a:lnTo>
                      <a:pt x="75" y="4"/>
                    </a:lnTo>
                    <a:lnTo>
                      <a:pt x="70" y="0"/>
                    </a:lnTo>
                    <a:lnTo>
                      <a:pt x="62" y="0"/>
                    </a:lnTo>
                    <a:lnTo>
                      <a:pt x="52" y="4"/>
                    </a:lnTo>
                    <a:lnTo>
                      <a:pt x="40" y="7"/>
                    </a:lnTo>
                    <a:lnTo>
                      <a:pt x="31" y="11"/>
                    </a:lnTo>
                    <a:lnTo>
                      <a:pt x="25" y="14"/>
                    </a:lnTo>
                    <a:lnTo>
                      <a:pt x="23" y="15"/>
                    </a:lnTo>
                    <a:close/>
                  </a:path>
                </a:pathLst>
              </a:custGeom>
              <a:solidFill>
                <a:schemeClr val="tx1"/>
              </a:solidFill>
              <a:ln w="9525">
                <a:noFill/>
                <a:round/>
                <a:headEnd/>
                <a:tailEnd/>
              </a:ln>
            </p:spPr>
            <p:txBody>
              <a:bodyPr>
                <a:prstTxWarp prst="textNoShape">
                  <a:avLst/>
                </a:prstTxWarp>
              </a:bodyPr>
              <a:lstStyle/>
              <a:p>
                <a:endParaRPr lang="en-US"/>
              </a:p>
            </p:txBody>
          </p:sp>
          <p:sp>
            <p:nvSpPr>
              <p:cNvPr id="100869" name="Freeform 27"/>
              <p:cNvSpPr>
                <a:spLocks/>
              </p:cNvSpPr>
              <p:nvPr/>
            </p:nvSpPr>
            <p:spPr bwMode="auto">
              <a:xfrm>
                <a:off x="3366" y="1820"/>
                <a:ext cx="365" cy="295"/>
              </a:xfrm>
              <a:custGeom>
                <a:avLst/>
                <a:gdLst>
                  <a:gd name="T0" fmla="*/ 358 w 730"/>
                  <a:gd name="T1" fmla="*/ 2 h 590"/>
                  <a:gd name="T2" fmla="*/ 346 w 730"/>
                  <a:gd name="T3" fmla="*/ 10 h 590"/>
                  <a:gd name="T4" fmla="*/ 335 w 730"/>
                  <a:gd name="T5" fmla="*/ 17 h 590"/>
                  <a:gd name="T6" fmla="*/ 321 w 730"/>
                  <a:gd name="T7" fmla="*/ 25 h 590"/>
                  <a:gd name="T8" fmla="*/ 305 w 730"/>
                  <a:gd name="T9" fmla="*/ 36 h 590"/>
                  <a:gd name="T10" fmla="*/ 287 w 730"/>
                  <a:gd name="T11" fmla="*/ 47 h 590"/>
                  <a:gd name="T12" fmla="*/ 268 w 730"/>
                  <a:gd name="T13" fmla="*/ 60 h 590"/>
                  <a:gd name="T14" fmla="*/ 247 w 730"/>
                  <a:gd name="T15" fmla="*/ 74 h 590"/>
                  <a:gd name="T16" fmla="*/ 225 w 730"/>
                  <a:gd name="T17" fmla="*/ 89 h 590"/>
                  <a:gd name="T18" fmla="*/ 203 w 730"/>
                  <a:gd name="T19" fmla="*/ 105 h 590"/>
                  <a:gd name="T20" fmla="*/ 181 w 730"/>
                  <a:gd name="T21" fmla="*/ 120 h 590"/>
                  <a:gd name="T22" fmla="*/ 158 w 730"/>
                  <a:gd name="T23" fmla="*/ 138 h 590"/>
                  <a:gd name="T24" fmla="*/ 136 w 730"/>
                  <a:gd name="T25" fmla="*/ 154 h 590"/>
                  <a:gd name="T26" fmla="*/ 114 w 730"/>
                  <a:gd name="T27" fmla="*/ 171 h 590"/>
                  <a:gd name="T28" fmla="*/ 94 w 730"/>
                  <a:gd name="T29" fmla="*/ 189 h 590"/>
                  <a:gd name="T30" fmla="*/ 74 w 730"/>
                  <a:gd name="T31" fmla="*/ 204 h 590"/>
                  <a:gd name="T32" fmla="*/ 56 w 730"/>
                  <a:gd name="T33" fmla="*/ 221 h 590"/>
                  <a:gd name="T34" fmla="*/ 41 w 730"/>
                  <a:gd name="T35" fmla="*/ 237 h 590"/>
                  <a:gd name="T36" fmla="*/ 27 w 730"/>
                  <a:gd name="T37" fmla="*/ 252 h 590"/>
                  <a:gd name="T38" fmla="*/ 15 w 730"/>
                  <a:gd name="T39" fmla="*/ 267 h 590"/>
                  <a:gd name="T40" fmla="*/ 7 w 730"/>
                  <a:gd name="T41" fmla="*/ 279 h 590"/>
                  <a:gd name="T42" fmla="*/ 1 w 730"/>
                  <a:gd name="T43" fmla="*/ 291 h 590"/>
                  <a:gd name="T44" fmla="*/ 3 w 730"/>
                  <a:gd name="T45" fmla="*/ 295 h 590"/>
                  <a:gd name="T46" fmla="*/ 13 w 730"/>
                  <a:gd name="T47" fmla="*/ 291 h 590"/>
                  <a:gd name="T48" fmla="*/ 22 w 730"/>
                  <a:gd name="T49" fmla="*/ 285 h 590"/>
                  <a:gd name="T50" fmla="*/ 33 w 730"/>
                  <a:gd name="T51" fmla="*/ 278 h 590"/>
                  <a:gd name="T52" fmla="*/ 46 w 730"/>
                  <a:gd name="T53" fmla="*/ 267 h 590"/>
                  <a:gd name="T54" fmla="*/ 60 w 730"/>
                  <a:gd name="T55" fmla="*/ 257 h 590"/>
                  <a:gd name="T56" fmla="*/ 76 w 730"/>
                  <a:gd name="T57" fmla="*/ 246 h 590"/>
                  <a:gd name="T58" fmla="*/ 92 w 730"/>
                  <a:gd name="T59" fmla="*/ 232 h 590"/>
                  <a:gd name="T60" fmla="*/ 108 w 730"/>
                  <a:gd name="T61" fmla="*/ 219 h 590"/>
                  <a:gd name="T62" fmla="*/ 125 w 730"/>
                  <a:gd name="T63" fmla="*/ 205 h 590"/>
                  <a:gd name="T64" fmla="*/ 142 w 730"/>
                  <a:gd name="T65" fmla="*/ 191 h 590"/>
                  <a:gd name="T66" fmla="*/ 158 w 730"/>
                  <a:gd name="T67" fmla="*/ 177 h 590"/>
                  <a:gd name="T68" fmla="*/ 174 w 730"/>
                  <a:gd name="T69" fmla="*/ 165 h 590"/>
                  <a:gd name="T70" fmla="*/ 189 w 730"/>
                  <a:gd name="T71" fmla="*/ 153 h 590"/>
                  <a:gd name="T72" fmla="*/ 203 w 730"/>
                  <a:gd name="T73" fmla="*/ 143 h 590"/>
                  <a:gd name="T74" fmla="*/ 214 w 730"/>
                  <a:gd name="T75" fmla="*/ 133 h 590"/>
                  <a:gd name="T76" fmla="*/ 225 w 730"/>
                  <a:gd name="T77" fmla="*/ 126 h 590"/>
                  <a:gd name="T78" fmla="*/ 237 w 730"/>
                  <a:gd name="T79" fmla="*/ 119 h 590"/>
                  <a:gd name="T80" fmla="*/ 253 w 730"/>
                  <a:gd name="T81" fmla="*/ 109 h 590"/>
                  <a:gd name="T82" fmla="*/ 270 w 730"/>
                  <a:gd name="T83" fmla="*/ 97 h 590"/>
                  <a:gd name="T84" fmla="*/ 287 w 730"/>
                  <a:gd name="T85" fmla="*/ 85 h 590"/>
                  <a:gd name="T86" fmla="*/ 303 w 730"/>
                  <a:gd name="T87" fmla="*/ 73 h 590"/>
                  <a:gd name="T88" fmla="*/ 320 w 730"/>
                  <a:gd name="T89" fmla="*/ 62 h 590"/>
                  <a:gd name="T90" fmla="*/ 333 w 730"/>
                  <a:gd name="T91" fmla="*/ 51 h 590"/>
                  <a:gd name="T92" fmla="*/ 345 w 730"/>
                  <a:gd name="T93" fmla="*/ 42 h 590"/>
                  <a:gd name="T94" fmla="*/ 354 w 730"/>
                  <a:gd name="T95" fmla="*/ 35 h 590"/>
                  <a:gd name="T96" fmla="*/ 361 w 730"/>
                  <a:gd name="T97" fmla="*/ 30 h 590"/>
                  <a:gd name="T98" fmla="*/ 361 w 730"/>
                  <a:gd name="T99" fmla="*/ 0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0"/>
                  <a:gd name="T151" fmla="*/ 0 h 590"/>
                  <a:gd name="T152" fmla="*/ 730 w 730"/>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0" h="590">
                    <a:moveTo>
                      <a:pt x="722" y="0"/>
                    </a:moveTo>
                    <a:lnTo>
                      <a:pt x="721" y="0"/>
                    </a:lnTo>
                    <a:lnTo>
                      <a:pt x="715" y="4"/>
                    </a:lnTo>
                    <a:lnTo>
                      <a:pt x="707" y="8"/>
                    </a:lnTo>
                    <a:lnTo>
                      <a:pt x="697" y="16"/>
                    </a:lnTo>
                    <a:lnTo>
                      <a:pt x="691" y="19"/>
                    </a:lnTo>
                    <a:lnTo>
                      <a:pt x="684" y="23"/>
                    </a:lnTo>
                    <a:lnTo>
                      <a:pt x="677" y="27"/>
                    </a:lnTo>
                    <a:lnTo>
                      <a:pt x="669" y="33"/>
                    </a:lnTo>
                    <a:lnTo>
                      <a:pt x="659" y="38"/>
                    </a:lnTo>
                    <a:lnTo>
                      <a:pt x="651" y="43"/>
                    </a:lnTo>
                    <a:lnTo>
                      <a:pt x="641" y="50"/>
                    </a:lnTo>
                    <a:lnTo>
                      <a:pt x="630" y="57"/>
                    </a:lnTo>
                    <a:lnTo>
                      <a:pt x="619" y="64"/>
                    </a:lnTo>
                    <a:lnTo>
                      <a:pt x="609" y="71"/>
                    </a:lnTo>
                    <a:lnTo>
                      <a:pt x="596" y="78"/>
                    </a:lnTo>
                    <a:lnTo>
                      <a:pt x="585" y="86"/>
                    </a:lnTo>
                    <a:lnTo>
                      <a:pt x="573" y="93"/>
                    </a:lnTo>
                    <a:lnTo>
                      <a:pt x="561" y="102"/>
                    </a:lnTo>
                    <a:lnTo>
                      <a:pt x="547" y="110"/>
                    </a:lnTo>
                    <a:lnTo>
                      <a:pt x="535" y="120"/>
                    </a:lnTo>
                    <a:lnTo>
                      <a:pt x="521" y="128"/>
                    </a:lnTo>
                    <a:lnTo>
                      <a:pt x="507" y="138"/>
                    </a:lnTo>
                    <a:lnTo>
                      <a:pt x="494" y="147"/>
                    </a:lnTo>
                    <a:lnTo>
                      <a:pt x="480" y="158"/>
                    </a:lnTo>
                    <a:lnTo>
                      <a:pt x="465" y="168"/>
                    </a:lnTo>
                    <a:lnTo>
                      <a:pt x="450" y="177"/>
                    </a:lnTo>
                    <a:lnTo>
                      <a:pt x="436" y="188"/>
                    </a:lnTo>
                    <a:lnTo>
                      <a:pt x="423" y="199"/>
                    </a:lnTo>
                    <a:lnTo>
                      <a:pt x="406" y="209"/>
                    </a:lnTo>
                    <a:lnTo>
                      <a:pt x="391" y="218"/>
                    </a:lnTo>
                    <a:lnTo>
                      <a:pt x="376" y="229"/>
                    </a:lnTo>
                    <a:lnTo>
                      <a:pt x="362" y="240"/>
                    </a:lnTo>
                    <a:lnTo>
                      <a:pt x="346" y="251"/>
                    </a:lnTo>
                    <a:lnTo>
                      <a:pt x="331" y="264"/>
                    </a:lnTo>
                    <a:lnTo>
                      <a:pt x="316" y="275"/>
                    </a:lnTo>
                    <a:lnTo>
                      <a:pt x="302" y="285"/>
                    </a:lnTo>
                    <a:lnTo>
                      <a:pt x="286" y="295"/>
                    </a:lnTo>
                    <a:lnTo>
                      <a:pt x="272" y="307"/>
                    </a:lnTo>
                    <a:lnTo>
                      <a:pt x="257" y="318"/>
                    </a:lnTo>
                    <a:lnTo>
                      <a:pt x="242" y="331"/>
                    </a:lnTo>
                    <a:lnTo>
                      <a:pt x="227" y="342"/>
                    </a:lnTo>
                    <a:lnTo>
                      <a:pt x="213" y="352"/>
                    </a:lnTo>
                    <a:lnTo>
                      <a:pt x="201" y="365"/>
                    </a:lnTo>
                    <a:lnTo>
                      <a:pt x="187" y="377"/>
                    </a:lnTo>
                    <a:lnTo>
                      <a:pt x="174" y="387"/>
                    </a:lnTo>
                    <a:lnTo>
                      <a:pt x="160" y="398"/>
                    </a:lnTo>
                    <a:lnTo>
                      <a:pt x="148" y="407"/>
                    </a:lnTo>
                    <a:lnTo>
                      <a:pt x="135" y="419"/>
                    </a:lnTo>
                    <a:lnTo>
                      <a:pt x="123" y="429"/>
                    </a:lnTo>
                    <a:lnTo>
                      <a:pt x="112" y="441"/>
                    </a:lnTo>
                    <a:lnTo>
                      <a:pt x="101" y="451"/>
                    </a:lnTo>
                    <a:lnTo>
                      <a:pt x="92" y="463"/>
                    </a:lnTo>
                    <a:lnTo>
                      <a:pt x="81" y="473"/>
                    </a:lnTo>
                    <a:lnTo>
                      <a:pt x="71" y="484"/>
                    </a:lnTo>
                    <a:lnTo>
                      <a:pt x="62" y="493"/>
                    </a:lnTo>
                    <a:lnTo>
                      <a:pt x="53" y="504"/>
                    </a:lnTo>
                    <a:lnTo>
                      <a:pt x="44" y="514"/>
                    </a:lnTo>
                    <a:lnTo>
                      <a:pt x="37" y="523"/>
                    </a:lnTo>
                    <a:lnTo>
                      <a:pt x="30" y="533"/>
                    </a:lnTo>
                    <a:lnTo>
                      <a:pt x="25" y="543"/>
                    </a:lnTo>
                    <a:lnTo>
                      <a:pt x="19" y="549"/>
                    </a:lnTo>
                    <a:lnTo>
                      <a:pt x="14" y="558"/>
                    </a:lnTo>
                    <a:lnTo>
                      <a:pt x="8" y="564"/>
                    </a:lnTo>
                    <a:lnTo>
                      <a:pt x="5" y="570"/>
                    </a:lnTo>
                    <a:lnTo>
                      <a:pt x="1" y="581"/>
                    </a:lnTo>
                    <a:lnTo>
                      <a:pt x="0" y="586"/>
                    </a:lnTo>
                    <a:lnTo>
                      <a:pt x="1" y="590"/>
                    </a:lnTo>
                    <a:lnTo>
                      <a:pt x="5" y="590"/>
                    </a:lnTo>
                    <a:lnTo>
                      <a:pt x="12" y="589"/>
                    </a:lnTo>
                    <a:lnTo>
                      <a:pt x="22" y="585"/>
                    </a:lnTo>
                    <a:lnTo>
                      <a:pt x="26" y="581"/>
                    </a:lnTo>
                    <a:lnTo>
                      <a:pt x="31" y="578"/>
                    </a:lnTo>
                    <a:lnTo>
                      <a:pt x="38" y="574"/>
                    </a:lnTo>
                    <a:lnTo>
                      <a:pt x="44" y="570"/>
                    </a:lnTo>
                    <a:lnTo>
                      <a:pt x="51" y="566"/>
                    </a:lnTo>
                    <a:lnTo>
                      <a:pt x="59" y="560"/>
                    </a:lnTo>
                    <a:lnTo>
                      <a:pt x="66" y="555"/>
                    </a:lnTo>
                    <a:lnTo>
                      <a:pt x="75" y="549"/>
                    </a:lnTo>
                    <a:lnTo>
                      <a:pt x="83" y="541"/>
                    </a:lnTo>
                    <a:lnTo>
                      <a:pt x="92" y="534"/>
                    </a:lnTo>
                    <a:lnTo>
                      <a:pt x="101" y="528"/>
                    </a:lnTo>
                    <a:lnTo>
                      <a:pt x="111" y="521"/>
                    </a:lnTo>
                    <a:lnTo>
                      <a:pt x="120" y="514"/>
                    </a:lnTo>
                    <a:lnTo>
                      <a:pt x="130" y="506"/>
                    </a:lnTo>
                    <a:lnTo>
                      <a:pt x="141" y="499"/>
                    </a:lnTo>
                    <a:lnTo>
                      <a:pt x="152" y="491"/>
                    </a:lnTo>
                    <a:lnTo>
                      <a:pt x="161" y="481"/>
                    </a:lnTo>
                    <a:lnTo>
                      <a:pt x="172" y="473"/>
                    </a:lnTo>
                    <a:lnTo>
                      <a:pt x="183" y="463"/>
                    </a:lnTo>
                    <a:lnTo>
                      <a:pt x="194" y="455"/>
                    </a:lnTo>
                    <a:lnTo>
                      <a:pt x="205" y="445"/>
                    </a:lnTo>
                    <a:lnTo>
                      <a:pt x="216" y="437"/>
                    </a:lnTo>
                    <a:lnTo>
                      <a:pt x="227" y="428"/>
                    </a:lnTo>
                    <a:lnTo>
                      <a:pt x="239" y="418"/>
                    </a:lnTo>
                    <a:lnTo>
                      <a:pt x="250" y="409"/>
                    </a:lnTo>
                    <a:lnTo>
                      <a:pt x="261" y="399"/>
                    </a:lnTo>
                    <a:lnTo>
                      <a:pt x="272" y="389"/>
                    </a:lnTo>
                    <a:lnTo>
                      <a:pt x="283" y="381"/>
                    </a:lnTo>
                    <a:lnTo>
                      <a:pt x="294" y="372"/>
                    </a:lnTo>
                    <a:lnTo>
                      <a:pt x="305" y="362"/>
                    </a:lnTo>
                    <a:lnTo>
                      <a:pt x="316" y="354"/>
                    </a:lnTo>
                    <a:lnTo>
                      <a:pt x="327" y="346"/>
                    </a:lnTo>
                    <a:lnTo>
                      <a:pt x="338" y="336"/>
                    </a:lnTo>
                    <a:lnTo>
                      <a:pt x="347" y="329"/>
                    </a:lnTo>
                    <a:lnTo>
                      <a:pt x="357" y="321"/>
                    </a:lnTo>
                    <a:lnTo>
                      <a:pt x="368" y="313"/>
                    </a:lnTo>
                    <a:lnTo>
                      <a:pt x="377" y="305"/>
                    </a:lnTo>
                    <a:lnTo>
                      <a:pt x="387" y="298"/>
                    </a:lnTo>
                    <a:lnTo>
                      <a:pt x="395" y="291"/>
                    </a:lnTo>
                    <a:lnTo>
                      <a:pt x="405" y="285"/>
                    </a:lnTo>
                    <a:lnTo>
                      <a:pt x="413" y="279"/>
                    </a:lnTo>
                    <a:lnTo>
                      <a:pt x="421" y="272"/>
                    </a:lnTo>
                    <a:lnTo>
                      <a:pt x="428" y="265"/>
                    </a:lnTo>
                    <a:lnTo>
                      <a:pt x="438" y="261"/>
                    </a:lnTo>
                    <a:lnTo>
                      <a:pt x="443" y="255"/>
                    </a:lnTo>
                    <a:lnTo>
                      <a:pt x="450" y="251"/>
                    </a:lnTo>
                    <a:lnTo>
                      <a:pt x="457" y="249"/>
                    </a:lnTo>
                    <a:lnTo>
                      <a:pt x="464" y="244"/>
                    </a:lnTo>
                    <a:lnTo>
                      <a:pt x="473" y="238"/>
                    </a:lnTo>
                    <a:lnTo>
                      <a:pt x="484" y="231"/>
                    </a:lnTo>
                    <a:lnTo>
                      <a:pt x="495" y="224"/>
                    </a:lnTo>
                    <a:lnTo>
                      <a:pt x="506" y="217"/>
                    </a:lnTo>
                    <a:lnTo>
                      <a:pt x="517" y="209"/>
                    </a:lnTo>
                    <a:lnTo>
                      <a:pt x="529" y="201"/>
                    </a:lnTo>
                    <a:lnTo>
                      <a:pt x="540" y="194"/>
                    </a:lnTo>
                    <a:lnTo>
                      <a:pt x="551" y="186"/>
                    </a:lnTo>
                    <a:lnTo>
                      <a:pt x="562" y="177"/>
                    </a:lnTo>
                    <a:lnTo>
                      <a:pt x="573" y="169"/>
                    </a:lnTo>
                    <a:lnTo>
                      <a:pt x="584" y="161"/>
                    </a:lnTo>
                    <a:lnTo>
                      <a:pt x="596" y="154"/>
                    </a:lnTo>
                    <a:lnTo>
                      <a:pt x="606" y="146"/>
                    </a:lnTo>
                    <a:lnTo>
                      <a:pt x="617" y="138"/>
                    </a:lnTo>
                    <a:lnTo>
                      <a:pt x="628" y="131"/>
                    </a:lnTo>
                    <a:lnTo>
                      <a:pt x="639" y="124"/>
                    </a:lnTo>
                    <a:lnTo>
                      <a:pt x="647" y="117"/>
                    </a:lnTo>
                    <a:lnTo>
                      <a:pt x="656" y="109"/>
                    </a:lnTo>
                    <a:lnTo>
                      <a:pt x="666" y="102"/>
                    </a:lnTo>
                    <a:lnTo>
                      <a:pt x="674" y="97"/>
                    </a:lnTo>
                    <a:lnTo>
                      <a:pt x="682" y="90"/>
                    </a:lnTo>
                    <a:lnTo>
                      <a:pt x="689" y="84"/>
                    </a:lnTo>
                    <a:lnTo>
                      <a:pt x="696" y="79"/>
                    </a:lnTo>
                    <a:lnTo>
                      <a:pt x="703" y="75"/>
                    </a:lnTo>
                    <a:lnTo>
                      <a:pt x="708" y="69"/>
                    </a:lnTo>
                    <a:lnTo>
                      <a:pt x="714" y="67"/>
                    </a:lnTo>
                    <a:lnTo>
                      <a:pt x="718" y="63"/>
                    </a:lnTo>
                    <a:lnTo>
                      <a:pt x="722" y="60"/>
                    </a:lnTo>
                    <a:lnTo>
                      <a:pt x="728" y="56"/>
                    </a:lnTo>
                    <a:lnTo>
                      <a:pt x="730" y="56"/>
                    </a:lnTo>
                    <a:lnTo>
                      <a:pt x="722" y="0"/>
                    </a:lnTo>
                    <a:close/>
                  </a:path>
                </a:pathLst>
              </a:custGeom>
              <a:solidFill>
                <a:schemeClr val="tx1"/>
              </a:solidFill>
              <a:ln w="9525">
                <a:noFill/>
                <a:round/>
                <a:headEnd/>
                <a:tailEnd/>
              </a:ln>
            </p:spPr>
            <p:txBody>
              <a:bodyPr>
                <a:prstTxWarp prst="textNoShape">
                  <a:avLst/>
                </a:prstTxWarp>
              </a:bodyPr>
              <a:lstStyle/>
              <a:p>
                <a:endParaRPr lang="en-US"/>
              </a:p>
            </p:txBody>
          </p:sp>
          <p:sp>
            <p:nvSpPr>
              <p:cNvPr id="100870" name="Freeform 28"/>
              <p:cNvSpPr>
                <a:spLocks/>
              </p:cNvSpPr>
              <p:nvPr/>
            </p:nvSpPr>
            <p:spPr bwMode="auto">
              <a:xfrm>
                <a:off x="3902" y="1349"/>
                <a:ext cx="571" cy="158"/>
              </a:xfrm>
              <a:custGeom>
                <a:avLst/>
                <a:gdLst>
                  <a:gd name="T0" fmla="*/ 567 w 1142"/>
                  <a:gd name="T1" fmla="*/ 157 h 316"/>
                  <a:gd name="T2" fmla="*/ 560 w 1142"/>
                  <a:gd name="T3" fmla="*/ 153 h 316"/>
                  <a:gd name="T4" fmla="*/ 550 w 1142"/>
                  <a:gd name="T5" fmla="*/ 149 h 316"/>
                  <a:gd name="T6" fmla="*/ 536 w 1142"/>
                  <a:gd name="T7" fmla="*/ 144 h 316"/>
                  <a:gd name="T8" fmla="*/ 521 w 1142"/>
                  <a:gd name="T9" fmla="*/ 138 h 316"/>
                  <a:gd name="T10" fmla="*/ 501 w 1142"/>
                  <a:gd name="T11" fmla="*/ 131 h 316"/>
                  <a:gd name="T12" fmla="*/ 479 w 1142"/>
                  <a:gd name="T13" fmla="*/ 123 h 316"/>
                  <a:gd name="T14" fmla="*/ 455 w 1142"/>
                  <a:gd name="T15" fmla="*/ 114 h 316"/>
                  <a:gd name="T16" fmla="*/ 428 w 1142"/>
                  <a:gd name="T17" fmla="*/ 106 h 316"/>
                  <a:gd name="T18" fmla="*/ 400 w 1142"/>
                  <a:gd name="T19" fmla="*/ 97 h 316"/>
                  <a:gd name="T20" fmla="*/ 370 w 1142"/>
                  <a:gd name="T21" fmla="*/ 88 h 316"/>
                  <a:gd name="T22" fmla="*/ 337 w 1142"/>
                  <a:gd name="T23" fmla="*/ 80 h 316"/>
                  <a:gd name="T24" fmla="*/ 304 w 1142"/>
                  <a:gd name="T25" fmla="*/ 71 h 316"/>
                  <a:gd name="T26" fmla="*/ 268 w 1142"/>
                  <a:gd name="T27" fmla="*/ 63 h 316"/>
                  <a:gd name="T28" fmla="*/ 232 w 1142"/>
                  <a:gd name="T29" fmla="*/ 56 h 316"/>
                  <a:gd name="T30" fmla="*/ 195 w 1142"/>
                  <a:gd name="T31" fmla="*/ 49 h 316"/>
                  <a:gd name="T32" fmla="*/ 158 w 1142"/>
                  <a:gd name="T33" fmla="*/ 43 h 316"/>
                  <a:gd name="T34" fmla="*/ 119 w 1142"/>
                  <a:gd name="T35" fmla="*/ 38 h 316"/>
                  <a:gd name="T36" fmla="*/ 81 w 1142"/>
                  <a:gd name="T37" fmla="*/ 34 h 316"/>
                  <a:gd name="T38" fmla="*/ 43 w 1142"/>
                  <a:gd name="T39" fmla="*/ 33 h 316"/>
                  <a:gd name="T40" fmla="*/ 4 w 1142"/>
                  <a:gd name="T41" fmla="*/ 33 h 316"/>
                  <a:gd name="T42" fmla="*/ 0 w 1142"/>
                  <a:gd name="T43" fmla="*/ 26 h 316"/>
                  <a:gd name="T44" fmla="*/ 3 w 1142"/>
                  <a:gd name="T45" fmla="*/ 18 h 316"/>
                  <a:gd name="T46" fmla="*/ 12 w 1142"/>
                  <a:gd name="T47" fmla="*/ 12 h 316"/>
                  <a:gd name="T48" fmla="*/ 22 w 1142"/>
                  <a:gd name="T49" fmla="*/ 8 h 316"/>
                  <a:gd name="T50" fmla="*/ 34 w 1142"/>
                  <a:gd name="T51" fmla="*/ 4 h 316"/>
                  <a:gd name="T52" fmla="*/ 45 w 1142"/>
                  <a:gd name="T53" fmla="*/ 2 h 316"/>
                  <a:gd name="T54" fmla="*/ 56 w 1142"/>
                  <a:gd name="T55" fmla="*/ 0 h 316"/>
                  <a:gd name="T56" fmla="*/ 71 w 1142"/>
                  <a:gd name="T57" fmla="*/ 1 h 316"/>
                  <a:gd name="T58" fmla="*/ 89 w 1142"/>
                  <a:gd name="T59" fmla="*/ 2 h 316"/>
                  <a:gd name="T60" fmla="*/ 108 w 1142"/>
                  <a:gd name="T61" fmla="*/ 4 h 316"/>
                  <a:gd name="T62" fmla="*/ 130 w 1142"/>
                  <a:gd name="T63" fmla="*/ 7 h 316"/>
                  <a:gd name="T64" fmla="*/ 154 w 1142"/>
                  <a:gd name="T65" fmla="*/ 10 h 316"/>
                  <a:gd name="T66" fmla="*/ 179 w 1142"/>
                  <a:gd name="T67" fmla="*/ 15 h 316"/>
                  <a:gd name="T68" fmla="*/ 207 w 1142"/>
                  <a:gd name="T69" fmla="*/ 20 h 316"/>
                  <a:gd name="T70" fmla="*/ 236 w 1142"/>
                  <a:gd name="T71" fmla="*/ 26 h 316"/>
                  <a:gd name="T72" fmla="*/ 266 w 1142"/>
                  <a:gd name="T73" fmla="*/ 33 h 316"/>
                  <a:gd name="T74" fmla="*/ 294 w 1142"/>
                  <a:gd name="T75" fmla="*/ 38 h 316"/>
                  <a:gd name="T76" fmla="*/ 324 w 1142"/>
                  <a:gd name="T77" fmla="*/ 46 h 316"/>
                  <a:gd name="T78" fmla="*/ 355 w 1142"/>
                  <a:gd name="T79" fmla="*/ 54 h 316"/>
                  <a:gd name="T80" fmla="*/ 385 w 1142"/>
                  <a:gd name="T81" fmla="*/ 61 h 316"/>
                  <a:gd name="T82" fmla="*/ 415 w 1142"/>
                  <a:gd name="T83" fmla="*/ 69 h 316"/>
                  <a:gd name="T84" fmla="*/ 445 w 1142"/>
                  <a:gd name="T85" fmla="*/ 77 h 316"/>
                  <a:gd name="T86" fmla="*/ 473 w 1142"/>
                  <a:gd name="T87" fmla="*/ 86 h 316"/>
                  <a:gd name="T88" fmla="*/ 501 w 1142"/>
                  <a:gd name="T89" fmla="*/ 95 h 316"/>
                  <a:gd name="T90" fmla="*/ 526 w 1142"/>
                  <a:gd name="T91" fmla="*/ 103 h 316"/>
                  <a:gd name="T92" fmla="*/ 551 w 1142"/>
                  <a:gd name="T93" fmla="*/ 112 h 316"/>
                  <a:gd name="T94" fmla="*/ 571 w 1142"/>
                  <a:gd name="T95" fmla="*/ 158 h 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2"/>
                  <a:gd name="T145" fmla="*/ 0 h 316"/>
                  <a:gd name="T146" fmla="*/ 1142 w 1142"/>
                  <a:gd name="T147" fmla="*/ 316 h 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2" h="316">
                    <a:moveTo>
                      <a:pt x="1142" y="316"/>
                    </a:moveTo>
                    <a:lnTo>
                      <a:pt x="1139" y="314"/>
                    </a:lnTo>
                    <a:lnTo>
                      <a:pt x="1134" y="313"/>
                    </a:lnTo>
                    <a:lnTo>
                      <a:pt x="1130" y="310"/>
                    </a:lnTo>
                    <a:lnTo>
                      <a:pt x="1126" y="309"/>
                    </a:lnTo>
                    <a:lnTo>
                      <a:pt x="1120" y="306"/>
                    </a:lnTo>
                    <a:lnTo>
                      <a:pt x="1115" y="305"/>
                    </a:lnTo>
                    <a:lnTo>
                      <a:pt x="1108" y="301"/>
                    </a:lnTo>
                    <a:lnTo>
                      <a:pt x="1100" y="298"/>
                    </a:lnTo>
                    <a:lnTo>
                      <a:pt x="1091" y="295"/>
                    </a:lnTo>
                    <a:lnTo>
                      <a:pt x="1083" y="291"/>
                    </a:lnTo>
                    <a:lnTo>
                      <a:pt x="1072" y="287"/>
                    </a:lnTo>
                    <a:lnTo>
                      <a:pt x="1063" y="284"/>
                    </a:lnTo>
                    <a:lnTo>
                      <a:pt x="1053" y="279"/>
                    </a:lnTo>
                    <a:lnTo>
                      <a:pt x="1042" y="276"/>
                    </a:lnTo>
                    <a:lnTo>
                      <a:pt x="1028" y="271"/>
                    </a:lnTo>
                    <a:lnTo>
                      <a:pt x="1016" y="267"/>
                    </a:lnTo>
                    <a:lnTo>
                      <a:pt x="1001" y="261"/>
                    </a:lnTo>
                    <a:lnTo>
                      <a:pt x="987" y="257"/>
                    </a:lnTo>
                    <a:lnTo>
                      <a:pt x="972" y="250"/>
                    </a:lnTo>
                    <a:lnTo>
                      <a:pt x="957" y="246"/>
                    </a:lnTo>
                    <a:lnTo>
                      <a:pt x="941" y="239"/>
                    </a:lnTo>
                    <a:lnTo>
                      <a:pt x="926" y="235"/>
                    </a:lnTo>
                    <a:lnTo>
                      <a:pt x="909" y="228"/>
                    </a:lnTo>
                    <a:lnTo>
                      <a:pt x="892" y="223"/>
                    </a:lnTo>
                    <a:lnTo>
                      <a:pt x="874" y="217"/>
                    </a:lnTo>
                    <a:lnTo>
                      <a:pt x="856" y="212"/>
                    </a:lnTo>
                    <a:lnTo>
                      <a:pt x="837" y="205"/>
                    </a:lnTo>
                    <a:lnTo>
                      <a:pt x="819" y="200"/>
                    </a:lnTo>
                    <a:lnTo>
                      <a:pt x="799" y="194"/>
                    </a:lnTo>
                    <a:lnTo>
                      <a:pt x="780" y="189"/>
                    </a:lnTo>
                    <a:lnTo>
                      <a:pt x="759" y="183"/>
                    </a:lnTo>
                    <a:lnTo>
                      <a:pt x="739" y="176"/>
                    </a:lnTo>
                    <a:lnTo>
                      <a:pt x="717" y="171"/>
                    </a:lnTo>
                    <a:lnTo>
                      <a:pt x="696" y="165"/>
                    </a:lnTo>
                    <a:lnTo>
                      <a:pt x="673" y="159"/>
                    </a:lnTo>
                    <a:lnTo>
                      <a:pt x="651" y="153"/>
                    </a:lnTo>
                    <a:lnTo>
                      <a:pt x="628" y="148"/>
                    </a:lnTo>
                    <a:lnTo>
                      <a:pt x="607" y="142"/>
                    </a:lnTo>
                    <a:lnTo>
                      <a:pt x="583" y="137"/>
                    </a:lnTo>
                    <a:lnTo>
                      <a:pt x="559" y="131"/>
                    </a:lnTo>
                    <a:lnTo>
                      <a:pt x="536" y="126"/>
                    </a:lnTo>
                    <a:lnTo>
                      <a:pt x="512" y="122"/>
                    </a:lnTo>
                    <a:lnTo>
                      <a:pt x="487" y="116"/>
                    </a:lnTo>
                    <a:lnTo>
                      <a:pt x="464" y="112"/>
                    </a:lnTo>
                    <a:lnTo>
                      <a:pt x="439" y="107"/>
                    </a:lnTo>
                    <a:lnTo>
                      <a:pt x="414" y="102"/>
                    </a:lnTo>
                    <a:lnTo>
                      <a:pt x="390" y="97"/>
                    </a:lnTo>
                    <a:lnTo>
                      <a:pt x="364" y="93"/>
                    </a:lnTo>
                    <a:lnTo>
                      <a:pt x="339" y="90"/>
                    </a:lnTo>
                    <a:lnTo>
                      <a:pt x="315" y="86"/>
                    </a:lnTo>
                    <a:lnTo>
                      <a:pt x="289" y="82"/>
                    </a:lnTo>
                    <a:lnTo>
                      <a:pt x="263" y="79"/>
                    </a:lnTo>
                    <a:lnTo>
                      <a:pt x="237" y="75"/>
                    </a:lnTo>
                    <a:lnTo>
                      <a:pt x="212" y="74"/>
                    </a:lnTo>
                    <a:lnTo>
                      <a:pt x="187" y="71"/>
                    </a:lnTo>
                    <a:lnTo>
                      <a:pt x="161" y="68"/>
                    </a:lnTo>
                    <a:lnTo>
                      <a:pt x="135" y="66"/>
                    </a:lnTo>
                    <a:lnTo>
                      <a:pt x="111" y="66"/>
                    </a:lnTo>
                    <a:lnTo>
                      <a:pt x="85" y="66"/>
                    </a:lnTo>
                    <a:lnTo>
                      <a:pt x="59" y="64"/>
                    </a:lnTo>
                    <a:lnTo>
                      <a:pt x="33" y="64"/>
                    </a:lnTo>
                    <a:lnTo>
                      <a:pt x="8" y="66"/>
                    </a:lnTo>
                    <a:lnTo>
                      <a:pt x="6" y="63"/>
                    </a:lnTo>
                    <a:lnTo>
                      <a:pt x="3" y="59"/>
                    </a:lnTo>
                    <a:lnTo>
                      <a:pt x="0" y="52"/>
                    </a:lnTo>
                    <a:lnTo>
                      <a:pt x="1" y="45"/>
                    </a:lnTo>
                    <a:lnTo>
                      <a:pt x="3" y="40"/>
                    </a:lnTo>
                    <a:lnTo>
                      <a:pt x="6" y="35"/>
                    </a:lnTo>
                    <a:lnTo>
                      <a:pt x="11" y="30"/>
                    </a:lnTo>
                    <a:lnTo>
                      <a:pt x="19" y="26"/>
                    </a:lnTo>
                    <a:lnTo>
                      <a:pt x="23" y="23"/>
                    </a:lnTo>
                    <a:lnTo>
                      <a:pt x="30" y="20"/>
                    </a:lnTo>
                    <a:lnTo>
                      <a:pt x="34" y="18"/>
                    </a:lnTo>
                    <a:lnTo>
                      <a:pt x="43" y="15"/>
                    </a:lnTo>
                    <a:lnTo>
                      <a:pt x="49" y="12"/>
                    </a:lnTo>
                    <a:lnTo>
                      <a:pt x="59" y="9"/>
                    </a:lnTo>
                    <a:lnTo>
                      <a:pt x="68" y="8"/>
                    </a:lnTo>
                    <a:lnTo>
                      <a:pt x="79" y="5"/>
                    </a:lnTo>
                    <a:lnTo>
                      <a:pt x="84" y="4"/>
                    </a:lnTo>
                    <a:lnTo>
                      <a:pt x="90" y="3"/>
                    </a:lnTo>
                    <a:lnTo>
                      <a:pt x="96" y="1"/>
                    </a:lnTo>
                    <a:lnTo>
                      <a:pt x="105" y="1"/>
                    </a:lnTo>
                    <a:lnTo>
                      <a:pt x="112" y="0"/>
                    </a:lnTo>
                    <a:lnTo>
                      <a:pt x="122" y="0"/>
                    </a:lnTo>
                    <a:lnTo>
                      <a:pt x="131" y="0"/>
                    </a:lnTo>
                    <a:lnTo>
                      <a:pt x="142" y="1"/>
                    </a:lnTo>
                    <a:lnTo>
                      <a:pt x="152" y="1"/>
                    </a:lnTo>
                    <a:lnTo>
                      <a:pt x="164" y="1"/>
                    </a:lnTo>
                    <a:lnTo>
                      <a:pt x="177" y="3"/>
                    </a:lnTo>
                    <a:lnTo>
                      <a:pt x="190" y="4"/>
                    </a:lnTo>
                    <a:lnTo>
                      <a:pt x="203" y="5"/>
                    </a:lnTo>
                    <a:lnTo>
                      <a:pt x="216" y="8"/>
                    </a:lnTo>
                    <a:lnTo>
                      <a:pt x="230" y="9"/>
                    </a:lnTo>
                    <a:lnTo>
                      <a:pt x="246" y="12"/>
                    </a:lnTo>
                    <a:lnTo>
                      <a:pt x="260" y="14"/>
                    </a:lnTo>
                    <a:lnTo>
                      <a:pt x="276" y="15"/>
                    </a:lnTo>
                    <a:lnTo>
                      <a:pt x="293" y="18"/>
                    </a:lnTo>
                    <a:lnTo>
                      <a:pt x="308" y="20"/>
                    </a:lnTo>
                    <a:lnTo>
                      <a:pt x="324" y="23"/>
                    </a:lnTo>
                    <a:lnTo>
                      <a:pt x="342" y="26"/>
                    </a:lnTo>
                    <a:lnTo>
                      <a:pt x="358" y="30"/>
                    </a:lnTo>
                    <a:lnTo>
                      <a:pt x="379" y="34"/>
                    </a:lnTo>
                    <a:lnTo>
                      <a:pt x="395" y="37"/>
                    </a:lnTo>
                    <a:lnTo>
                      <a:pt x="414" y="40"/>
                    </a:lnTo>
                    <a:lnTo>
                      <a:pt x="432" y="44"/>
                    </a:lnTo>
                    <a:lnTo>
                      <a:pt x="451" y="48"/>
                    </a:lnTo>
                    <a:lnTo>
                      <a:pt x="471" y="51"/>
                    </a:lnTo>
                    <a:lnTo>
                      <a:pt x="491" y="56"/>
                    </a:lnTo>
                    <a:lnTo>
                      <a:pt x="510" y="60"/>
                    </a:lnTo>
                    <a:lnTo>
                      <a:pt x="531" y="66"/>
                    </a:lnTo>
                    <a:lnTo>
                      <a:pt x="550" y="68"/>
                    </a:lnTo>
                    <a:lnTo>
                      <a:pt x="569" y="72"/>
                    </a:lnTo>
                    <a:lnTo>
                      <a:pt x="588" y="76"/>
                    </a:lnTo>
                    <a:lnTo>
                      <a:pt x="609" y="82"/>
                    </a:lnTo>
                    <a:lnTo>
                      <a:pt x="628" y="86"/>
                    </a:lnTo>
                    <a:lnTo>
                      <a:pt x="648" y="92"/>
                    </a:lnTo>
                    <a:lnTo>
                      <a:pt x="669" y="96"/>
                    </a:lnTo>
                    <a:lnTo>
                      <a:pt x="691" y="101"/>
                    </a:lnTo>
                    <a:lnTo>
                      <a:pt x="710" y="107"/>
                    </a:lnTo>
                    <a:lnTo>
                      <a:pt x="730" y="112"/>
                    </a:lnTo>
                    <a:lnTo>
                      <a:pt x="749" y="116"/>
                    </a:lnTo>
                    <a:lnTo>
                      <a:pt x="770" y="122"/>
                    </a:lnTo>
                    <a:lnTo>
                      <a:pt x="789" y="127"/>
                    </a:lnTo>
                    <a:lnTo>
                      <a:pt x="810" y="133"/>
                    </a:lnTo>
                    <a:lnTo>
                      <a:pt x="830" y="138"/>
                    </a:lnTo>
                    <a:lnTo>
                      <a:pt x="851" y="145"/>
                    </a:lnTo>
                    <a:lnTo>
                      <a:pt x="870" y="149"/>
                    </a:lnTo>
                    <a:lnTo>
                      <a:pt x="889" y="154"/>
                    </a:lnTo>
                    <a:lnTo>
                      <a:pt x="908" y="160"/>
                    </a:lnTo>
                    <a:lnTo>
                      <a:pt x="927" y="167"/>
                    </a:lnTo>
                    <a:lnTo>
                      <a:pt x="946" y="172"/>
                    </a:lnTo>
                    <a:lnTo>
                      <a:pt x="964" y="178"/>
                    </a:lnTo>
                    <a:lnTo>
                      <a:pt x="982" y="183"/>
                    </a:lnTo>
                    <a:lnTo>
                      <a:pt x="1001" y="189"/>
                    </a:lnTo>
                    <a:lnTo>
                      <a:pt x="1018" y="194"/>
                    </a:lnTo>
                    <a:lnTo>
                      <a:pt x="1035" y="200"/>
                    </a:lnTo>
                    <a:lnTo>
                      <a:pt x="1052" y="205"/>
                    </a:lnTo>
                    <a:lnTo>
                      <a:pt x="1068" y="212"/>
                    </a:lnTo>
                    <a:lnTo>
                      <a:pt x="1085" y="217"/>
                    </a:lnTo>
                    <a:lnTo>
                      <a:pt x="1101" y="223"/>
                    </a:lnTo>
                    <a:lnTo>
                      <a:pt x="1116" y="228"/>
                    </a:lnTo>
                    <a:lnTo>
                      <a:pt x="1132" y="234"/>
                    </a:lnTo>
                    <a:lnTo>
                      <a:pt x="1142" y="316"/>
                    </a:lnTo>
                    <a:close/>
                  </a:path>
                </a:pathLst>
              </a:custGeom>
              <a:solidFill>
                <a:schemeClr val="tx1"/>
              </a:solidFill>
              <a:ln w="9525">
                <a:noFill/>
                <a:round/>
                <a:headEnd/>
                <a:tailEnd/>
              </a:ln>
            </p:spPr>
            <p:txBody>
              <a:bodyPr>
                <a:prstTxWarp prst="textNoShape">
                  <a:avLst/>
                </a:prstTxWarp>
              </a:bodyPr>
              <a:lstStyle/>
              <a:p>
                <a:endParaRPr lang="en-US"/>
              </a:p>
            </p:txBody>
          </p:sp>
          <p:sp>
            <p:nvSpPr>
              <p:cNvPr id="100871" name="Freeform 29"/>
              <p:cNvSpPr>
                <a:spLocks/>
              </p:cNvSpPr>
              <p:nvPr/>
            </p:nvSpPr>
            <p:spPr bwMode="auto">
              <a:xfrm>
                <a:off x="3858" y="1161"/>
                <a:ext cx="635" cy="327"/>
              </a:xfrm>
              <a:custGeom>
                <a:avLst/>
                <a:gdLst>
                  <a:gd name="T0" fmla="*/ 610 w 1270"/>
                  <a:gd name="T1" fmla="*/ 325 h 655"/>
                  <a:gd name="T2" fmla="*/ 600 w 1270"/>
                  <a:gd name="T3" fmla="*/ 319 h 655"/>
                  <a:gd name="T4" fmla="*/ 586 w 1270"/>
                  <a:gd name="T5" fmla="*/ 311 h 655"/>
                  <a:gd name="T6" fmla="*/ 568 w 1270"/>
                  <a:gd name="T7" fmla="*/ 302 h 655"/>
                  <a:gd name="T8" fmla="*/ 547 w 1270"/>
                  <a:gd name="T9" fmla="*/ 291 h 655"/>
                  <a:gd name="T10" fmla="*/ 522 w 1270"/>
                  <a:gd name="T11" fmla="*/ 277 h 655"/>
                  <a:gd name="T12" fmla="*/ 494 w 1270"/>
                  <a:gd name="T13" fmla="*/ 262 h 655"/>
                  <a:gd name="T14" fmla="*/ 464 w 1270"/>
                  <a:gd name="T15" fmla="*/ 245 h 655"/>
                  <a:gd name="T16" fmla="*/ 433 w 1270"/>
                  <a:gd name="T17" fmla="*/ 229 h 655"/>
                  <a:gd name="T18" fmla="*/ 399 w 1270"/>
                  <a:gd name="T19" fmla="*/ 211 h 655"/>
                  <a:gd name="T20" fmla="*/ 364 w 1270"/>
                  <a:gd name="T21" fmla="*/ 193 h 655"/>
                  <a:gd name="T22" fmla="*/ 328 w 1270"/>
                  <a:gd name="T23" fmla="*/ 174 h 655"/>
                  <a:gd name="T24" fmla="*/ 293 w 1270"/>
                  <a:gd name="T25" fmla="*/ 156 h 655"/>
                  <a:gd name="T26" fmla="*/ 256 w 1270"/>
                  <a:gd name="T27" fmla="*/ 137 h 655"/>
                  <a:gd name="T28" fmla="*/ 220 w 1270"/>
                  <a:gd name="T29" fmla="*/ 120 h 655"/>
                  <a:gd name="T30" fmla="*/ 185 w 1270"/>
                  <a:gd name="T31" fmla="*/ 103 h 655"/>
                  <a:gd name="T32" fmla="*/ 152 w 1270"/>
                  <a:gd name="T33" fmla="*/ 86 h 655"/>
                  <a:gd name="T34" fmla="*/ 120 w 1270"/>
                  <a:gd name="T35" fmla="*/ 71 h 655"/>
                  <a:gd name="T36" fmla="*/ 90 w 1270"/>
                  <a:gd name="T37" fmla="*/ 58 h 655"/>
                  <a:gd name="T38" fmla="*/ 62 w 1270"/>
                  <a:gd name="T39" fmla="*/ 46 h 655"/>
                  <a:gd name="T40" fmla="*/ 38 w 1270"/>
                  <a:gd name="T41" fmla="*/ 37 h 655"/>
                  <a:gd name="T42" fmla="*/ 28 w 1270"/>
                  <a:gd name="T43" fmla="*/ 32 h 655"/>
                  <a:gd name="T44" fmla="*/ 18 w 1270"/>
                  <a:gd name="T45" fmla="*/ 26 h 655"/>
                  <a:gd name="T46" fmla="*/ 8 w 1270"/>
                  <a:gd name="T47" fmla="*/ 19 h 655"/>
                  <a:gd name="T48" fmla="*/ 1 w 1270"/>
                  <a:gd name="T49" fmla="*/ 10 h 655"/>
                  <a:gd name="T50" fmla="*/ 3 w 1270"/>
                  <a:gd name="T51" fmla="*/ 3 h 655"/>
                  <a:gd name="T52" fmla="*/ 14 w 1270"/>
                  <a:gd name="T53" fmla="*/ 0 h 655"/>
                  <a:gd name="T54" fmla="*/ 29 w 1270"/>
                  <a:gd name="T55" fmla="*/ 2 h 655"/>
                  <a:gd name="T56" fmla="*/ 38 w 1270"/>
                  <a:gd name="T57" fmla="*/ 5 h 655"/>
                  <a:gd name="T58" fmla="*/ 49 w 1270"/>
                  <a:gd name="T59" fmla="*/ 10 h 655"/>
                  <a:gd name="T60" fmla="*/ 66 w 1270"/>
                  <a:gd name="T61" fmla="*/ 18 h 655"/>
                  <a:gd name="T62" fmla="*/ 88 w 1270"/>
                  <a:gd name="T63" fmla="*/ 28 h 655"/>
                  <a:gd name="T64" fmla="*/ 114 w 1270"/>
                  <a:gd name="T65" fmla="*/ 40 h 655"/>
                  <a:gd name="T66" fmla="*/ 144 w 1270"/>
                  <a:gd name="T67" fmla="*/ 55 h 655"/>
                  <a:gd name="T68" fmla="*/ 176 w 1270"/>
                  <a:gd name="T69" fmla="*/ 71 h 655"/>
                  <a:gd name="T70" fmla="*/ 211 w 1270"/>
                  <a:gd name="T71" fmla="*/ 88 h 655"/>
                  <a:gd name="T72" fmla="*/ 249 w 1270"/>
                  <a:gd name="T73" fmla="*/ 106 h 655"/>
                  <a:gd name="T74" fmla="*/ 288 w 1270"/>
                  <a:gd name="T75" fmla="*/ 125 h 655"/>
                  <a:gd name="T76" fmla="*/ 328 w 1270"/>
                  <a:gd name="T77" fmla="*/ 145 h 655"/>
                  <a:gd name="T78" fmla="*/ 367 w 1270"/>
                  <a:gd name="T79" fmla="*/ 165 h 655"/>
                  <a:gd name="T80" fmla="*/ 406 w 1270"/>
                  <a:gd name="T81" fmla="*/ 184 h 655"/>
                  <a:gd name="T82" fmla="*/ 443 w 1270"/>
                  <a:gd name="T83" fmla="*/ 203 h 655"/>
                  <a:gd name="T84" fmla="*/ 480 w 1270"/>
                  <a:gd name="T85" fmla="*/ 222 h 655"/>
                  <a:gd name="T86" fmla="*/ 514 w 1270"/>
                  <a:gd name="T87" fmla="*/ 239 h 655"/>
                  <a:gd name="T88" fmla="*/ 544 w 1270"/>
                  <a:gd name="T89" fmla="*/ 255 h 655"/>
                  <a:gd name="T90" fmla="*/ 572 w 1270"/>
                  <a:gd name="T91" fmla="*/ 269 h 655"/>
                  <a:gd name="T92" fmla="*/ 596 w 1270"/>
                  <a:gd name="T93" fmla="*/ 282 h 655"/>
                  <a:gd name="T94" fmla="*/ 615 w 1270"/>
                  <a:gd name="T95" fmla="*/ 293 h 655"/>
                  <a:gd name="T96" fmla="*/ 628 w 1270"/>
                  <a:gd name="T97" fmla="*/ 300 h 655"/>
                  <a:gd name="T98" fmla="*/ 615 w 1270"/>
                  <a:gd name="T99" fmla="*/ 327 h 6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0"/>
                  <a:gd name="T151" fmla="*/ 0 h 655"/>
                  <a:gd name="T152" fmla="*/ 1270 w 1270"/>
                  <a:gd name="T153" fmla="*/ 655 h 6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0" h="655">
                    <a:moveTo>
                      <a:pt x="1229" y="655"/>
                    </a:moveTo>
                    <a:lnTo>
                      <a:pt x="1226" y="653"/>
                    </a:lnTo>
                    <a:lnTo>
                      <a:pt x="1219" y="650"/>
                    </a:lnTo>
                    <a:lnTo>
                      <a:pt x="1213" y="646"/>
                    </a:lnTo>
                    <a:lnTo>
                      <a:pt x="1207" y="642"/>
                    </a:lnTo>
                    <a:lnTo>
                      <a:pt x="1200" y="638"/>
                    </a:lnTo>
                    <a:lnTo>
                      <a:pt x="1192" y="635"/>
                    </a:lnTo>
                    <a:lnTo>
                      <a:pt x="1181" y="628"/>
                    </a:lnTo>
                    <a:lnTo>
                      <a:pt x="1172" y="623"/>
                    </a:lnTo>
                    <a:lnTo>
                      <a:pt x="1159" y="617"/>
                    </a:lnTo>
                    <a:lnTo>
                      <a:pt x="1150" y="612"/>
                    </a:lnTo>
                    <a:lnTo>
                      <a:pt x="1136" y="604"/>
                    </a:lnTo>
                    <a:lnTo>
                      <a:pt x="1124" y="597"/>
                    </a:lnTo>
                    <a:lnTo>
                      <a:pt x="1109" y="590"/>
                    </a:lnTo>
                    <a:lnTo>
                      <a:pt x="1094" y="582"/>
                    </a:lnTo>
                    <a:lnTo>
                      <a:pt x="1079" y="572"/>
                    </a:lnTo>
                    <a:lnTo>
                      <a:pt x="1062" y="564"/>
                    </a:lnTo>
                    <a:lnTo>
                      <a:pt x="1043" y="554"/>
                    </a:lnTo>
                    <a:lnTo>
                      <a:pt x="1027" y="545"/>
                    </a:lnTo>
                    <a:lnTo>
                      <a:pt x="1007" y="534"/>
                    </a:lnTo>
                    <a:lnTo>
                      <a:pt x="988" y="524"/>
                    </a:lnTo>
                    <a:lnTo>
                      <a:pt x="969" y="513"/>
                    </a:lnTo>
                    <a:lnTo>
                      <a:pt x="950" y="504"/>
                    </a:lnTo>
                    <a:lnTo>
                      <a:pt x="928" y="491"/>
                    </a:lnTo>
                    <a:lnTo>
                      <a:pt x="908" y="480"/>
                    </a:lnTo>
                    <a:lnTo>
                      <a:pt x="886" y="470"/>
                    </a:lnTo>
                    <a:lnTo>
                      <a:pt x="865" y="459"/>
                    </a:lnTo>
                    <a:lnTo>
                      <a:pt x="842" y="446"/>
                    </a:lnTo>
                    <a:lnTo>
                      <a:pt x="820" y="435"/>
                    </a:lnTo>
                    <a:lnTo>
                      <a:pt x="797" y="423"/>
                    </a:lnTo>
                    <a:lnTo>
                      <a:pt x="775" y="412"/>
                    </a:lnTo>
                    <a:lnTo>
                      <a:pt x="750" y="398"/>
                    </a:lnTo>
                    <a:lnTo>
                      <a:pt x="727" y="387"/>
                    </a:lnTo>
                    <a:lnTo>
                      <a:pt x="704" y="374"/>
                    </a:lnTo>
                    <a:lnTo>
                      <a:pt x="679" y="361"/>
                    </a:lnTo>
                    <a:lnTo>
                      <a:pt x="655" y="349"/>
                    </a:lnTo>
                    <a:lnTo>
                      <a:pt x="633" y="337"/>
                    </a:lnTo>
                    <a:lnTo>
                      <a:pt x="608" y="325"/>
                    </a:lnTo>
                    <a:lnTo>
                      <a:pt x="585" y="312"/>
                    </a:lnTo>
                    <a:lnTo>
                      <a:pt x="560" y="300"/>
                    </a:lnTo>
                    <a:lnTo>
                      <a:pt x="537" y="288"/>
                    </a:lnTo>
                    <a:lnTo>
                      <a:pt x="511" y="275"/>
                    </a:lnTo>
                    <a:lnTo>
                      <a:pt x="488" y="264"/>
                    </a:lnTo>
                    <a:lnTo>
                      <a:pt x="463" y="251"/>
                    </a:lnTo>
                    <a:lnTo>
                      <a:pt x="440" y="240"/>
                    </a:lnTo>
                    <a:lnTo>
                      <a:pt x="417" y="229"/>
                    </a:lnTo>
                    <a:lnTo>
                      <a:pt x="395" y="218"/>
                    </a:lnTo>
                    <a:lnTo>
                      <a:pt x="370" y="206"/>
                    </a:lnTo>
                    <a:lnTo>
                      <a:pt x="347" y="195"/>
                    </a:lnTo>
                    <a:lnTo>
                      <a:pt x="324" y="184"/>
                    </a:lnTo>
                    <a:lnTo>
                      <a:pt x="303" y="173"/>
                    </a:lnTo>
                    <a:lnTo>
                      <a:pt x="280" y="163"/>
                    </a:lnTo>
                    <a:lnTo>
                      <a:pt x="259" y="154"/>
                    </a:lnTo>
                    <a:lnTo>
                      <a:pt x="239" y="143"/>
                    </a:lnTo>
                    <a:lnTo>
                      <a:pt x="218" y="135"/>
                    </a:lnTo>
                    <a:lnTo>
                      <a:pt x="198" y="125"/>
                    </a:lnTo>
                    <a:lnTo>
                      <a:pt x="179" y="117"/>
                    </a:lnTo>
                    <a:lnTo>
                      <a:pt x="160" y="107"/>
                    </a:lnTo>
                    <a:lnTo>
                      <a:pt x="142" y="100"/>
                    </a:lnTo>
                    <a:lnTo>
                      <a:pt x="123" y="92"/>
                    </a:lnTo>
                    <a:lnTo>
                      <a:pt x="106" y="87"/>
                    </a:lnTo>
                    <a:lnTo>
                      <a:pt x="90" y="80"/>
                    </a:lnTo>
                    <a:lnTo>
                      <a:pt x="75" y="74"/>
                    </a:lnTo>
                    <a:lnTo>
                      <a:pt x="68" y="72"/>
                    </a:lnTo>
                    <a:lnTo>
                      <a:pt x="61" y="68"/>
                    </a:lnTo>
                    <a:lnTo>
                      <a:pt x="56" y="65"/>
                    </a:lnTo>
                    <a:lnTo>
                      <a:pt x="52" y="62"/>
                    </a:lnTo>
                    <a:lnTo>
                      <a:pt x="42" y="57"/>
                    </a:lnTo>
                    <a:lnTo>
                      <a:pt x="35" y="52"/>
                    </a:lnTo>
                    <a:lnTo>
                      <a:pt x="26" y="47"/>
                    </a:lnTo>
                    <a:lnTo>
                      <a:pt x="20" y="43"/>
                    </a:lnTo>
                    <a:lnTo>
                      <a:pt x="15" y="39"/>
                    </a:lnTo>
                    <a:lnTo>
                      <a:pt x="11" y="36"/>
                    </a:lnTo>
                    <a:lnTo>
                      <a:pt x="4" y="26"/>
                    </a:lnTo>
                    <a:lnTo>
                      <a:pt x="1" y="21"/>
                    </a:lnTo>
                    <a:lnTo>
                      <a:pt x="0" y="14"/>
                    </a:lnTo>
                    <a:lnTo>
                      <a:pt x="2" y="11"/>
                    </a:lnTo>
                    <a:lnTo>
                      <a:pt x="5" y="6"/>
                    </a:lnTo>
                    <a:lnTo>
                      <a:pt x="12" y="3"/>
                    </a:lnTo>
                    <a:lnTo>
                      <a:pt x="19" y="0"/>
                    </a:lnTo>
                    <a:lnTo>
                      <a:pt x="28" y="0"/>
                    </a:lnTo>
                    <a:lnTo>
                      <a:pt x="38" y="0"/>
                    </a:lnTo>
                    <a:lnTo>
                      <a:pt x="49" y="0"/>
                    </a:lnTo>
                    <a:lnTo>
                      <a:pt x="58" y="5"/>
                    </a:lnTo>
                    <a:lnTo>
                      <a:pt x="71" y="9"/>
                    </a:lnTo>
                    <a:lnTo>
                      <a:pt x="72" y="9"/>
                    </a:lnTo>
                    <a:lnTo>
                      <a:pt x="76" y="11"/>
                    </a:lnTo>
                    <a:lnTo>
                      <a:pt x="83" y="13"/>
                    </a:lnTo>
                    <a:lnTo>
                      <a:pt x="91" y="17"/>
                    </a:lnTo>
                    <a:lnTo>
                      <a:pt x="98" y="21"/>
                    </a:lnTo>
                    <a:lnTo>
                      <a:pt x="109" y="25"/>
                    </a:lnTo>
                    <a:lnTo>
                      <a:pt x="120" y="31"/>
                    </a:lnTo>
                    <a:lnTo>
                      <a:pt x="132" y="36"/>
                    </a:lnTo>
                    <a:lnTo>
                      <a:pt x="146" y="42"/>
                    </a:lnTo>
                    <a:lnTo>
                      <a:pt x="160" y="48"/>
                    </a:lnTo>
                    <a:lnTo>
                      <a:pt x="175" y="57"/>
                    </a:lnTo>
                    <a:lnTo>
                      <a:pt x="192" y="65"/>
                    </a:lnTo>
                    <a:lnTo>
                      <a:pt x="207" y="72"/>
                    </a:lnTo>
                    <a:lnTo>
                      <a:pt x="228" y="81"/>
                    </a:lnTo>
                    <a:lnTo>
                      <a:pt x="247" y="91"/>
                    </a:lnTo>
                    <a:lnTo>
                      <a:pt x="268" y="102"/>
                    </a:lnTo>
                    <a:lnTo>
                      <a:pt x="287" y="111"/>
                    </a:lnTo>
                    <a:lnTo>
                      <a:pt x="309" y="121"/>
                    </a:lnTo>
                    <a:lnTo>
                      <a:pt x="329" y="130"/>
                    </a:lnTo>
                    <a:lnTo>
                      <a:pt x="352" y="143"/>
                    </a:lnTo>
                    <a:lnTo>
                      <a:pt x="376" y="152"/>
                    </a:lnTo>
                    <a:lnTo>
                      <a:pt x="399" y="163"/>
                    </a:lnTo>
                    <a:lnTo>
                      <a:pt x="422" y="176"/>
                    </a:lnTo>
                    <a:lnTo>
                      <a:pt x="448" y="189"/>
                    </a:lnTo>
                    <a:lnTo>
                      <a:pt x="471" y="200"/>
                    </a:lnTo>
                    <a:lnTo>
                      <a:pt x="497" y="212"/>
                    </a:lnTo>
                    <a:lnTo>
                      <a:pt x="523" y="225"/>
                    </a:lnTo>
                    <a:lnTo>
                      <a:pt x="549" y="238"/>
                    </a:lnTo>
                    <a:lnTo>
                      <a:pt x="575" y="251"/>
                    </a:lnTo>
                    <a:lnTo>
                      <a:pt x="601" y="264"/>
                    </a:lnTo>
                    <a:lnTo>
                      <a:pt x="629" y="277"/>
                    </a:lnTo>
                    <a:lnTo>
                      <a:pt x="655" y="290"/>
                    </a:lnTo>
                    <a:lnTo>
                      <a:pt x="681" y="304"/>
                    </a:lnTo>
                    <a:lnTo>
                      <a:pt x="707" y="316"/>
                    </a:lnTo>
                    <a:lnTo>
                      <a:pt x="733" y="330"/>
                    </a:lnTo>
                    <a:lnTo>
                      <a:pt x="760" y="342"/>
                    </a:lnTo>
                    <a:lnTo>
                      <a:pt x="785" y="356"/>
                    </a:lnTo>
                    <a:lnTo>
                      <a:pt x="811" y="368"/>
                    </a:lnTo>
                    <a:lnTo>
                      <a:pt x="836" y="382"/>
                    </a:lnTo>
                    <a:lnTo>
                      <a:pt x="861" y="394"/>
                    </a:lnTo>
                    <a:lnTo>
                      <a:pt x="886" y="407"/>
                    </a:lnTo>
                    <a:lnTo>
                      <a:pt x="912" y="419"/>
                    </a:lnTo>
                    <a:lnTo>
                      <a:pt x="935" y="431"/>
                    </a:lnTo>
                    <a:lnTo>
                      <a:pt x="960" y="444"/>
                    </a:lnTo>
                    <a:lnTo>
                      <a:pt x="983" y="454"/>
                    </a:lnTo>
                    <a:lnTo>
                      <a:pt x="1005" y="467"/>
                    </a:lnTo>
                    <a:lnTo>
                      <a:pt x="1027" y="479"/>
                    </a:lnTo>
                    <a:lnTo>
                      <a:pt x="1048" y="490"/>
                    </a:lnTo>
                    <a:lnTo>
                      <a:pt x="1069" y="500"/>
                    </a:lnTo>
                    <a:lnTo>
                      <a:pt x="1088" y="511"/>
                    </a:lnTo>
                    <a:lnTo>
                      <a:pt x="1107" y="520"/>
                    </a:lnTo>
                    <a:lnTo>
                      <a:pt x="1126" y="530"/>
                    </a:lnTo>
                    <a:lnTo>
                      <a:pt x="1144" y="539"/>
                    </a:lnTo>
                    <a:lnTo>
                      <a:pt x="1161" y="547"/>
                    </a:lnTo>
                    <a:lnTo>
                      <a:pt x="1176" y="556"/>
                    </a:lnTo>
                    <a:lnTo>
                      <a:pt x="1192" y="565"/>
                    </a:lnTo>
                    <a:lnTo>
                      <a:pt x="1206" y="571"/>
                    </a:lnTo>
                    <a:lnTo>
                      <a:pt x="1218" y="579"/>
                    </a:lnTo>
                    <a:lnTo>
                      <a:pt x="1230" y="586"/>
                    </a:lnTo>
                    <a:lnTo>
                      <a:pt x="1241" y="591"/>
                    </a:lnTo>
                    <a:lnTo>
                      <a:pt x="1249" y="595"/>
                    </a:lnTo>
                    <a:lnTo>
                      <a:pt x="1256" y="601"/>
                    </a:lnTo>
                    <a:lnTo>
                      <a:pt x="1263" y="606"/>
                    </a:lnTo>
                    <a:lnTo>
                      <a:pt x="1270" y="610"/>
                    </a:lnTo>
                    <a:lnTo>
                      <a:pt x="1229" y="655"/>
                    </a:lnTo>
                    <a:close/>
                  </a:path>
                </a:pathLst>
              </a:custGeom>
              <a:solidFill>
                <a:schemeClr val="tx1"/>
              </a:solidFill>
              <a:ln w="9525">
                <a:noFill/>
                <a:round/>
                <a:headEnd/>
                <a:tailEnd/>
              </a:ln>
            </p:spPr>
            <p:txBody>
              <a:bodyPr>
                <a:prstTxWarp prst="textNoShape">
                  <a:avLst/>
                </a:prstTxWarp>
              </a:bodyPr>
              <a:lstStyle/>
              <a:p>
                <a:endParaRPr lang="en-US"/>
              </a:p>
            </p:txBody>
          </p:sp>
          <p:sp>
            <p:nvSpPr>
              <p:cNvPr id="100872" name="Freeform 30"/>
              <p:cNvSpPr>
                <a:spLocks/>
              </p:cNvSpPr>
              <p:nvPr/>
            </p:nvSpPr>
            <p:spPr bwMode="auto">
              <a:xfrm>
                <a:off x="4225" y="1118"/>
                <a:ext cx="286" cy="372"/>
              </a:xfrm>
              <a:custGeom>
                <a:avLst/>
                <a:gdLst>
                  <a:gd name="T0" fmla="*/ 284 w 572"/>
                  <a:gd name="T1" fmla="*/ 366 h 746"/>
                  <a:gd name="T2" fmla="*/ 276 w 572"/>
                  <a:gd name="T3" fmla="*/ 353 h 746"/>
                  <a:gd name="T4" fmla="*/ 269 w 572"/>
                  <a:gd name="T5" fmla="*/ 341 h 746"/>
                  <a:gd name="T6" fmla="*/ 261 w 572"/>
                  <a:gd name="T7" fmla="*/ 328 h 746"/>
                  <a:gd name="T8" fmla="*/ 251 w 572"/>
                  <a:gd name="T9" fmla="*/ 311 h 746"/>
                  <a:gd name="T10" fmla="*/ 239 w 572"/>
                  <a:gd name="T11" fmla="*/ 293 h 746"/>
                  <a:gd name="T12" fmla="*/ 227 w 572"/>
                  <a:gd name="T13" fmla="*/ 274 h 746"/>
                  <a:gd name="T14" fmla="*/ 214 w 572"/>
                  <a:gd name="T15" fmla="*/ 252 h 746"/>
                  <a:gd name="T16" fmla="*/ 200 w 572"/>
                  <a:gd name="T17" fmla="*/ 231 h 746"/>
                  <a:gd name="T18" fmla="*/ 185 w 572"/>
                  <a:gd name="T19" fmla="*/ 208 h 746"/>
                  <a:gd name="T20" fmla="*/ 169 w 572"/>
                  <a:gd name="T21" fmla="*/ 185 h 746"/>
                  <a:gd name="T22" fmla="*/ 153 w 572"/>
                  <a:gd name="T23" fmla="*/ 163 h 746"/>
                  <a:gd name="T24" fmla="*/ 137 w 572"/>
                  <a:gd name="T25" fmla="*/ 139 h 746"/>
                  <a:gd name="T26" fmla="*/ 121 w 572"/>
                  <a:gd name="T27" fmla="*/ 117 h 746"/>
                  <a:gd name="T28" fmla="*/ 105 w 572"/>
                  <a:gd name="T29" fmla="*/ 96 h 746"/>
                  <a:gd name="T30" fmla="*/ 88 w 572"/>
                  <a:gd name="T31" fmla="*/ 77 h 746"/>
                  <a:gd name="T32" fmla="*/ 72 w 572"/>
                  <a:gd name="T33" fmla="*/ 58 h 746"/>
                  <a:gd name="T34" fmla="*/ 57 w 572"/>
                  <a:gd name="T35" fmla="*/ 41 h 746"/>
                  <a:gd name="T36" fmla="*/ 43 w 572"/>
                  <a:gd name="T37" fmla="*/ 27 h 746"/>
                  <a:gd name="T38" fmla="*/ 28 w 572"/>
                  <a:gd name="T39" fmla="*/ 15 h 746"/>
                  <a:gd name="T40" fmla="*/ 17 w 572"/>
                  <a:gd name="T41" fmla="*/ 7 h 746"/>
                  <a:gd name="T42" fmla="*/ 6 w 572"/>
                  <a:gd name="T43" fmla="*/ 1 h 746"/>
                  <a:gd name="T44" fmla="*/ 0 w 572"/>
                  <a:gd name="T45" fmla="*/ 3 h 746"/>
                  <a:gd name="T46" fmla="*/ 4 w 572"/>
                  <a:gd name="T47" fmla="*/ 12 h 746"/>
                  <a:gd name="T48" fmla="*/ 10 w 572"/>
                  <a:gd name="T49" fmla="*/ 22 h 746"/>
                  <a:gd name="T50" fmla="*/ 17 w 572"/>
                  <a:gd name="T51" fmla="*/ 33 h 746"/>
                  <a:gd name="T52" fmla="*/ 26 w 572"/>
                  <a:gd name="T53" fmla="*/ 46 h 746"/>
                  <a:gd name="T54" fmla="*/ 36 w 572"/>
                  <a:gd name="T55" fmla="*/ 61 h 746"/>
                  <a:gd name="T56" fmla="*/ 49 w 572"/>
                  <a:gd name="T57" fmla="*/ 77 h 746"/>
                  <a:gd name="T58" fmla="*/ 61 w 572"/>
                  <a:gd name="T59" fmla="*/ 93 h 746"/>
                  <a:gd name="T60" fmla="*/ 74 w 572"/>
                  <a:gd name="T61" fmla="*/ 110 h 746"/>
                  <a:gd name="T62" fmla="*/ 87 w 572"/>
                  <a:gd name="T63" fmla="*/ 127 h 746"/>
                  <a:gd name="T64" fmla="*/ 100 w 572"/>
                  <a:gd name="T65" fmla="*/ 145 h 746"/>
                  <a:gd name="T66" fmla="*/ 113 w 572"/>
                  <a:gd name="T67" fmla="*/ 161 h 746"/>
                  <a:gd name="T68" fmla="*/ 125 w 572"/>
                  <a:gd name="T69" fmla="*/ 178 h 746"/>
                  <a:gd name="T70" fmla="*/ 137 w 572"/>
                  <a:gd name="T71" fmla="*/ 192 h 746"/>
                  <a:gd name="T72" fmla="*/ 147 w 572"/>
                  <a:gd name="T73" fmla="*/ 207 h 746"/>
                  <a:gd name="T74" fmla="*/ 156 w 572"/>
                  <a:gd name="T75" fmla="*/ 218 h 746"/>
                  <a:gd name="T76" fmla="*/ 163 w 572"/>
                  <a:gd name="T77" fmla="*/ 229 h 746"/>
                  <a:gd name="T78" fmla="*/ 170 w 572"/>
                  <a:gd name="T79" fmla="*/ 241 h 746"/>
                  <a:gd name="T80" fmla="*/ 180 w 572"/>
                  <a:gd name="T81" fmla="*/ 258 h 746"/>
                  <a:gd name="T82" fmla="*/ 185 w 572"/>
                  <a:gd name="T83" fmla="*/ 267 h 746"/>
                  <a:gd name="T84" fmla="*/ 190 w 572"/>
                  <a:gd name="T85" fmla="*/ 275 h 746"/>
                  <a:gd name="T86" fmla="*/ 198 w 572"/>
                  <a:gd name="T87" fmla="*/ 287 h 746"/>
                  <a:gd name="T88" fmla="*/ 210 w 572"/>
                  <a:gd name="T89" fmla="*/ 304 h 746"/>
                  <a:gd name="T90" fmla="*/ 220 w 572"/>
                  <a:gd name="T91" fmla="*/ 320 h 746"/>
                  <a:gd name="T92" fmla="*/ 231 w 572"/>
                  <a:gd name="T93" fmla="*/ 335 h 746"/>
                  <a:gd name="T94" fmla="*/ 241 w 572"/>
                  <a:gd name="T95" fmla="*/ 347 h 746"/>
                  <a:gd name="T96" fmla="*/ 248 w 572"/>
                  <a:gd name="T97" fmla="*/ 358 h 746"/>
                  <a:gd name="T98" fmla="*/ 258 w 572"/>
                  <a:gd name="T99" fmla="*/ 371 h 746"/>
                  <a:gd name="T100" fmla="*/ 286 w 572"/>
                  <a:gd name="T101" fmla="*/ 369 h 7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746"/>
                  <a:gd name="T155" fmla="*/ 572 w 572"/>
                  <a:gd name="T156" fmla="*/ 746 h 7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746">
                    <a:moveTo>
                      <a:pt x="572" y="740"/>
                    </a:moveTo>
                    <a:lnTo>
                      <a:pt x="569" y="737"/>
                    </a:lnTo>
                    <a:lnTo>
                      <a:pt x="567" y="733"/>
                    </a:lnTo>
                    <a:lnTo>
                      <a:pt x="562" y="724"/>
                    </a:lnTo>
                    <a:lnTo>
                      <a:pt x="556" y="714"/>
                    </a:lnTo>
                    <a:lnTo>
                      <a:pt x="552" y="707"/>
                    </a:lnTo>
                    <a:lnTo>
                      <a:pt x="547" y="700"/>
                    </a:lnTo>
                    <a:lnTo>
                      <a:pt x="541" y="692"/>
                    </a:lnTo>
                    <a:lnTo>
                      <a:pt x="537" y="684"/>
                    </a:lnTo>
                    <a:lnTo>
                      <a:pt x="532" y="674"/>
                    </a:lnTo>
                    <a:lnTo>
                      <a:pt x="526" y="666"/>
                    </a:lnTo>
                    <a:lnTo>
                      <a:pt x="521" y="657"/>
                    </a:lnTo>
                    <a:lnTo>
                      <a:pt x="515" y="647"/>
                    </a:lnTo>
                    <a:lnTo>
                      <a:pt x="507" y="635"/>
                    </a:lnTo>
                    <a:lnTo>
                      <a:pt x="502" y="624"/>
                    </a:lnTo>
                    <a:lnTo>
                      <a:pt x="494" y="612"/>
                    </a:lnTo>
                    <a:lnTo>
                      <a:pt x="487" y="601"/>
                    </a:lnTo>
                    <a:lnTo>
                      <a:pt x="477" y="587"/>
                    </a:lnTo>
                    <a:lnTo>
                      <a:pt x="470" y="575"/>
                    </a:lnTo>
                    <a:lnTo>
                      <a:pt x="461" y="561"/>
                    </a:lnTo>
                    <a:lnTo>
                      <a:pt x="454" y="549"/>
                    </a:lnTo>
                    <a:lnTo>
                      <a:pt x="444" y="535"/>
                    </a:lnTo>
                    <a:lnTo>
                      <a:pt x="436" y="520"/>
                    </a:lnTo>
                    <a:lnTo>
                      <a:pt x="427" y="506"/>
                    </a:lnTo>
                    <a:lnTo>
                      <a:pt x="418" y="493"/>
                    </a:lnTo>
                    <a:lnTo>
                      <a:pt x="409" y="478"/>
                    </a:lnTo>
                    <a:lnTo>
                      <a:pt x="399" y="463"/>
                    </a:lnTo>
                    <a:lnTo>
                      <a:pt x="390" y="447"/>
                    </a:lnTo>
                    <a:lnTo>
                      <a:pt x="380" y="432"/>
                    </a:lnTo>
                    <a:lnTo>
                      <a:pt x="369" y="417"/>
                    </a:lnTo>
                    <a:lnTo>
                      <a:pt x="358" y="402"/>
                    </a:lnTo>
                    <a:lnTo>
                      <a:pt x="347" y="387"/>
                    </a:lnTo>
                    <a:lnTo>
                      <a:pt x="338" y="371"/>
                    </a:lnTo>
                    <a:lnTo>
                      <a:pt x="327" y="356"/>
                    </a:lnTo>
                    <a:lnTo>
                      <a:pt x="316" y="341"/>
                    </a:lnTo>
                    <a:lnTo>
                      <a:pt x="305" y="326"/>
                    </a:lnTo>
                    <a:lnTo>
                      <a:pt x="295" y="311"/>
                    </a:lnTo>
                    <a:lnTo>
                      <a:pt x="284" y="294"/>
                    </a:lnTo>
                    <a:lnTo>
                      <a:pt x="273" y="279"/>
                    </a:lnTo>
                    <a:lnTo>
                      <a:pt x="262" y="264"/>
                    </a:lnTo>
                    <a:lnTo>
                      <a:pt x="252" y="249"/>
                    </a:lnTo>
                    <a:lnTo>
                      <a:pt x="241" y="234"/>
                    </a:lnTo>
                    <a:lnTo>
                      <a:pt x="230" y="221"/>
                    </a:lnTo>
                    <a:lnTo>
                      <a:pt x="219" y="207"/>
                    </a:lnTo>
                    <a:lnTo>
                      <a:pt x="209" y="193"/>
                    </a:lnTo>
                    <a:lnTo>
                      <a:pt x="198" y="179"/>
                    </a:lnTo>
                    <a:lnTo>
                      <a:pt x="187" y="166"/>
                    </a:lnTo>
                    <a:lnTo>
                      <a:pt x="176" y="154"/>
                    </a:lnTo>
                    <a:lnTo>
                      <a:pt x="165" y="141"/>
                    </a:lnTo>
                    <a:lnTo>
                      <a:pt x="154" y="128"/>
                    </a:lnTo>
                    <a:lnTo>
                      <a:pt x="144" y="117"/>
                    </a:lnTo>
                    <a:lnTo>
                      <a:pt x="134" y="104"/>
                    </a:lnTo>
                    <a:lnTo>
                      <a:pt x="124" y="95"/>
                    </a:lnTo>
                    <a:lnTo>
                      <a:pt x="113" y="82"/>
                    </a:lnTo>
                    <a:lnTo>
                      <a:pt x="104" y="73"/>
                    </a:lnTo>
                    <a:lnTo>
                      <a:pt x="94" y="63"/>
                    </a:lnTo>
                    <a:lnTo>
                      <a:pt x="85" y="55"/>
                    </a:lnTo>
                    <a:lnTo>
                      <a:pt x="75" y="45"/>
                    </a:lnTo>
                    <a:lnTo>
                      <a:pt x="66" y="39"/>
                    </a:lnTo>
                    <a:lnTo>
                      <a:pt x="56" y="30"/>
                    </a:lnTo>
                    <a:lnTo>
                      <a:pt x="49" y="25"/>
                    </a:lnTo>
                    <a:lnTo>
                      <a:pt x="40" y="19"/>
                    </a:lnTo>
                    <a:lnTo>
                      <a:pt x="33" y="14"/>
                    </a:lnTo>
                    <a:lnTo>
                      <a:pt x="26" y="10"/>
                    </a:lnTo>
                    <a:lnTo>
                      <a:pt x="20" y="6"/>
                    </a:lnTo>
                    <a:lnTo>
                      <a:pt x="11" y="2"/>
                    </a:lnTo>
                    <a:lnTo>
                      <a:pt x="5" y="0"/>
                    </a:lnTo>
                    <a:lnTo>
                      <a:pt x="0" y="2"/>
                    </a:lnTo>
                    <a:lnTo>
                      <a:pt x="0" y="6"/>
                    </a:lnTo>
                    <a:lnTo>
                      <a:pt x="1" y="11"/>
                    </a:lnTo>
                    <a:lnTo>
                      <a:pt x="5" y="21"/>
                    </a:lnTo>
                    <a:lnTo>
                      <a:pt x="8" y="25"/>
                    </a:lnTo>
                    <a:lnTo>
                      <a:pt x="11" y="30"/>
                    </a:lnTo>
                    <a:lnTo>
                      <a:pt x="15" y="37"/>
                    </a:lnTo>
                    <a:lnTo>
                      <a:pt x="19" y="45"/>
                    </a:lnTo>
                    <a:lnTo>
                      <a:pt x="23" y="51"/>
                    </a:lnTo>
                    <a:lnTo>
                      <a:pt x="29" y="59"/>
                    </a:lnTo>
                    <a:lnTo>
                      <a:pt x="34" y="66"/>
                    </a:lnTo>
                    <a:lnTo>
                      <a:pt x="41" y="76"/>
                    </a:lnTo>
                    <a:lnTo>
                      <a:pt x="46" y="84"/>
                    </a:lnTo>
                    <a:lnTo>
                      <a:pt x="52" y="93"/>
                    </a:lnTo>
                    <a:lnTo>
                      <a:pt x="59" y="103"/>
                    </a:lnTo>
                    <a:lnTo>
                      <a:pt x="66" y="112"/>
                    </a:lnTo>
                    <a:lnTo>
                      <a:pt x="72" y="122"/>
                    </a:lnTo>
                    <a:lnTo>
                      <a:pt x="81" y="132"/>
                    </a:lnTo>
                    <a:lnTo>
                      <a:pt x="89" y="143"/>
                    </a:lnTo>
                    <a:lnTo>
                      <a:pt x="97" y="155"/>
                    </a:lnTo>
                    <a:lnTo>
                      <a:pt x="105" y="164"/>
                    </a:lnTo>
                    <a:lnTo>
                      <a:pt x="113" y="175"/>
                    </a:lnTo>
                    <a:lnTo>
                      <a:pt x="122" y="186"/>
                    </a:lnTo>
                    <a:lnTo>
                      <a:pt x="130" y="199"/>
                    </a:lnTo>
                    <a:lnTo>
                      <a:pt x="138" y="208"/>
                    </a:lnTo>
                    <a:lnTo>
                      <a:pt x="148" y="221"/>
                    </a:lnTo>
                    <a:lnTo>
                      <a:pt x="156" y="233"/>
                    </a:lnTo>
                    <a:lnTo>
                      <a:pt x="165" y="244"/>
                    </a:lnTo>
                    <a:lnTo>
                      <a:pt x="174" y="255"/>
                    </a:lnTo>
                    <a:lnTo>
                      <a:pt x="183" y="267"/>
                    </a:lnTo>
                    <a:lnTo>
                      <a:pt x="191" y="278"/>
                    </a:lnTo>
                    <a:lnTo>
                      <a:pt x="200" y="290"/>
                    </a:lnTo>
                    <a:lnTo>
                      <a:pt x="208" y="300"/>
                    </a:lnTo>
                    <a:lnTo>
                      <a:pt x="217" y="312"/>
                    </a:lnTo>
                    <a:lnTo>
                      <a:pt x="226" y="323"/>
                    </a:lnTo>
                    <a:lnTo>
                      <a:pt x="235" y="335"/>
                    </a:lnTo>
                    <a:lnTo>
                      <a:pt x="243" y="345"/>
                    </a:lnTo>
                    <a:lnTo>
                      <a:pt x="250" y="356"/>
                    </a:lnTo>
                    <a:lnTo>
                      <a:pt x="258" y="365"/>
                    </a:lnTo>
                    <a:lnTo>
                      <a:pt x="267" y="376"/>
                    </a:lnTo>
                    <a:lnTo>
                      <a:pt x="273" y="386"/>
                    </a:lnTo>
                    <a:lnTo>
                      <a:pt x="280" y="396"/>
                    </a:lnTo>
                    <a:lnTo>
                      <a:pt x="287" y="405"/>
                    </a:lnTo>
                    <a:lnTo>
                      <a:pt x="294" y="415"/>
                    </a:lnTo>
                    <a:lnTo>
                      <a:pt x="299" y="423"/>
                    </a:lnTo>
                    <a:lnTo>
                      <a:pt x="306" y="431"/>
                    </a:lnTo>
                    <a:lnTo>
                      <a:pt x="312" y="438"/>
                    </a:lnTo>
                    <a:lnTo>
                      <a:pt x="317" y="447"/>
                    </a:lnTo>
                    <a:lnTo>
                      <a:pt x="321" y="453"/>
                    </a:lnTo>
                    <a:lnTo>
                      <a:pt x="325" y="460"/>
                    </a:lnTo>
                    <a:lnTo>
                      <a:pt x="329" y="467"/>
                    </a:lnTo>
                    <a:lnTo>
                      <a:pt x="334" y="473"/>
                    </a:lnTo>
                    <a:lnTo>
                      <a:pt x="339" y="483"/>
                    </a:lnTo>
                    <a:lnTo>
                      <a:pt x="345" y="494"/>
                    </a:lnTo>
                    <a:lnTo>
                      <a:pt x="351" y="505"/>
                    </a:lnTo>
                    <a:lnTo>
                      <a:pt x="360" y="517"/>
                    </a:lnTo>
                    <a:lnTo>
                      <a:pt x="362" y="523"/>
                    </a:lnTo>
                    <a:lnTo>
                      <a:pt x="365" y="528"/>
                    </a:lnTo>
                    <a:lnTo>
                      <a:pt x="369" y="535"/>
                    </a:lnTo>
                    <a:lnTo>
                      <a:pt x="373" y="540"/>
                    </a:lnTo>
                    <a:lnTo>
                      <a:pt x="376" y="546"/>
                    </a:lnTo>
                    <a:lnTo>
                      <a:pt x="380" y="551"/>
                    </a:lnTo>
                    <a:lnTo>
                      <a:pt x="386" y="558"/>
                    </a:lnTo>
                    <a:lnTo>
                      <a:pt x="390" y="565"/>
                    </a:lnTo>
                    <a:lnTo>
                      <a:pt x="395" y="576"/>
                    </a:lnTo>
                    <a:lnTo>
                      <a:pt x="405" y="587"/>
                    </a:lnTo>
                    <a:lnTo>
                      <a:pt x="410" y="598"/>
                    </a:lnTo>
                    <a:lnTo>
                      <a:pt x="420" y="610"/>
                    </a:lnTo>
                    <a:lnTo>
                      <a:pt x="425" y="621"/>
                    </a:lnTo>
                    <a:lnTo>
                      <a:pt x="435" y="631"/>
                    </a:lnTo>
                    <a:lnTo>
                      <a:pt x="440" y="642"/>
                    </a:lnTo>
                    <a:lnTo>
                      <a:pt x="450" y="653"/>
                    </a:lnTo>
                    <a:lnTo>
                      <a:pt x="455" y="662"/>
                    </a:lnTo>
                    <a:lnTo>
                      <a:pt x="462" y="672"/>
                    </a:lnTo>
                    <a:lnTo>
                      <a:pt x="469" y="680"/>
                    </a:lnTo>
                    <a:lnTo>
                      <a:pt x="476" y="688"/>
                    </a:lnTo>
                    <a:lnTo>
                      <a:pt x="481" y="696"/>
                    </a:lnTo>
                    <a:lnTo>
                      <a:pt x="487" y="705"/>
                    </a:lnTo>
                    <a:lnTo>
                      <a:pt x="492" y="711"/>
                    </a:lnTo>
                    <a:lnTo>
                      <a:pt x="496" y="718"/>
                    </a:lnTo>
                    <a:lnTo>
                      <a:pt x="505" y="728"/>
                    </a:lnTo>
                    <a:lnTo>
                      <a:pt x="511" y="737"/>
                    </a:lnTo>
                    <a:lnTo>
                      <a:pt x="515" y="743"/>
                    </a:lnTo>
                    <a:lnTo>
                      <a:pt x="517" y="746"/>
                    </a:lnTo>
                    <a:lnTo>
                      <a:pt x="572" y="740"/>
                    </a:lnTo>
                    <a:close/>
                  </a:path>
                </a:pathLst>
              </a:custGeom>
              <a:solidFill>
                <a:schemeClr val="tx1"/>
              </a:solidFill>
              <a:ln w="9525">
                <a:noFill/>
                <a:round/>
                <a:headEnd/>
                <a:tailEnd/>
              </a:ln>
            </p:spPr>
            <p:txBody>
              <a:bodyPr>
                <a:prstTxWarp prst="textNoShape">
                  <a:avLst/>
                </a:prstTxWarp>
              </a:bodyPr>
              <a:lstStyle/>
              <a:p>
                <a:endParaRPr lang="en-US"/>
              </a:p>
            </p:txBody>
          </p:sp>
          <p:sp>
            <p:nvSpPr>
              <p:cNvPr id="100873" name="Freeform 31"/>
              <p:cNvSpPr>
                <a:spLocks/>
              </p:cNvSpPr>
              <p:nvPr/>
            </p:nvSpPr>
            <p:spPr bwMode="auto">
              <a:xfrm>
                <a:off x="3977" y="1452"/>
                <a:ext cx="458" cy="92"/>
              </a:xfrm>
              <a:custGeom>
                <a:avLst/>
                <a:gdLst>
                  <a:gd name="T0" fmla="*/ 454 w 914"/>
                  <a:gd name="T1" fmla="*/ 0 h 183"/>
                  <a:gd name="T2" fmla="*/ 446 w 914"/>
                  <a:gd name="T3" fmla="*/ 0 h 183"/>
                  <a:gd name="T4" fmla="*/ 435 w 914"/>
                  <a:gd name="T5" fmla="*/ 1 h 183"/>
                  <a:gd name="T6" fmla="*/ 420 w 914"/>
                  <a:gd name="T7" fmla="*/ 2 h 183"/>
                  <a:gd name="T8" fmla="*/ 404 w 914"/>
                  <a:gd name="T9" fmla="*/ 4 h 183"/>
                  <a:gd name="T10" fmla="*/ 383 w 914"/>
                  <a:gd name="T11" fmla="*/ 5 h 183"/>
                  <a:gd name="T12" fmla="*/ 362 w 914"/>
                  <a:gd name="T13" fmla="*/ 7 h 183"/>
                  <a:gd name="T14" fmla="*/ 338 w 914"/>
                  <a:gd name="T15" fmla="*/ 9 h 183"/>
                  <a:gd name="T16" fmla="*/ 313 w 914"/>
                  <a:gd name="T17" fmla="*/ 12 h 183"/>
                  <a:gd name="T18" fmla="*/ 287 w 914"/>
                  <a:gd name="T19" fmla="*/ 15 h 183"/>
                  <a:gd name="T20" fmla="*/ 259 w 914"/>
                  <a:gd name="T21" fmla="*/ 18 h 183"/>
                  <a:gd name="T22" fmla="*/ 232 w 914"/>
                  <a:gd name="T23" fmla="*/ 22 h 183"/>
                  <a:gd name="T24" fmla="*/ 204 w 914"/>
                  <a:gd name="T25" fmla="*/ 26 h 183"/>
                  <a:gd name="T26" fmla="*/ 176 w 914"/>
                  <a:gd name="T27" fmla="*/ 30 h 183"/>
                  <a:gd name="T28" fmla="*/ 149 w 914"/>
                  <a:gd name="T29" fmla="*/ 35 h 183"/>
                  <a:gd name="T30" fmla="*/ 124 w 914"/>
                  <a:gd name="T31" fmla="*/ 41 h 183"/>
                  <a:gd name="T32" fmla="*/ 99 w 914"/>
                  <a:gd name="T33" fmla="*/ 46 h 183"/>
                  <a:gd name="T34" fmla="*/ 76 w 914"/>
                  <a:gd name="T35" fmla="*/ 52 h 183"/>
                  <a:gd name="T36" fmla="*/ 55 w 914"/>
                  <a:gd name="T37" fmla="*/ 59 h 183"/>
                  <a:gd name="T38" fmla="*/ 36 w 914"/>
                  <a:gd name="T39" fmla="*/ 65 h 183"/>
                  <a:gd name="T40" fmla="*/ 21 w 914"/>
                  <a:gd name="T41" fmla="*/ 73 h 183"/>
                  <a:gd name="T42" fmla="*/ 9 w 914"/>
                  <a:gd name="T43" fmla="*/ 80 h 183"/>
                  <a:gd name="T44" fmla="*/ 0 w 914"/>
                  <a:gd name="T45" fmla="*/ 88 h 183"/>
                  <a:gd name="T46" fmla="*/ 5 w 914"/>
                  <a:gd name="T47" fmla="*/ 91 h 183"/>
                  <a:gd name="T48" fmla="*/ 16 w 914"/>
                  <a:gd name="T49" fmla="*/ 91 h 183"/>
                  <a:gd name="T50" fmla="*/ 27 w 914"/>
                  <a:gd name="T51" fmla="*/ 91 h 183"/>
                  <a:gd name="T52" fmla="*/ 42 w 914"/>
                  <a:gd name="T53" fmla="*/ 88 h 183"/>
                  <a:gd name="T54" fmla="*/ 57 w 914"/>
                  <a:gd name="T55" fmla="*/ 86 h 183"/>
                  <a:gd name="T56" fmla="*/ 77 w 914"/>
                  <a:gd name="T57" fmla="*/ 83 h 183"/>
                  <a:gd name="T58" fmla="*/ 96 w 914"/>
                  <a:gd name="T59" fmla="*/ 80 h 183"/>
                  <a:gd name="T60" fmla="*/ 116 w 914"/>
                  <a:gd name="T61" fmla="*/ 75 h 183"/>
                  <a:gd name="T62" fmla="*/ 137 w 914"/>
                  <a:gd name="T63" fmla="*/ 71 h 183"/>
                  <a:gd name="T64" fmla="*/ 159 w 914"/>
                  <a:gd name="T65" fmla="*/ 67 h 183"/>
                  <a:gd name="T66" fmla="*/ 180 w 914"/>
                  <a:gd name="T67" fmla="*/ 62 h 183"/>
                  <a:gd name="T68" fmla="*/ 201 w 914"/>
                  <a:gd name="T69" fmla="*/ 59 h 183"/>
                  <a:gd name="T70" fmla="*/ 220 w 914"/>
                  <a:gd name="T71" fmla="*/ 55 h 183"/>
                  <a:gd name="T72" fmla="*/ 238 w 914"/>
                  <a:gd name="T73" fmla="*/ 52 h 183"/>
                  <a:gd name="T74" fmla="*/ 256 w 914"/>
                  <a:gd name="T75" fmla="*/ 49 h 183"/>
                  <a:gd name="T76" fmla="*/ 270 w 914"/>
                  <a:gd name="T77" fmla="*/ 47 h 183"/>
                  <a:gd name="T78" fmla="*/ 282 w 914"/>
                  <a:gd name="T79" fmla="*/ 47 h 183"/>
                  <a:gd name="T80" fmla="*/ 292 w 914"/>
                  <a:gd name="T81" fmla="*/ 45 h 183"/>
                  <a:gd name="T82" fmla="*/ 301 w 914"/>
                  <a:gd name="T83" fmla="*/ 45 h 183"/>
                  <a:gd name="T84" fmla="*/ 311 w 914"/>
                  <a:gd name="T85" fmla="*/ 45 h 183"/>
                  <a:gd name="T86" fmla="*/ 321 w 914"/>
                  <a:gd name="T87" fmla="*/ 43 h 183"/>
                  <a:gd name="T88" fmla="*/ 331 w 914"/>
                  <a:gd name="T89" fmla="*/ 43 h 183"/>
                  <a:gd name="T90" fmla="*/ 342 w 914"/>
                  <a:gd name="T91" fmla="*/ 41 h 183"/>
                  <a:gd name="T92" fmla="*/ 352 w 914"/>
                  <a:gd name="T93" fmla="*/ 40 h 183"/>
                  <a:gd name="T94" fmla="*/ 362 w 914"/>
                  <a:gd name="T95" fmla="*/ 39 h 183"/>
                  <a:gd name="T96" fmla="*/ 372 w 914"/>
                  <a:gd name="T97" fmla="*/ 37 h 183"/>
                  <a:gd name="T98" fmla="*/ 381 w 914"/>
                  <a:gd name="T99" fmla="*/ 36 h 183"/>
                  <a:gd name="T100" fmla="*/ 391 w 914"/>
                  <a:gd name="T101" fmla="*/ 35 h 183"/>
                  <a:gd name="T102" fmla="*/ 408 w 914"/>
                  <a:gd name="T103" fmla="*/ 32 h 183"/>
                  <a:gd name="T104" fmla="*/ 423 w 914"/>
                  <a:gd name="T105" fmla="*/ 30 h 183"/>
                  <a:gd name="T106" fmla="*/ 435 w 914"/>
                  <a:gd name="T107" fmla="*/ 28 h 183"/>
                  <a:gd name="T108" fmla="*/ 443 w 914"/>
                  <a:gd name="T109" fmla="*/ 27 h 183"/>
                  <a:gd name="T110" fmla="*/ 458 w 914"/>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183"/>
                  <a:gd name="T170" fmla="*/ 914 w 914"/>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183">
                    <a:moveTo>
                      <a:pt x="914" y="0"/>
                    </a:moveTo>
                    <a:lnTo>
                      <a:pt x="912" y="0"/>
                    </a:lnTo>
                    <a:lnTo>
                      <a:pt x="906" y="0"/>
                    </a:lnTo>
                    <a:lnTo>
                      <a:pt x="902" y="0"/>
                    </a:lnTo>
                    <a:lnTo>
                      <a:pt x="897" y="0"/>
                    </a:lnTo>
                    <a:lnTo>
                      <a:pt x="890" y="0"/>
                    </a:lnTo>
                    <a:lnTo>
                      <a:pt x="884" y="1"/>
                    </a:lnTo>
                    <a:lnTo>
                      <a:pt x="876" y="1"/>
                    </a:lnTo>
                    <a:lnTo>
                      <a:pt x="868" y="1"/>
                    </a:lnTo>
                    <a:lnTo>
                      <a:pt x="858" y="3"/>
                    </a:lnTo>
                    <a:lnTo>
                      <a:pt x="850" y="3"/>
                    </a:lnTo>
                    <a:lnTo>
                      <a:pt x="839" y="3"/>
                    </a:lnTo>
                    <a:lnTo>
                      <a:pt x="830" y="4"/>
                    </a:lnTo>
                    <a:lnTo>
                      <a:pt x="817" y="5"/>
                    </a:lnTo>
                    <a:lnTo>
                      <a:pt x="806" y="8"/>
                    </a:lnTo>
                    <a:lnTo>
                      <a:pt x="793" y="8"/>
                    </a:lnTo>
                    <a:lnTo>
                      <a:pt x="780" y="8"/>
                    </a:lnTo>
                    <a:lnTo>
                      <a:pt x="765" y="10"/>
                    </a:lnTo>
                    <a:lnTo>
                      <a:pt x="752" y="11"/>
                    </a:lnTo>
                    <a:lnTo>
                      <a:pt x="737" y="12"/>
                    </a:lnTo>
                    <a:lnTo>
                      <a:pt x="723" y="14"/>
                    </a:lnTo>
                    <a:lnTo>
                      <a:pt x="707" y="15"/>
                    </a:lnTo>
                    <a:lnTo>
                      <a:pt x="691" y="18"/>
                    </a:lnTo>
                    <a:lnTo>
                      <a:pt x="674" y="18"/>
                    </a:lnTo>
                    <a:lnTo>
                      <a:pt x="659" y="21"/>
                    </a:lnTo>
                    <a:lnTo>
                      <a:pt x="641" y="22"/>
                    </a:lnTo>
                    <a:lnTo>
                      <a:pt x="624" y="23"/>
                    </a:lnTo>
                    <a:lnTo>
                      <a:pt x="607" y="25"/>
                    </a:lnTo>
                    <a:lnTo>
                      <a:pt x="589" y="27"/>
                    </a:lnTo>
                    <a:lnTo>
                      <a:pt x="573" y="29"/>
                    </a:lnTo>
                    <a:lnTo>
                      <a:pt x="555" y="33"/>
                    </a:lnTo>
                    <a:lnTo>
                      <a:pt x="536" y="34"/>
                    </a:lnTo>
                    <a:lnTo>
                      <a:pt x="516" y="36"/>
                    </a:lnTo>
                    <a:lnTo>
                      <a:pt x="499" y="38"/>
                    </a:lnTo>
                    <a:lnTo>
                      <a:pt x="481" y="41"/>
                    </a:lnTo>
                    <a:lnTo>
                      <a:pt x="462" y="44"/>
                    </a:lnTo>
                    <a:lnTo>
                      <a:pt x="444" y="45"/>
                    </a:lnTo>
                    <a:lnTo>
                      <a:pt x="426" y="49"/>
                    </a:lnTo>
                    <a:lnTo>
                      <a:pt x="407" y="52"/>
                    </a:lnTo>
                    <a:lnTo>
                      <a:pt x="388" y="53"/>
                    </a:lnTo>
                    <a:lnTo>
                      <a:pt x="370" y="57"/>
                    </a:lnTo>
                    <a:lnTo>
                      <a:pt x="351" y="60"/>
                    </a:lnTo>
                    <a:lnTo>
                      <a:pt x="335" y="64"/>
                    </a:lnTo>
                    <a:lnTo>
                      <a:pt x="314" y="67"/>
                    </a:lnTo>
                    <a:lnTo>
                      <a:pt x="298" y="70"/>
                    </a:lnTo>
                    <a:lnTo>
                      <a:pt x="280" y="74"/>
                    </a:lnTo>
                    <a:lnTo>
                      <a:pt x="263" y="78"/>
                    </a:lnTo>
                    <a:lnTo>
                      <a:pt x="247" y="81"/>
                    </a:lnTo>
                    <a:lnTo>
                      <a:pt x="229" y="85"/>
                    </a:lnTo>
                    <a:lnTo>
                      <a:pt x="213" y="88"/>
                    </a:lnTo>
                    <a:lnTo>
                      <a:pt x="198" y="92"/>
                    </a:lnTo>
                    <a:lnTo>
                      <a:pt x="181" y="94"/>
                    </a:lnTo>
                    <a:lnTo>
                      <a:pt x="166" y="100"/>
                    </a:lnTo>
                    <a:lnTo>
                      <a:pt x="151" y="104"/>
                    </a:lnTo>
                    <a:lnTo>
                      <a:pt x="138" y="109"/>
                    </a:lnTo>
                    <a:lnTo>
                      <a:pt x="123" y="112"/>
                    </a:lnTo>
                    <a:lnTo>
                      <a:pt x="110" y="118"/>
                    </a:lnTo>
                    <a:lnTo>
                      <a:pt x="97" y="120"/>
                    </a:lnTo>
                    <a:lnTo>
                      <a:pt x="86" y="126"/>
                    </a:lnTo>
                    <a:lnTo>
                      <a:pt x="72" y="130"/>
                    </a:lnTo>
                    <a:lnTo>
                      <a:pt x="61" y="135"/>
                    </a:lnTo>
                    <a:lnTo>
                      <a:pt x="52" y="141"/>
                    </a:lnTo>
                    <a:lnTo>
                      <a:pt x="42" y="146"/>
                    </a:lnTo>
                    <a:lnTo>
                      <a:pt x="32" y="150"/>
                    </a:lnTo>
                    <a:lnTo>
                      <a:pt x="24" y="156"/>
                    </a:lnTo>
                    <a:lnTo>
                      <a:pt x="17" y="159"/>
                    </a:lnTo>
                    <a:lnTo>
                      <a:pt x="12" y="163"/>
                    </a:lnTo>
                    <a:lnTo>
                      <a:pt x="2" y="168"/>
                    </a:lnTo>
                    <a:lnTo>
                      <a:pt x="0" y="175"/>
                    </a:lnTo>
                    <a:lnTo>
                      <a:pt x="0" y="176"/>
                    </a:lnTo>
                    <a:lnTo>
                      <a:pt x="2" y="181"/>
                    </a:lnTo>
                    <a:lnTo>
                      <a:pt x="9" y="182"/>
                    </a:lnTo>
                    <a:lnTo>
                      <a:pt x="19" y="183"/>
                    </a:lnTo>
                    <a:lnTo>
                      <a:pt x="24" y="182"/>
                    </a:lnTo>
                    <a:lnTo>
                      <a:pt x="31" y="182"/>
                    </a:lnTo>
                    <a:lnTo>
                      <a:pt x="36" y="181"/>
                    </a:lnTo>
                    <a:lnTo>
                      <a:pt x="46" y="181"/>
                    </a:lnTo>
                    <a:lnTo>
                      <a:pt x="53" y="181"/>
                    </a:lnTo>
                    <a:lnTo>
                      <a:pt x="62" y="179"/>
                    </a:lnTo>
                    <a:lnTo>
                      <a:pt x="72" y="178"/>
                    </a:lnTo>
                    <a:lnTo>
                      <a:pt x="83" y="176"/>
                    </a:lnTo>
                    <a:lnTo>
                      <a:pt x="93" y="175"/>
                    </a:lnTo>
                    <a:lnTo>
                      <a:pt x="103" y="174"/>
                    </a:lnTo>
                    <a:lnTo>
                      <a:pt x="114" y="171"/>
                    </a:lnTo>
                    <a:lnTo>
                      <a:pt x="127" y="171"/>
                    </a:lnTo>
                    <a:lnTo>
                      <a:pt x="139" y="167"/>
                    </a:lnTo>
                    <a:lnTo>
                      <a:pt x="153" y="165"/>
                    </a:lnTo>
                    <a:lnTo>
                      <a:pt x="165" y="163"/>
                    </a:lnTo>
                    <a:lnTo>
                      <a:pt x="179" y="161"/>
                    </a:lnTo>
                    <a:lnTo>
                      <a:pt x="192" y="159"/>
                    </a:lnTo>
                    <a:lnTo>
                      <a:pt x="205" y="156"/>
                    </a:lnTo>
                    <a:lnTo>
                      <a:pt x="218" y="152"/>
                    </a:lnTo>
                    <a:lnTo>
                      <a:pt x="232" y="150"/>
                    </a:lnTo>
                    <a:lnTo>
                      <a:pt x="246" y="146"/>
                    </a:lnTo>
                    <a:lnTo>
                      <a:pt x="259" y="145"/>
                    </a:lnTo>
                    <a:lnTo>
                      <a:pt x="273" y="141"/>
                    </a:lnTo>
                    <a:lnTo>
                      <a:pt x="289" y="139"/>
                    </a:lnTo>
                    <a:lnTo>
                      <a:pt x="303" y="135"/>
                    </a:lnTo>
                    <a:lnTo>
                      <a:pt x="317" y="133"/>
                    </a:lnTo>
                    <a:lnTo>
                      <a:pt x="330" y="130"/>
                    </a:lnTo>
                    <a:lnTo>
                      <a:pt x="346" y="127"/>
                    </a:lnTo>
                    <a:lnTo>
                      <a:pt x="359" y="124"/>
                    </a:lnTo>
                    <a:lnTo>
                      <a:pt x="374" y="122"/>
                    </a:lnTo>
                    <a:lnTo>
                      <a:pt x="387" y="120"/>
                    </a:lnTo>
                    <a:lnTo>
                      <a:pt x="402" y="118"/>
                    </a:lnTo>
                    <a:lnTo>
                      <a:pt x="414" y="115"/>
                    </a:lnTo>
                    <a:lnTo>
                      <a:pt x="426" y="111"/>
                    </a:lnTo>
                    <a:lnTo>
                      <a:pt x="440" y="109"/>
                    </a:lnTo>
                    <a:lnTo>
                      <a:pt x="452" y="107"/>
                    </a:lnTo>
                    <a:lnTo>
                      <a:pt x="464" y="105"/>
                    </a:lnTo>
                    <a:lnTo>
                      <a:pt x="475" y="104"/>
                    </a:lnTo>
                    <a:lnTo>
                      <a:pt x="488" y="101"/>
                    </a:lnTo>
                    <a:lnTo>
                      <a:pt x="500" y="100"/>
                    </a:lnTo>
                    <a:lnTo>
                      <a:pt x="510" y="98"/>
                    </a:lnTo>
                    <a:lnTo>
                      <a:pt x="519" y="97"/>
                    </a:lnTo>
                    <a:lnTo>
                      <a:pt x="529" y="94"/>
                    </a:lnTo>
                    <a:lnTo>
                      <a:pt x="538" y="94"/>
                    </a:lnTo>
                    <a:lnTo>
                      <a:pt x="547" y="93"/>
                    </a:lnTo>
                    <a:lnTo>
                      <a:pt x="555" y="93"/>
                    </a:lnTo>
                    <a:lnTo>
                      <a:pt x="562" y="93"/>
                    </a:lnTo>
                    <a:lnTo>
                      <a:pt x="570" y="93"/>
                    </a:lnTo>
                    <a:lnTo>
                      <a:pt x="575" y="92"/>
                    </a:lnTo>
                    <a:lnTo>
                      <a:pt x="582" y="90"/>
                    </a:lnTo>
                    <a:lnTo>
                      <a:pt x="588" y="90"/>
                    </a:lnTo>
                    <a:lnTo>
                      <a:pt x="594" y="90"/>
                    </a:lnTo>
                    <a:lnTo>
                      <a:pt x="601" y="90"/>
                    </a:lnTo>
                    <a:lnTo>
                      <a:pt x="608" y="89"/>
                    </a:lnTo>
                    <a:lnTo>
                      <a:pt x="614" y="89"/>
                    </a:lnTo>
                    <a:lnTo>
                      <a:pt x="620" y="89"/>
                    </a:lnTo>
                    <a:lnTo>
                      <a:pt x="627" y="88"/>
                    </a:lnTo>
                    <a:lnTo>
                      <a:pt x="633" y="86"/>
                    </a:lnTo>
                    <a:lnTo>
                      <a:pt x="640" y="85"/>
                    </a:lnTo>
                    <a:lnTo>
                      <a:pt x="648" y="85"/>
                    </a:lnTo>
                    <a:lnTo>
                      <a:pt x="653" y="85"/>
                    </a:lnTo>
                    <a:lnTo>
                      <a:pt x="661" y="85"/>
                    </a:lnTo>
                    <a:lnTo>
                      <a:pt x="668" y="83"/>
                    </a:lnTo>
                    <a:lnTo>
                      <a:pt x="675" y="83"/>
                    </a:lnTo>
                    <a:lnTo>
                      <a:pt x="682" y="82"/>
                    </a:lnTo>
                    <a:lnTo>
                      <a:pt x="689" y="81"/>
                    </a:lnTo>
                    <a:lnTo>
                      <a:pt x="694" y="79"/>
                    </a:lnTo>
                    <a:lnTo>
                      <a:pt x="702" y="79"/>
                    </a:lnTo>
                    <a:lnTo>
                      <a:pt x="709" y="79"/>
                    </a:lnTo>
                    <a:lnTo>
                      <a:pt x="715" y="78"/>
                    </a:lnTo>
                    <a:lnTo>
                      <a:pt x="722" y="77"/>
                    </a:lnTo>
                    <a:lnTo>
                      <a:pt x="730" y="77"/>
                    </a:lnTo>
                    <a:lnTo>
                      <a:pt x="735" y="75"/>
                    </a:lnTo>
                    <a:lnTo>
                      <a:pt x="742" y="74"/>
                    </a:lnTo>
                    <a:lnTo>
                      <a:pt x="749" y="74"/>
                    </a:lnTo>
                    <a:lnTo>
                      <a:pt x="754" y="74"/>
                    </a:lnTo>
                    <a:lnTo>
                      <a:pt x="761" y="72"/>
                    </a:lnTo>
                    <a:lnTo>
                      <a:pt x="768" y="71"/>
                    </a:lnTo>
                    <a:lnTo>
                      <a:pt x="775" y="70"/>
                    </a:lnTo>
                    <a:lnTo>
                      <a:pt x="780" y="70"/>
                    </a:lnTo>
                    <a:lnTo>
                      <a:pt x="791" y="67"/>
                    </a:lnTo>
                    <a:lnTo>
                      <a:pt x="804" y="66"/>
                    </a:lnTo>
                    <a:lnTo>
                      <a:pt x="815" y="64"/>
                    </a:lnTo>
                    <a:lnTo>
                      <a:pt x="825" y="63"/>
                    </a:lnTo>
                    <a:lnTo>
                      <a:pt x="835" y="60"/>
                    </a:lnTo>
                    <a:lnTo>
                      <a:pt x="845" y="59"/>
                    </a:lnTo>
                    <a:lnTo>
                      <a:pt x="853" y="57"/>
                    </a:lnTo>
                    <a:lnTo>
                      <a:pt x="861" y="57"/>
                    </a:lnTo>
                    <a:lnTo>
                      <a:pt x="868" y="55"/>
                    </a:lnTo>
                    <a:lnTo>
                      <a:pt x="875" y="53"/>
                    </a:lnTo>
                    <a:lnTo>
                      <a:pt x="879" y="53"/>
                    </a:lnTo>
                    <a:lnTo>
                      <a:pt x="884" y="53"/>
                    </a:lnTo>
                    <a:lnTo>
                      <a:pt x="891" y="52"/>
                    </a:lnTo>
                    <a:lnTo>
                      <a:pt x="894" y="52"/>
                    </a:lnTo>
                    <a:lnTo>
                      <a:pt x="914" y="0"/>
                    </a:lnTo>
                    <a:close/>
                  </a:path>
                </a:pathLst>
              </a:custGeom>
              <a:solidFill>
                <a:schemeClr val="tx1"/>
              </a:solidFill>
              <a:ln w="9525">
                <a:noFill/>
                <a:round/>
                <a:headEnd/>
                <a:tailEnd/>
              </a:ln>
            </p:spPr>
            <p:txBody>
              <a:bodyPr>
                <a:prstTxWarp prst="textNoShape">
                  <a:avLst/>
                </a:prstTxWarp>
              </a:bodyPr>
              <a:lstStyle/>
              <a:p>
                <a:endParaRPr lang="en-US"/>
              </a:p>
            </p:txBody>
          </p:sp>
          <p:sp>
            <p:nvSpPr>
              <p:cNvPr id="100874" name="Freeform 32"/>
              <p:cNvSpPr>
                <a:spLocks/>
              </p:cNvSpPr>
              <p:nvPr/>
            </p:nvSpPr>
            <p:spPr bwMode="auto">
              <a:xfrm>
                <a:off x="4409" y="1412"/>
                <a:ext cx="121" cy="58"/>
              </a:xfrm>
              <a:custGeom>
                <a:avLst/>
                <a:gdLst>
                  <a:gd name="T0" fmla="*/ 0 w 244"/>
                  <a:gd name="T1" fmla="*/ 58 h 117"/>
                  <a:gd name="T2" fmla="*/ 33 w 244"/>
                  <a:gd name="T3" fmla="*/ 0 h 117"/>
                  <a:gd name="T4" fmla="*/ 121 w 244"/>
                  <a:gd name="T5" fmla="*/ 4 h 117"/>
                  <a:gd name="T6" fmla="*/ 97 w 244"/>
                  <a:gd name="T7" fmla="*/ 48 h 117"/>
                  <a:gd name="T8" fmla="*/ 0 w 244"/>
                  <a:gd name="T9" fmla="*/ 58 h 117"/>
                  <a:gd name="T10" fmla="*/ 0 w 244"/>
                  <a:gd name="T11" fmla="*/ 58 h 117"/>
                  <a:gd name="T12" fmla="*/ 0 60000 65536"/>
                  <a:gd name="T13" fmla="*/ 0 60000 65536"/>
                  <a:gd name="T14" fmla="*/ 0 60000 65536"/>
                  <a:gd name="T15" fmla="*/ 0 60000 65536"/>
                  <a:gd name="T16" fmla="*/ 0 60000 65536"/>
                  <a:gd name="T17" fmla="*/ 0 60000 65536"/>
                  <a:gd name="T18" fmla="*/ 0 w 244"/>
                  <a:gd name="T19" fmla="*/ 0 h 117"/>
                  <a:gd name="T20" fmla="*/ 244 w 24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244" h="117">
                    <a:moveTo>
                      <a:pt x="0" y="117"/>
                    </a:moveTo>
                    <a:lnTo>
                      <a:pt x="66" y="0"/>
                    </a:lnTo>
                    <a:lnTo>
                      <a:pt x="244" y="9"/>
                    </a:lnTo>
                    <a:lnTo>
                      <a:pt x="196" y="97"/>
                    </a:lnTo>
                    <a:lnTo>
                      <a:pt x="0" y="117"/>
                    </a:lnTo>
                    <a:close/>
                  </a:path>
                </a:pathLst>
              </a:custGeom>
              <a:solidFill>
                <a:schemeClr val="tx1"/>
              </a:solidFill>
              <a:ln w="9525">
                <a:noFill/>
                <a:round/>
                <a:headEnd/>
                <a:tailEnd/>
              </a:ln>
            </p:spPr>
            <p:txBody>
              <a:bodyPr>
                <a:prstTxWarp prst="textNoShape">
                  <a:avLst/>
                </a:prstTxWarp>
              </a:bodyPr>
              <a:lstStyle/>
              <a:p>
                <a:endParaRPr lang="en-US"/>
              </a:p>
            </p:txBody>
          </p:sp>
          <p:sp>
            <p:nvSpPr>
              <p:cNvPr id="100875" name="Freeform 33"/>
              <p:cNvSpPr>
                <a:spLocks/>
              </p:cNvSpPr>
              <p:nvPr/>
            </p:nvSpPr>
            <p:spPr bwMode="auto">
              <a:xfrm>
                <a:off x="3783" y="1823"/>
                <a:ext cx="127" cy="453"/>
              </a:xfrm>
              <a:custGeom>
                <a:avLst/>
                <a:gdLst>
                  <a:gd name="T0" fmla="*/ 20 w 255"/>
                  <a:gd name="T1" fmla="*/ 3 h 907"/>
                  <a:gd name="T2" fmla="*/ 22 w 255"/>
                  <a:gd name="T3" fmla="*/ 10 h 907"/>
                  <a:gd name="T4" fmla="*/ 26 w 255"/>
                  <a:gd name="T5" fmla="*/ 20 h 907"/>
                  <a:gd name="T6" fmla="*/ 31 w 255"/>
                  <a:gd name="T7" fmla="*/ 33 h 907"/>
                  <a:gd name="T8" fmla="*/ 37 w 255"/>
                  <a:gd name="T9" fmla="*/ 50 h 907"/>
                  <a:gd name="T10" fmla="*/ 42 w 255"/>
                  <a:gd name="T11" fmla="*/ 68 h 907"/>
                  <a:gd name="T12" fmla="*/ 50 w 255"/>
                  <a:gd name="T13" fmla="*/ 89 h 907"/>
                  <a:gd name="T14" fmla="*/ 57 w 255"/>
                  <a:gd name="T15" fmla="*/ 112 h 907"/>
                  <a:gd name="T16" fmla="*/ 65 w 255"/>
                  <a:gd name="T17" fmla="*/ 136 h 907"/>
                  <a:gd name="T18" fmla="*/ 72 w 255"/>
                  <a:gd name="T19" fmla="*/ 161 h 907"/>
                  <a:gd name="T20" fmla="*/ 81 w 255"/>
                  <a:gd name="T21" fmla="*/ 188 h 907"/>
                  <a:gd name="T22" fmla="*/ 87 w 255"/>
                  <a:gd name="T23" fmla="*/ 214 h 907"/>
                  <a:gd name="T24" fmla="*/ 96 w 255"/>
                  <a:gd name="T25" fmla="*/ 241 h 907"/>
                  <a:gd name="T26" fmla="*/ 102 w 255"/>
                  <a:gd name="T27" fmla="*/ 267 h 907"/>
                  <a:gd name="T28" fmla="*/ 109 w 255"/>
                  <a:gd name="T29" fmla="*/ 295 h 907"/>
                  <a:gd name="T30" fmla="*/ 114 w 255"/>
                  <a:gd name="T31" fmla="*/ 320 h 907"/>
                  <a:gd name="T32" fmla="*/ 119 w 255"/>
                  <a:gd name="T33" fmla="*/ 345 h 907"/>
                  <a:gd name="T34" fmla="*/ 123 w 255"/>
                  <a:gd name="T35" fmla="*/ 368 h 907"/>
                  <a:gd name="T36" fmla="*/ 125 w 255"/>
                  <a:gd name="T37" fmla="*/ 390 h 907"/>
                  <a:gd name="T38" fmla="*/ 126 w 255"/>
                  <a:gd name="T39" fmla="*/ 410 h 907"/>
                  <a:gd name="T40" fmla="*/ 127 w 255"/>
                  <a:gd name="T41" fmla="*/ 429 h 907"/>
                  <a:gd name="T42" fmla="*/ 125 w 255"/>
                  <a:gd name="T43" fmla="*/ 441 h 907"/>
                  <a:gd name="T44" fmla="*/ 122 w 255"/>
                  <a:gd name="T45" fmla="*/ 452 h 907"/>
                  <a:gd name="T46" fmla="*/ 116 w 255"/>
                  <a:gd name="T47" fmla="*/ 450 h 907"/>
                  <a:gd name="T48" fmla="*/ 112 w 255"/>
                  <a:gd name="T49" fmla="*/ 439 h 907"/>
                  <a:gd name="T50" fmla="*/ 108 w 255"/>
                  <a:gd name="T51" fmla="*/ 428 h 907"/>
                  <a:gd name="T52" fmla="*/ 104 w 255"/>
                  <a:gd name="T53" fmla="*/ 415 h 907"/>
                  <a:gd name="T54" fmla="*/ 99 w 255"/>
                  <a:gd name="T55" fmla="*/ 398 h 907"/>
                  <a:gd name="T56" fmla="*/ 96 w 255"/>
                  <a:gd name="T57" fmla="*/ 381 h 907"/>
                  <a:gd name="T58" fmla="*/ 91 w 255"/>
                  <a:gd name="T59" fmla="*/ 361 h 907"/>
                  <a:gd name="T60" fmla="*/ 86 w 255"/>
                  <a:gd name="T61" fmla="*/ 341 h 907"/>
                  <a:gd name="T62" fmla="*/ 81 w 255"/>
                  <a:gd name="T63" fmla="*/ 319 h 907"/>
                  <a:gd name="T64" fmla="*/ 76 w 255"/>
                  <a:gd name="T65" fmla="*/ 298 h 907"/>
                  <a:gd name="T66" fmla="*/ 72 w 255"/>
                  <a:gd name="T67" fmla="*/ 277 h 907"/>
                  <a:gd name="T68" fmla="*/ 68 w 255"/>
                  <a:gd name="T69" fmla="*/ 257 h 907"/>
                  <a:gd name="T70" fmla="*/ 63 w 255"/>
                  <a:gd name="T71" fmla="*/ 237 h 907"/>
                  <a:gd name="T72" fmla="*/ 58 w 255"/>
                  <a:gd name="T73" fmla="*/ 219 h 907"/>
                  <a:gd name="T74" fmla="*/ 54 w 255"/>
                  <a:gd name="T75" fmla="*/ 204 h 907"/>
                  <a:gd name="T76" fmla="*/ 50 w 255"/>
                  <a:gd name="T77" fmla="*/ 190 h 907"/>
                  <a:gd name="T78" fmla="*/ 46 w 255"/>
                  <a:gd name="T79" fmla="*/ 178 h 907"/>
                  <a:gd name="T80" fmla="*/ 43 w 255"/>
                  <a:gd name="T81" fmla="*/ 169 h 907"/>
                  <a:gd name="T82" fmla="*/ 39 w 255"/>
                  <a:gd name="T83" fmla="*/ 161 h 907"/>
                  <a:gd name="T84" fmla="*/ 37 w 255"/>
                  <a:gd name="T85" fmla="*/ 151 h 907"/>
                  <a:gd name="T86" fmla="*/ 33 w 255"/>
                  <a:gd name="T87" fmla="*/ 141 h 907"/>
                  <a:gd name="T88" fmla="*/ 30 w 255"/>
                  <a:gd name="T89" fmla="*/ 132 h 907"/>
                  <a:gd name="T90" fmla="*/ 27 w 255"/>
                  <a:gd name="T91" fmla="*/ 122 h 907"/>
                  <a:gd name="T92" fmla="*/ 24 w 255"/>
                  <a:gd name="T93" fmla="*/ 112 h 907"/>
                  <a:gd name="T94" fmla="*/ 20 w 255"/>
                  <a:gd name="T95" fmla="*/ 102 h 907"/>
                  <a:gd name="T96" fmla="*/ 18 w 255"/>
                  <a:gd name="T97" fmla="*/ 92 h 907"/>
                  <a:gd name="T98" fmla="*/ 16 w 255"/>
                  <a:gd name="T99" fmla="*/ 83 h 907"/>
                  <a:gd name="T100" fmla="*/ 14 w 255"/>
                  <a:gd name="T101" fmla="*/ 74 h 907"/>
                  <a:gd name="T102" fmla="*/ 11 w 255"/>
                  <a:gd name="T103" fmla="*/ 65 h 907"/>
                  <a:gd name="T104" fmla="*/ 7 w 255"/>
                  <a:gd name="T105" fmla="*/ 51 h 907"/>
                  <a:gd name="T106" fmla="*/ 4 w 255"/>
                  <a:gd name="T107" fmla="*/ 37 h 907"/>
                  <a:gd name="T108" fmla="*/ 1 w 255"/>
                  <a:gd name="T109" fmla="*/ 27 h 907"/>
                  <a:gd name="T110" fmla="*/ 0 w 255"/>
                  <a:gd name="T111" fmla="*/ 19 h 907"/>
                  <a:gd name="T112" fmla="*/ 19 w 255"/>
                  <a:gd name="T113" fmla="*/ 0 h 9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5"/>
                  <a:gd name="T172" fmla="*/ 0 h 907"/>
                  <a:gd name="T173" fmla="*/ 255 w 255"/>
                  <a:gd name="T174" fmla="*/ 907 h 9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5" h="907">
                    <a:moveTo>
                      <a:pt x="38" y="0"/>
                    </a:moveTo>
                    <a:lnTo>
                      <a:pt x="38" y="0"/>
                    </a:lnTo>
                    <a:lnTo>
                      <a:pt x="40" y="6"/>
                    </a:lnTo>
                    <a:lnTo>
                      <a:pt x="40" y="10"/>
                    </a:lnTo>
                    <a:lnTo>
                      <a:pt x="43" y="15"/>
                    </a:lnTo>
                    <a:lnTo>
                      <a:pt x="45" y="21"/>
                    </a:lnTo>
                    <a:lnTo>
                      <a:pt x="48" y="26"/>
                    </a:lnTo>
                    <a:lnTo>
                      <a:pt x="49" y="33"/>
                    </a:lnTo>
                    <a:lnTo>
                      <a:pt x="52" y="41"/>
                    </a:lnTo>
                    <a:lnTo>
                      <a:pt x="55" y="48"/>
                    </a:lnTo>
                    <a:lnTo>
                      <a:pt x="59" y="58"/>
                    </a:lnTo>
                    <a:lnTo>
                      <a:pt x="62" y="67"/>
                    </a:lnTo>
                    <a:lnTo>
                      <a:pt x="66" y="77"/>
                    </a:lnTo>
                    <a:lnTo>
                      <a:pt x="70" y="88"/>
                    </a:lnTo>
                    <a:lnTo>
                      <a:pt x="74" y="101"/>
                    </a:lnTo>
                    <a:lnTo>
                      <a:pt x="77" y="112"/>
                    </a:lnTo>
                    <a:lnTo>
                      <a:pt x="81" y="123"/>
                    </a:lnTo>
                    <a:lnTo>
                      <a:pt x="85" y="137"/>
                    </a:lnTo>
                    <a:lnTo>
                      <a:pt x="90" y="151"/>
                    </a:lnTo>
                    <a:lnTo>
                      <a:pt x="95" y="163"/>
                    </a:lnTo>
                    <a:lnTo>
                      <a:pt x="100" y="178"/>
                    </a:lnTo>
                    <a:lnTo>
                      <a:pt x="104" y="193"/>
                    </a:lnTo>
                    <a:lnTo>
                      <a:pt x="110" y="209"/>
                    </a:lnTo>
                    <a:lnTo>
                      <a:pt x="114" y="224"/>
                    </a:lnTo>
                    <a:lnTo>
                      <a:pt x="119" y="239"/>
                    </a:lnTo>
                    <a:lnTo>
                      <a:pt x="123" y="256"/>
                    </a:lnTo>
                    <a:lnTo>
                      <a:pt x="130" y="272"/>
                    </a:lnTo>
                    <a:lnTo>
                      <a:pt x="134" y="289"/>
                    </a:lnTo>
                    <a:lnTo>
                      <a:pt x="140" y="305"/>
                    </a:lnTo>
                    <a:lnTo>
                      <a:pt x="145" y="323"/>
                    </a:lnTo>
                    <a:lnTo>
                      <a:pt x="152" y="341"/>
                    </a:lnTo>
                    <a:lnTo>
                      <a:pt x="156" y="357"/>
                    </a:lnTo>
                    <a:lnTo>
                      <a:pt x="162" y="376"/>
                    </a:lnTo>
                    <a:lnTo>
                      <a:pt x="166" y="393"/>
                    </a:lnTo>
                    <a:lnTo>
                      <a:pt x="171" y="412"/>
                    </a:lnTo>
                    <a:lnTo>
                      <a:pt x="175" y="428"/>
                    </a:lnTo>
                    <a:lnTo>
                      <a:pt x="181" y="447"/>
                    </a:lnTo>
                    <a:lnTo>
                      <a:pt x="186" y="464"/>
                    </a:lnTo>
                    <a:lnTo>
                      <a:pt x="192" y="483"/>
                    </a:lnTo>
                    <a:lnTo>
                      <a:pt x="196" y="499"/>
                    </a:lnTo>
                    <a:lnTo>
                      <a:pt x="200" y="518"/>
                    </a:lnTo>
                    <a:lnTo>
                      <a:pt x="204" y="535"/>
                    </a:lnTo>
                    <a:lnTo>
                      <a:pt x="209" y="554"/>
                    </a:lnTo>
                    <a:lnTo>
                      <a:pt x="212" y="570"/>
                    </a:lnTo>
                    <a:lnTo>
                      <a:pt x="218" y="590"/>
                    </a:lnTo>
                    <a:lnTo>
                      <a:pt x="222" y="606"/>
                    </a:lnTo>
                    <a:lnTo>
                      <a:pt x="227" y="625"/>
                    </a:lnTo>
                    <a:lnTo>
                      <a:pt x="229" y="641"/>
                    </a:lnTo>
                    <a:lnTo>
                      <a:pt x="233" y="657"/>
                    </a:lnTo>
                    <a:lnTo>
                      <a:pt x="235" y="673"/>
                    </a:lnTo>
                    <a:lnTo>
                      <a:pt x="238" y="691"/>
                    </a:lnTo>
                    <a:lnTo>
                      <a:pt x="241" y="706"/>
                    </a:lnTo>
                    <a:lnTo>
                      <a:pt x="244" y="722"/>
                    </a:lnTo>
                    <a:lnTo>
                      <a:pt x="246" y="737"/>
                    </a:lnTo>
                    <a:lnTo>
                      <a:pt x="248" y="754"/>
                    </a:lnTo>
                    <a:lnTo>
                      <a:pt x="249" y="767"/>
                    </a:lnTo>
                    <a:lnTo>
                      <a:pt x="250" y="781"/>
                    </a:lnTo>
                    <a:lnTo>
                      <a:pt x="252" y="795"/>
                    </a:lnTo>
                    <a:lnTo>
                      <a:pt x="253" y="810"/>
                    </a:lnTo>
                    <a:lnTo>
                      <a:pt x="253" y="821"/>
                    </a:lnTo>
                    <a:lnTo>
                      <a:pt x="253" y="834"/>
                    </a:lnTo>
                    <a:lnTo>
                      <a:pt x="253" y="845"/>
                    </a:lnTo>
                    <a:lnTo>
                      <a:pt x="255" y="858"/>
                    </a:lnTo>
                    <a:lnTo>
                      <a:pt x="253" y="866"/>
                    </a:lnTo>
                    <a:lnTo>
                      <a:pt x="253" y="875"/>
                    </a:lnTo>
                    <a:lnTo>
                      <a:pt x="250" y="882"/>
                    </a:lnTo>
                    <a:lnTo>
                      <a:pt x="250" y="890"/>
                    </a:lnTo>
                    <a:lnTo>
                      <a:pt x="248" y="900"/>
                    </a:lnTo>
                    <a:lnTo>
                      <a:pt x="245" y="905"/>
                    </a:lnTo>
                    <a:lnTo>
                      <a:pt x="241" y="907"/>
                    </a:lnTo>
                    <a:lnTo>
                      <a:pt x="238" y="905"/>
                    </a:lnTo>
                    <a:lnTo>
                      <a:pt x="233" y="900"/>
                    </a:lnTo>
                    <a:lnTo>
                      <a:pt x="230" y="892"/>
                    </a:lnTo>
                    <a:lnTo>
                      <a:pt x="227" y="886"/>
                    </a:lnTo>
                    <a:lnTo>
                      <a:pt x="224" y="879"/>
                    </a:lnTo>
                    <a:lnTo>
                      <a:pt x="222" y="871"/>
                    </a:lnTo>
                    <a:lnTo>
                      <a:pt x="219" y="866"/>
                    </a:lnTo>
                    <a:lnTo>
                      <a:pt x="216" y="856"/>
                    </a:lnTo>
                    <a:lnTo>
                      <a:pt x="214" y="849"/>
                    </a:lnTo>
                    <a:lnTo>
                      <a:pt x="211" y="840"/>
                    </a:lnTo>
                    <a:lnTo>
                      <a:pt x="208" y="830"/>
                    </a:lnTo>
                    <a:lnTo>
                      <a:pt x="205" y="819"/>
                    </a:lnTo>
                    <a:lnTo>
                      <a:pt x="203" y="808"/>
                    </a:lnTo>
                    <a:lnTo>
                      <a:pt x="198" y="797"/>
                    </a:lnTo>
                    <a:lnTo>
                      <a:pt x="197" y="786"/>
                    </a:lnTo>
                    <a:lnTo>
                      <a:pt x="193" y="774"/>
                    </a:lnTo>
                    <a:lnTo>
                      <a:pt x="192" y="762"/>
                    </a:lnTo>
                    <a:lnTo>
                      <a:pt x="188" y="748"/>
                    </a:lnTo>
                    <a:lnTo>
                      <a:pt x="186" y="737"/>
                    </a:lnTo>
                    <a:lnTo>
                      <a:pt x="182" y="722"/>
                    </a:lnTo>
                    <a:lnTo>
                      <a:pt x="179" y="708"/>
                    </a:lnTo>
                    <a:lnTo>
                      <a:pt x="177" y="695"/>
                    </a:lnTo>
                    <a:lnTo>
                      <a:pt x="172" y="683"/>
                    </a:lnTo>
                    <a:lnTo>
                      <a:pt x="170" y="667"/>
                    </a:lnTo>
                    <a:lnTo>
                      <a:pt x="167" y="654"/>
                    </a:lnTo>
                    <a:lnTo>
                      <a:pt x="163" y="639"/>
                    </a:lnTo>
                    <a:lnTo>
                      <a:pt x="160" y="626"/>
                    </a:lnTo>
                    <a:lnTo>
                      <a:pt x="156" y="611"/>
                    </a:lnTo>
                    <a:lnTo>
                      <a:pt x="153" y="596"/>
                    </a:lnTo>
                    <a:lnTo>
                      <a:pt x="151" y="583"/>
                    </a:lnTo>
                    <a:lnTo>
                      <a:pt x="146" y="569"/>
                    </a:lnTo>
                    <a:lnTo>
                      <a:pt x="144" y="555"/>
                    </a:lnTo>
                    <a:lnTo>
                      <a:pt x="141" y="540"/>
                    </a:lnTo>
                    <a:lnTo>
                      <a:pt x="137" y="528"/>
                    </a:lnTo>
                    <a:lnTo>
                      <a:pt x="136" y="514"/>
                    </a:lnTo>
                    <a:lnTo>
                      <a:pt x="131" y="501"/>
                    </a:lnTo>
                    <a:lnTo>
                      <a:pt x="129" y="488"/>
                    </a:lnTo>
                    <a:lnTo>
                      <a:pt x="126" y="475"/>
                    </a:lnTo>
                    <a:lnTo>
                      <a:pt x="122" y="464"/>
                    </a:lnTo>
                    <a:lnTo>
                      <a:pt x="119" y="450"/>
                    </a:lnTo>
                    <a:lnTo>
                      <a:pt x="116" y="439"/>
                    </a:lnTo>
                    <a:lnTo>
                      <a:pt x="114" y="428"/>
                    </a:lnTo>
                    <a:lnTo>
                      <a:pt x="111" y="417"/>
                    </a:lnTo>
                    <a:lnTo>
                      <a:pt x="108" y="408"/>
                    </a:lnTo>
                    <a:lnTo>
                      <a:pt x="105" y="397"/>
                    </a:lnTo>
                    <a:lnTo>
                      <a:pt x="103" y="387"/>
                    </a:lnTo>
                    <a:lnTo>
                      <a:pt x="101" y="380"/>
                    </a:lnTo>
                    <a:lnTo>
                      <a:pt x="97" y="371"/>
                    </a:lnTo>
                    <a:lnTo>
                      <a:pt x="96" y="364"/>
                    </a:lnTo>
                    <a:lnTo>
                      <a:pt x="93" y="357"/>
                    </a:lnTo>
                    <a:lnTo>
                      <a:pt x="92" y="352"/>
                    </a:lnTo>
                    <a:lnTo>
                      <a:pt x="89" y="346"/>
                    </a:lnTo>
                    <a:lnTo>
                      <a:pt x="86" y="339"/>
                    </a:lnTo>
                    <a:lnTo>
                      <a:pt x="85" y="332"/>
                    </a:lnTo>
                    <a:lnTo>
                      <a:pt x="82" y="327"/>
                    </a:lnTo>
                    <a:lnTo>
                      <a:pt x="79" y="322"/>
                    </a:lnTo>
                    <a:lnTo>
                      <a:pt x="78" y="315"/>
                    </a:lnTo>
                    <a:lnTo>
                      <a:pt x="75" y="308"/>
                    </a:lnTo>
                    <a:lnTo>
                      <a:pt x="74" y="302"/>
                    </a:lnTo>
                    <a:lnTo>
                      <a:pt x="70" y="296"/>
                    </a:lnTo>
                    <a:lnTo>
                      <a:pt x="69" y="290"/>
                    </a:lnTo>
                    <a:lnTo>
                      <a:pt x="66" y="283"/>
                    </a:lnTo>
                    <a:lnTo>
                      <a:pt x="66" y="276"/>
                    </a:lnTo>
                    <a:lnTo>
                      <a:pt x="62" y="270"/>
                    </a:lnTo>
                    <a:lnTo>
                      <a:pt x="60" y="264"/>
                    </a:lnTo>
                    <a:lnTo>
                      <a:pt x="58" y="257"/>
                    </a:lnTo>
                    <a:lnTo>
                      <a:pt x="56" y="250"/>
                    </a:lnTo>
                    <a:lnTo>
                      <a:pt x="54" y="244"/>
                    </a:lnTo>
                    <a:lnTo>
                      <a:pt x="52" y="237"/>
                    </a:lnTo>
                    <a:lnTo>
                      <a:pt x="49" y="230"/>
                    </a:lnTo>
                    <a:lnTo>
                      <a:pt x="48" y="224"/>
                    </a:lnTo>
                    <a:lnTo>
                      <a:pt x="45" y="218"/>
                    </a:lnTo>
                    <a:lnTo>
                      <a:pt x="44" y="211"/>
                    </a:lnTo>
                    <a:lnTo>
                      <a:pt x="41" y="204"/>
                    </a:lnTo>
                    <a:lnTo>
                      <a:pt x="40" y="198"/>
                    </a:lnTo>
                    <a:lnTo>
                      <a:pt x="38" y="192"/>
                    </a:lnTo>
                    <a:lnTo>
                      <a:pt x="37" y="185"/>
                    </a:lnTo>
                    <a:lnTo>
                      <a:pt x="36" y="178"/>
                    </a:lnTo>
                    <a:lnTo>
                      <a:pt x="34" y="172"/>
                    </a:lnTo>
                    <a:lnTo>
                      <a:pt x="32" y="166"/>
                    </a:lnTo>
                    <a:lnTo>
                      <a:pt x="30" y="159"/>
                    </a:lnTo>
                    <a:lnTo>
                      <a:pt x="29" y="153"/>
                    </a:lnTo>
                    <a:lnTo>
                      <a:pt x="28" y="148"/>
                    </a:lnTo>
                    <a:lnTo>
                      <a:pt x="25" y="142"/>
                    </a:lnTo>
                    <a:lnTo>
                      <a:pt x="25" y="136"/>
                    </a:lnTo>
                    <a:lnTo>
                      <a:pt x="22" y="130"/>
                    </a:lnTo>
                    <a:lnTo>
                      <a:pt x="21" y="125"/>
                    </a:lnTo>
                    <a:lnTo>
                      <a:pt x="18" y="112"/>
                    </a:lnTo>
                    <a:lnTo>
                      <a:pt x="15" y="103"/>
                    </a:lnTo>
                    <a:lnTo>
                      <a:pt x="12" y="93"/>
                    </a:lnTo>
                    <a:lnTo>
                      <a:pt x="10" y="84"/>
                    </a:lnTo>
                    <a:lnTo>
                      <a:pt x="8" y="75"/>
                    </a:lnTo>
                    <a:lnTo>
                      <a:pt x="7" y="69"/>
                    </a:lnTo>
                    <a:lnTo>
                      <a:pt x="4" y="62"/>
                    </a:lnTo>
                    <a:lnTo>
                      <a:pt x="3" y="55"/>
                    </a:lnTo>
                    <a:lnTo>
                      <a:pt x="0" y="48"/>
                    </a:lnTo>
                    <a:lnTo>
                      <a:pt x="0" y="45"/>
                    </a:lnTo>
                    <a:lnTo>
                      <a:pt x="0" y="38"/>
                    </a:lnTo>
                    <a:lnTo>
                      <a:pt x="0" y="37"/>
                    </a:lnTo>
                    <a:lnTo>
                      <a:pt x="38" y="0"/>
                    </a:lnTo>
                    <a:close/>
                  </a:path>
                </a:pathLst>
              </a:custGeom>
              <a:solidFill>
                <a:schemeClr val="tx1"/>
              </a:solidFill>
              <a:ln w="9525">
                <a:noFill/>
                <a:round/>
                <a:headEnd/>
                <a:tailEnd/>
              </a:ln>
            </p:spPr>
            <p:txBody>
              <a:bodyPr>
                <a:prstTxWarp prst="textNoShape">
                  <a:avLst/>
                </a:prstTxWarp>
              </a:bodyPr>
              <a:lstStyle/>
              <a:p>
                <a:endParaRPr lang="en-US"/>
              </a:p>
            </p:txBody>
          </p:sp>
        </p:grpSp>
        <p:sp>
          <p:nvSpPr>
            <p:cNvPr id="100847" name="Rectangle 34"/>
            <p:cNvSpPr>
              <a:spLocks noChangeArrowheads="1"/>
            </p:cNvSpPr>
            <p:nvPr/>
          </p:nvSpPr>
          <p:spPr bwMode="auto">
            <a:xfrm>
              <a:off x="1089" y="867"/>
              <a:ext cx="4032" cy="96"/>
            </a:xfrm>
            <a:prstGeom prst="rect">
              <a:avLst/>
            </a:prstGeom>
            <a:gradFill rotWithShape="1">
              <a:gsLst>
                <a:gs pos="0">
                  <a:srgbClr val="33CCCC"/>
                </a:gs>
                <a:gs pos="100000">
                  <a:srgbClr val="CCCC00"/>
                </a:gs>
              </a:gsLst>
              <a:lin ang="5400000" scaled="1"/>
            </a:gradFill>
            <a:ln w="9525">
              <a:noFill/>
              <a:miter lim="800000"/>
              <a:headEnd/>
              <a:tailEnd/>
            </a:ln>
          </p:spPr>
          <p:txBody>
            <a:bodyPr wrap="none" anchor="ctr">
              <a:prstTxWarp prst="textNoShape">
                <a:avLst/>
              </a:prstTxWarp>
            </a:bodyPr>
            <a:lstStyle/>
            <a:p>
              <a:endParaRPr lang="en-US"/>
            </a:p>
          </p:txBody>
        </p:sp>
      </p:grpSp>
      <p:sp>
        <p:nvSpPr>
          <p:cNvPr id="100355" name="Rectangle 517"/>
          <p:cNvSpPr>
            <a:spLocks noChangeArrowheads="1"/>
          </p:cNvSpPr>
          <p:nvPr/>
        </p:nvSpPr>
        <p:spPr bwMode="auto">
          <a:xfrm>
            <a:off x="7218363" y="1531938"/>
            <a:ext cx="1022350" cy="263525"/>
          </a:xfrm>
          <a:prstGeom prst="rect">
            <a:avLst/>
          </a:prstGeom>
          <a:noFill/>
          <a:ln w="9525">
            <a:noFill/>
            <a:miter lim="800000"/>
            <a:headEnd/>
            <a:tailEnd/>
          </a:ln>
        </p:spPr>
        <p:txBody>
          <a:bodyPr>
            <a:prstTxWarp prst="textNoShape">
              <a:avLst/>
            </a:prstTxWarp>
          </a:bodyPr>
          <a:lstStyle/>
          <a:p>
            <a:endParaRPr lang="en-US"/>
          </a:p>
        </p:txBody>
      </p:sp>
      <p:sp>
        <p:nvSpPr>
          <p:cNvPr id="100356" name="Rectangle 518"/>
          <p:cNvSpPr>
            <a:spLocks noChangeArrowheads="1"/>
          </p:cNvSpPr>
          <p:nvPr/>
        </p:nvSpPr>
        <p:spPr bwMode="auto">
          <a:xfrm>
            <a:off x="7289800" y="1576388"/>
            <a:ext cx="844550" cy="198437"/>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H. insulare</a:t>
            </a:r>
            <a:endParaRPr lang="it-IT"/>
          </a:p>
        </p:txBody>
      </p:sp>
      <p:grpSp>
        <p:nvGrpSpPr>
          <p:cNvPr id="100357" name="Group 529"/>
          <p:cNvGrpSpPr>
            <a:grpSpLocks/>
          </p:cNvGrpSpPr>
          <p:nvPr/>
        </p:nvGrpSpPr>
        <p:grpSpPr bwMode="auto">
          <a:xfrm>
            <a:off x="1828800" y="1524000"/>
            <a:ext cx="7518400" cy="5384800"/>
            <a:chOff x="1371" y="996"/>
            <a:chExt cx="4522" cy="3306"/>
          </a:xfrm>
        </p:grpSpPr>
        <p:sp>
          <p:nvSpPr>
            <p:cNvPr id="100360" name="Line 43"/>
            <p:cNvSpPr>
              <a:spLocks noChangeShapeType="1"/>
            </p:cNvSpPr>
            <p:nvPr/>
          </p:nvSpPr>
          <p:spPr bwMode="auto">
            <a:xfrm>
              <a:off x="1371" y="4242"/>
              <a:ext cx="13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61" name="Rectangle 44"/>
            <p:cNvSpPr>
              <a:spLocks noChangeArrowheads="1"/>
            </p:cNvSpPr>
            <p:nvPr/>
          </p:nvSpPr>
          <p:spPr bwMode="auto">
            <a:xfrm>
              <a:off x="1406" y="4184"/>
              <a:ext cx="71" cy="61"/>
            </a:xfrm>
            <a:prstGeom prst="rect">
              <a:avLst/>
            </a:prstGeom>
            <a:noFill/>
            <a:ln w="9525">
              <a:noFill/>
              <a:miter lim="800000"/>
              <a:headEnd/>
              <a:tailEnd/>
            </a:ln>
          </p:spPr>
          <p:txBody>
            <a:bodyPr>
              <a:prstTxWarp prst="textNoShape">
                <a:avLst/>
              </a:prstTxWarp>
            </a:bodyPr>
            <a:lstStyle/>
            <a:p>
              <a:endParaRPr lang="en-US"/>
            </a:p>
          </p:txBody>
        </p:sp>
        <p:sp>
          <p:nvSpPr>
            <p:cNvPr id="100362" name="Rectangle 45"/>
            <p:cNvSpPr>
              <a:spLocks noChangeArrowheads="1"/>
            </p:cNvSpPr>
            <p:nvPr/>
          </p:nvSpPr>
          <p:spPr bwMode="auto">
            <a:xfrm>
              <a:off x="1406" y="4187"/>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0.1</a:t>
              </a:r>
              <a:endParaRPr lang="it-IT"/>
            </a:p>
          </p:txBody>
        </p:sp>
        <p:sp>
          <p:nvSpPr>
            <p:cNvPr id="100363" name="Line 46"/>
            <p:cNvSpPr>
              <a:spLocks noChangeShapeType="1"/>
            </p:cNvSpPr>
            <p:nvPr/>
          </p:nvSpPr>
          <p:spPr bwMode="auto">
            <a:xfrm flipH="1">
              <a:off x="1371" y="1051"/>
              <a:ext cx="132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64" name="Rectangle 47"/>
            <p:cNvSpPr>
              <a:spLocks noChangeArrowheads="1"/>
            </p:cNvSpPr>
            <p:nvPr/>
          </p:nvSpPr>
          <p:spPr bwMode="auto">
            <a:xfrm>
              <a:off x="2709" y="1024"/>
              <a:ext cx="240" cy="61"/>
            </a:xfrm>
            <a:prstGeom prst="rect">
              <a:avLst/>
            </a:prstGeom>
            <a:noFill/>
            <a:ln w="9525">
              <a:noFill/>
              <a:miter lim="800000"/>
              <a:headEnd/>
              <a:tailEnd/>
            </a:ln>
          </p:spPr>
          <p:txBody>
            <a:bodyPr>
              <a:prstTxWarp prst="textNoShape">
                <a:avLst/>
              </a:prstTxWarp>
            </a:bodyPr>
            <a:lstStyle/>
            <a:p>
              <a:endParaRPr lang="en-US"/>
            </a:p>
          </p:txBody>
        </p:sp>
        <p:sp>
          <p:nvSpPr>
            <p:cNvPr id="100365" name="Rectangle 48"/>
            <p:cNvSpPr>
              <a:spLocks noChangeArrowheads="1"/>
            </p:cNvSpPr>
            <p:nvPr/>
          </p:nvSpPr>
          <p:spPr bwMode="auto">
            <a:xfrm>
              <a:off x="2709" y="1026"/>
              <a:ext cx="218" cy="57"/>
            </a:xfrm>
            <a:prstGeom prst="rect">
              <a:avLst/>
            </a:prstGeom>
            <a:noFill/>
            <a:ln w="9525">
              <a:noFill/>
              <a:miter lim="800000"/>
              <a:headEnd/>
              <a:tailEnd/>
            </a:ln>
          </p:spPr>
          <p:txBody>
            <a:bodyPr wrap="none" lIns="0" tIns="0" rIns="0" bIns="0">
              <a:prstTxWarp prst="textNoShape">
                <a:avLst/>
              </a:prstTxWarp>
              <a:spAutoFit/>
            </a:bodyPr>
            <a:lstStyle/>
            <a:p>
              <a:r>
                <a:rPr lang="it-IT" sz="600" i="1">
                  <a:solidFill>
                    <a:srgbClr val="000000"/>
                  </a:solidFill>
                </a:rPr>
                <a:t>H. insulare</a:t>
              </a:r>
              <a:endParaRPr lang="it-IT"/>
            </a:p>
          </p:txBody>
        </p:sp>
        <p:sp>
          <p:nvSpPr>
            <p:cNvPr id="100366" name="Line 49"/>
            <p:cNvSpPr>
              <a:spLocks noChangeShapeType="1"/>
            </p:cNvSpPr>
            <p:nvPr/>
          </p:nvSpPr>
          <p:spPr bwMode="auto">
            <a:xfrm flipH="1">
              <a:off x="2776" y="1081"/>
              <a:ext cx="4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67" name="Rectangle 50"/>
            <p:cNvSpPr>
              <a:spLocks noChangeArrowheads="1"/>
            </p:cNvSpPr>
            <p:nvPr/>
          </p:nvSpPr>
          <p:spPr bwMode="auto">
            <a:xfrm>
              <a:off x="2841" y="1065"/>
              <a:ext cx="140" cy="60"/>
            </a:xfrm>
            <a:prstGeom prst="rect">
              <a:avLst/>
            </a:prstGeom>
            <a:noFill/>
            <a:ln w="9525">
              <a:noFill/>
              <a:miter lim="800000"/>
              <a:headEnd/>
              <a:tailEnd/>
            </a:ln>
          </p:spPr>
          <p:txBody>
            <a:bodyPr>
              <a:prstTxWarp prst="textNoShape">
                <a:avLst/>
              </a:prstTxWarp>
            </a:bodyPr>
            <a:lstStyle/>
            <a:p>
              <a:endParaRPr lang="en-US"/>
            </a:p>
          </p:txBody>
        </p:sp>
        <p:sp>
          <p:nvSpPr>
            <p:cNvPr id="100368" name="Rectangle 51"/>
            <p:cNvSpPr>
              <a:spLocks noChangeArrowheads="1"/>
            </p:cNvSpPr>
            <p:nvPr/>
          </p:nvSpPr>
          <p:spPr bwMode="auto">
            <a:xfrm>
              <a:off x="2841" y="1068"/>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98307</a:t>
              </a:r>
              <a:endParaRPr lang="it-IT"/>
            </a:p>
          </p:txBody>
        </p:sp>
        <p:sp>
          <p:nvSpPr>
            <p:cNvPr id="100369" name="Line 52"/>
            <p:cNvSpPr>
              <a:spLocks noChangeShapeType="1"/>
            </p:cNvSpPr>
            <p:nvPr/>
          </p:nvSpPr>
          <p:spPr bwMode="auto">
            <a:xfrm flipH="1">
              <a:off x="2776" y="1110"/>
              <a:ext cx="14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70" name="Rectangle 53"/>
            <p:cNvSpPr>
              <a:spLocks noChangeArrowheads="1"/>
            </p:cNvSpPr>
            <p:nvPr/>
          </p:nvSpPr>
          <p:spPr bwMode="auto">
            <a:xfrm>
              <a:off x="2942" y="1095"/>
              <a:ext cx="118" cy="61"/>
            </a:xfrm>
            <a:prstGeom prst="rect">
              <a:avLst/>
            </a:prstGeom>
            <a:noFill/>
            <a:ln w="9525">
              <a:noFill/>
              <a:miter lim="800000"/>
              <a:headEnd/>
              <a:tailEnd/>
            </a:ln>
          </p:spPr>
          <p:txBody>
            <a:bodyPr>
              <a:prstTxWarp prst="textNoShape">
                <a:avLst/>
              </a:prstTxWarp>
            </a:bodyPr>
            <a:lstStyle/>
            <a:p>
              <a:endParaRPr lang="en-US"/>
            </a:p>
          </p:txBody>
        </p:sp>
        <p:sp>
          <p:nvSpPr>
            <p:cNvPr id="100371" name="Rectangle 54"/>
            <p:cNvSpPr>
              <a:spLocks noChangeArrowheads="1"/>
            </p:cNvSpPr>
            <p:nvPr/>
          </p:nvSpPr>
          <p:spPr bwMode="auto">
            <a:xfrm>
              <a:off x="2942" y="1098"/>
              <a:ext cx="10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P12p</a:t>
              </a:r>
              <a:endParaRPr lang="it-IT"/>
            </a:p>
          </p:txBody>
        </p:sp>
        <p:sp>
          <p:nvSpPr>
            <p:cNvPr id="100372" name="Line 55"/>
            <p:cNvSpPr>
              <a:spLocks noChangeShapeType="1"/>
            </p:cNvSpPr>
            <p:nvPr/>
          </p:nvSpPr>
          <p:spPr bwMode="auto">
            <a:xfrm flipH="1">
              <a:off x="2940" y="1139"/>
              <a:ext cx="13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73" name="Rectangle 56"/>
            <p:cNvSpPr>
              <a:spLocks noChangeArrowheads="1"/>
            </p:cNvSpPr>
            <p:nvPr/>
          </p:nvSpPr>
          <p:spPr bwMode="auto">
            <a:xfrm>
              <a:off x="3097" y="1123"/>
              <a:ext cx="197" cy="61"/>
            </a:xfrm>
            <a:prstGeom prst="rect">
              <a:avLst/>
            </a:prstGeom>
            <a:noFill/>
            <a:ln w="9525">
              <a:noFill/>
              <a:miter lim="800000"/>
              <a:headEnd/>
              <a:tailEnd/>
            </a:ln>
          </p:spPr>
          <p:txBody>
            <a:bodyPr>
              <a:prstTxWarp prst="textNoShape">
                <a:avLst/>
              </a:prstTxWarp>
            </a:bodyPr>
            <a:lstStyle/>
            <a:p>
              <a:endParaRPr lang="en-US"/>
            </a:p>
          </p:txBody>
        </p:sp>
        <p:sp>
          <p:nvSpPr>
            <p:cNvPr id="100374" name="Rectangle 57"/>
            <p:cNvSpPr>
              <a:spLocks noChangeArrowheads="1"/>
            </p:cNvSpPr>
            <p:nvPr/>
          </p:nvSpPr>
          <p:spPr bwMode="auto">
            <a:xfrm>
              <a:off x="3097" y="1126"/>
              <a:ext cx="179"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00 070 1</a:t>
              </a:r>
              <a:endParaRPr lang="it-IT"/>
            </a:p>
          </p:txBody>
        </p:sp>
        <p:sp>
          <p:nvSpPr>
            <p:cNvPr id="100375" name="Line 58"/>
            <p:cNvSpPr>
              <a:spLocks noChangeShapeType="1"/>
            </p:cNvSpPr>
            <p:nvPr/>
          </p:nvSpPr>
          <p:spPr bwMode="auto">
            <a:xfrm flipH="1">
              <a:off x="2940" y="1169"/>
              <a:ext cx="12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76" name="Rectangle 59"/>
            <p:cNvSpPr>
              <a:spLocks noChangeArrowheads="1"/>
            </p:cNvSpPr>
            <p:nvPr/>
          </p:nvSpPr>
          <p:spPr bwMode="auto">
            <a:xfrm>
              <a:off x="3082" y="1153"/>
              <a:ext cx="198" cy="61"/>
            </a:xfrm>
            <a:prstGeom prst="rect">
              <a:avLst/>
            </a:prstGeom>
            <a:noFill/>
            <a:ln w="9525">
              <a:noFill/>
              <a:miter lim="800000"/>
              <a:headEnd/>
              <a:tailEnd/>
            </a:ln>
          </p:spPr>
          <p:txBody>
            <a:bodyPr>
              <a:prstTxWarp prst="textNoShape">
                <a:avLst/>
              </a:prstTxWarp>
            </a:bodyPr>
            <a:lstStyle/>
            <a:p>
              <a:endParaRPr lang="en-US"/>
            </a:p>
          </p:txBody>
        </p:sp>
        <p:sp>
          <p:nvSpPr>
            <p:cNvPr id="100377" name="Rectangle 60"/>
            <p:cNvSpPr>
              <a:spLocks noChangeArrowheads="1"/>
            </p:cNvSpPr>
            <p:nvPr/>
          </p:nvSpPr>
          <p:spPr bwMode="auto">
            <a:xfrm>
              <a:off x="3082" y="1157"/>
              <a:ext cx="179"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02 023 1</a:t>
              </a:r>
              <a:endParaRPr lang="it-IT"/>
            </a:p>
          </p:txBody>
        </p:sp>
        <p:sp>
          <p:nvSpPr>
            <p:cNvPr id="100378" name="Line 61"/>
            <p:cNvSpPr>
              <a:spLocks noChangeShapeType="1"/>
            </p:cNvSpPr>
            <p:nvPr/>
          </p:nvSpPr>
          <p:spPr bwMode="auto">
            <a:xfrm flipH="1">
              <a:off x="2940" y="1199"/>
              <a:ext cx="8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79" name="Rectangle 62"/>
            <p:cNvSpPr>
              <a:spLocks noChangeArrowheads="1"/>
            </p:cNvSpPr>
            <p:nvPr/>
          </p:nvSpPr>
          <p:spPr bwMode="auto">
            <a:xfrm>
              <a:off x="3047" y="1183"/>
              <a:ext cx="197" cy="61"/>
            </a:xfrm>
            <a:prstGeom prst="rect">
              <a:avLst/>
            </a:prstGeom>
            <a:noFill/>
            <a:ln w="9525">
              <a:noFill/>
              <a:miter lim="800000"/>
              <a:headEnd/>
              <a:tailEnd/>
            </a:ln>
          </p:spPr>
          <p:txBody>
            <a:bodyPr>
              <a:prstTxWarp prst="textNoShape">
                <a:avLst/>
              </a:prstTxWarp>
            </a:bodyPr>
            <a:lstStyle/>
            <a:p>
              <a:endParaRPr lang="en-US"/>
            </a:p>
          </p:txBody>
        </p:sp>
        <p:sp>
          <p:nvSpPr>
            <p:cNvPr id="100380" name="Rectangle 63"/>
            <p:cNvSpPr>
              <a:spLocks noChangeArrowheads="1"/>
            </p:cNvSpPr>
            <p:nvPr/>
          </p:nvSpPr>
          <p:spPr bwMode="auto">
            <a:xfrm>
              <a:off x="3047" y="1186"/>
              <a:ext cx="178"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02 030 5</a:t>
              </a:r>
              <a:endParaRPr lang="it-IT"/>
            </a:p>
          </p:txBody>
        </p:sp>
        <p:sp>
          <p:nvSpPr>
            <p:cNvPr id="100381" name="Line 64"/>
            <p:cNvSpPr>
              <a:spLocks noChangeShapeType="1"/>
            </p:cNvSpPr>
            <p:nvPr/>
          </p:nvSpPr>
          <p:spPr bwMode="auto">
            <a:xfrm flipH="1">
              <a:off x="2940" y="1229"/>
              <a:ext cx="6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82" name="Rectangle 65"/>
            <p:cNvSpPr>
              <a:spLocks noChangeArrowheads="1"/>
            </p:cNvSpPr>
            <p:nvPr/>
          </p:nvSpPr>
          <p:spPr bwMode="auto">
            <a:xfrm>
              <a:off x="3021" y="1212"/>
              <a:ext cx="196" cy="61"/>
            </a:xfrm>
            <a:prstGeom prst="rect">
              <a:avLst/>
            </a:prstGeom>
            <a:noFill/>
            <a:ln w="9525">
              <a:noFill/>
              <a:miter lim="800000"/>
              <a:headEnd/>
              <a:tailEnd/>
            </a:ln>
          </p:spPr>
          <p:txBody>
            <a:bodyPr>
              <a:prstTxWarp prst="textNoShape">
                <a:avLst/>
              </a:prstTxWarp>
            </a:bodyPr>
            <a:lstStyle/>
            <a:p>
              <a:endParaRPr lang="en-US"/>
            </a:p>
          </p:txBody>
        </p:sp>
        <p:sp>
          <p:nvSpPr>
            <p:cNvPr id="100383" name="Rectangle 66"/>
            <p:cNvSpPr>
              <a:spLocks noChangeArrowheads="1"/>
            </p:cNvSpPr>
            <p:nvPr/>
          </p:nvSpPr>
          <p:spPr bwMode="auto">
            <a:xfrm>
              <a:off x="3021" y="1216"/>
              <a:ext cx="178"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02 031 1</a:t>
              </a:r>
              <a:endParaRPr lang="it-IT"/>
            </a:p>
          </p:txBody>
        </p:sp>
        <p:sp>
          <p:nvSpPr>
            <p:cNvPr id="100384" name="Line 67"/>
            <p:cNvSpPr>
              <a:spLocks noChangeShapeType="1"/>
            </p:cNvSpPr>
            <p:nvPr/>
          </p:nvSpPr>
          <p:spPr bwMode="auto">
            <a:xfrm flipH="1">
              <a:off x="2940" y="1258"/>
              <a:ext cx="7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85" name="Rectangle 68"/>
            <p:cNvSpPr>
              <a:spLocks noChangeArrowheads="1"/>
            </p:cNvSpPr>
            <p:nvPr/>
          </p:nvSpPr>
          <p:spPr bwMode="auto">
            <a:xfrm>
              <a:off x="3031" y="1242"/>
              <a:ext cx="169" cy="61"/>
            </a:xfrm>
            <a:prstGeom prst="rect">
              <a:avLst/>
            </a:prstGeom>
            <a:noFill/>
            <a:ln w="9525">
              <a:noFill/>
              <a:miter lim="800000"/>
              <a:headEnd/>
              <a:tailEnd/>
            </a:ln>
          </p:spPr>
          <p:txBody>
            <a:bodyPr>
              <a:prstTxWarp prst="textNoShape">
                <a:avLst/>
              </a:prstTxWarp>
            </a:bodyPr>
            <a:lstStyle/>
            <a:p>
              <a:endParaRPr lang="en-US"/>
            </a:p>
          </p:txBody>
        </p:sp>
        <p:sp>
          <p:nvSpPr>
            <p:cNvPr id="100386" name="Rectangle 69"/>
            <p:cNvSpPr>
              <a:spLocks noChangeArrowheads="1"/>
            </p:cNvSpPr>
            <p:nvPr/>
          </p:nvSpPr>
          <p:spPr bwMode="auto">
            <a:xfrm>
              <a:off x="3031" y="1245"/>
              <a:ext cx="153"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203005</a:t>
              </a:r>
              <a:endParaRPr lang="it-IT"/>
            </a:p>
          </p:txBody>
        </p:sp>
        <p:sp>
          <p:nvSpPr>
            <p:cNvPr id="100387" name="Line 70"/>
            <p:cNvSpPr>
              <a:spLocks noChangeShapeType="1"/>
            </p:cNvSpPr>
            <p:nvPr/>
          </p:nvSpPr>
          <p:spPr bwMode="auto">
            <a:xfrm flipH="1">
              <a:off x="2940" y="1288"/>
              <a:ext cx="4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88" name="Rectangle 71"/>
            <p:cNvSpPr>
              <a:spLocks noChangeArrowheads="1"/>
            </p:cNvSpPr>
            <p:nvPr/>
          </p:nvSpPr>
          <p:spPr bwMode="auto">
            <a:xfrm>
              <a:off x="3007" y="1272"/>
              <a:ext cx="169" cy="61"/>
            </a:xfrm>
            <a:prstGeom prst="rect">
              <a:avLst/>
            </a:prstGeom>
            <a:noFill/>
            <a:ln w="9525">
              <a:noFill/>
              <a:miter lim="800000"/>
              <a:headEnd/>
              <a:tailEnd/>
            </a:ln>
          </p:spPr>
          <p:txBody>
            <a:bodyPr>
              <a:prstTxWarp prst="textNoShape">
                <a:avLst/>
              </a:prstTxWarp>
            </a:bodyPr>
            <a:lstStyle/>
            <a:p>
              <a:endParaRPr lang="en-US"/>
            </a:p>
          </p:txBody>
        </p:sp>
        <p:sp>
          <p:nvSpPr>
            <p:cNvPr id="100389" name="Rectangle 72"/>
            <p:cNvSpPr>
              <a:spLocks noChangeArrowheads="1"/>
            </p:cNvSpPr>
            <p:nvPr/>
          </p:nvSpPr>
          <p:spPr bwMode="auto">
            <a:xfrm>
              <a:off x="3007" y="1276"/>
              <a:ext cx="152"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203006</a:t>
              </a:r>
              <a:endParaRPr lang="it-IT"/>
            </a:p>
          </p:txBody>
        </p:sp>
        <p:sp>
          <p:nvSpPr>
            <p:cNvPr id="100390" name="Line 73"/>
            <p:cNvSpPr>
              <a:spLocks noChangeShapeType="1"/>
            </p:cNvSpPr>
            <p:nvPr/>
          </p:nvSpPr>
          <p:spPr bwMode="auto">
            <a:xfrm flipH="1">
              <a:off x="2940" y="1318"/>
              <a:ext cx="16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91" name="Rectangle 74"/>
            <p:cNvSpPr>
              <a:spLocks noChangeArrowheads="1"/>
            </p:cNvSpPr>
            <p:nvPr/>
          </p:nvSpPr>
          <p:spPr bwMode="auto">
            <a:xfrm>
              <a:off x="3126" y="1301"/>
              <a:ext cx="253" cy="61"/>
            </a:xfrm>
            <a:prstGeom prst="rect">
              <a:avLst/>
            </a:prstGeom>
            <a:noFill/>
            <a:ln w="9525">
              <a:noFill/>
              <a:miter lim="800000"/>
              <a:headEnd/>
              <a:tailEnd/>
            </a:ln>
          </p:spPr>
          <p:txBody>
            <a:bodyPr>
              <a:prstTxWarp prst="textNoShape">
                <a:avLst/>
              </a:prstTxWarp>
            </a:bodyPr>
            <a:lstStyle/>
            <a:p>
              <a:endParaRPr lang="en-US"/>
            </a:p>
          </p:txBody>
        </p:sp>
        <p:sp>
          <p:nvSpPr>
            <p:cNvPr id="100392" name="Rectangle 75"/>
            <p:cNvSpPr>
              <a:spLocks noChangeArrowheads="1"/>
            </p:cNvSpPr>
            <p:nvPr/>
          </p:nvSpPr>
          <p:spPr bwMode="auto">
            <a:xfrm>
              <a:off x="3126" y="1304"/>
              <a:ext cx="229"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791200 1 2</a:t>
              </a:r>
              <a:endParaRPr lang="it-IT"/>
            </a:p>
          </p:txBody>
        </p:sp>
        <p:sp>
          <p:nvSpPr>
            <p:cNvPr id="100393" name="Line 76"/>
            <p:cNvSpPr>
              <a:spLocks noChangeShapeType="1"/>
            </p:cNvSpPr>
            <p:nvPr/>
          </p:nvSpPr>
          <p:spPr bwMode="auto">
            <a:xfrm flipH="1">
              <a:off x="2940" y="1346"/>
              <a:ext cx="6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94" name="Rectangle 77"/>
            <p:cNvSpPr>
              <a:spLocks noChangeArrowheads="1"/>
            </p:cNvSpPr>
            <p:nvPr/>
          </p:nvSpPr>
          <p:spPr bwMode="auto">
            <a:xfrm>
              <a:off x="3026" y="1331"/>
              <a:ext cx="141" cy="61"/>
            </a:xfrm>
            <a:prstGeom prst="rect">
              <a:avLst/>
            </a:prstGeom>
            <a:noFill/>
            <a:ln w="9525">
              <a:noFill/>
              <a:miter lim="800000"/>
              <a:headEnd/>
              <a:tailEnd/>
            </a:ln>
          </p:spPr>
          <p:txBody>
            <a:bodyPr>
              <a:prstTxWarp prst="textNoShape">
                <a:avLst/>
              </a:prstTxWarp>
            </a:bodyPr>
            <a:lstStyle/>
            <a:p>
              <a:endParaRPr lang="en-US"/>
            </a:p>
          </p:txBody>
        </p:sp>
        <p:sp>
          <p:nvSpPr>
            <p:cNvPr id="100395" name="Rectangle 78"/>
            <p:cNvSpPr>
              <a:spLocks noChangeArrowheads="1"/>
            </p:cNvSpPr>
            <p:nvPr/>
          </p:nvSpPr>
          <p:spPr bwMode="auto">
            <a:xfrm>
              <a:off x="3026" y="1334"/>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95092</a:t>
              </a:r>
              <a:endParaRPr lang="it-IT"/>
            </a:p>
          </p:txBody>
        </p:sp>
        <p:sp>
          <p:nvSpPr>
            <p:cNvPr id="100396" name="Line 79"/>
            <p:cNvSpPr>
              <a:spLocks noChangeShapeType="1"/>
            </p:cNvSpPr>
            <p:nvPr/>
          </p:nvSpPr>
          <p:spPr bwMode="auto">
            <a:xfrm flipH="1">
              <a:off x="2940" y="1377"/>
              <a:ext cx="9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397" name="Rectangle 80"/>
            <p:cNvSpPr>
              <a:spLocks noChangeArrowheads="1"/>
            </p:cNvSpPr>
            <p:nvPr/>
          </p:nvSpPr>
          <p:spPr bwMode="auto">
            <a:xfrm>
              <a:off x="3055" y="1361"/>
              <a:ext cx="132" cy="61"/>
            </a:xfrm>
            <a:prstGeom prst="rect">
              <a:avLst/>
            </a:prstGeom>
            <a:noFill/>
            <a:ln w="9525">
              <a:noFill/>
              <a:miter lim="800000"/>
              <a:headEnd/>
              <a:tailEnd/>
            </a:ln>
          </p:spPr>
          <p:txBody>
            <a:bodyPr>
              <a:prstTxWarp prst="textNoShape">
                <a:avLst/>
              </a:prstTxWarp>
            </a:bodyPr>
            <a:lstStyle/>
            <a:p>
              <a:endParaRPr lang="en-US"/>
            </a:p>
          </p:txBody>
        </p:sp>
        <p:sp>
          <p:nvSpPr>
            <p:cNvPr id="100398" name="Rectangle 81"/>
            <p:cNvSpPr>
              <a:spLocks noChangeArrowheads="1"/>
            </p:cNvSpPr>
            <p:nvPr/>
          </p:nvSpPr>
          <p:spPr bwMode="auto">
            <a:xfrm>
              <a:off x="3055" y="1364"/>
              <a:ext cx="120"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B13 4</a:t>
              </a:r>
              <a:endParaRPr lang="it-IT"/>
            </a:p>
          </p:txBody>
        </p:sp>
        <p:sp>
          <p:nvSpPr>
            <p:cNvPr id="100399" name="Line 82"/>
            <p:cNvSpPr>
              <a:spLocks noChangeShapeType="1"/>
            </p:cNvSpPr>
            <p:nvPr/>
          </p:nvSpPr>
          <p:spPr bwMode="auto">
            <a:xfrm flipH="1">
              <a:off x="2940" y="1406"/>
              <a:ext cx="7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00" name="Rectangle 83"/>
            <p:cNvSpPr>
              <a:spLocks noChangeArrowheads="1"/>
            </p:cNvSpPr>
            <p:nvPr/>
          </p:nvSpPr>
          <p:spPr bwMode="auto">
            <a:xfrm>
              <a:off x="3031" y="1390"/>
              <a:ext cx="104" cy="61"/>
            </a:xfrm>
            <a:prstGeom prst="rect">
              <a:avLst/>
            </a:prstGeom>
            <a:noFill/>
            <a:ln w="9525">
              <a:noFill/>
              <a:miter lim="800000"/>
              <a:headEnd/>
              <a:tailEnd/>
            </a:ln>
          </p:spPr>
          <p:txBody>
            <a:bodyPr>
              <a:prstTxWarp prst="textNoShape">
                <a:avLst/>
              </a:prstTxWarp>
            </a:bodyPr>
            <a:lstStyle/>
            <a:p>
              <a:endParaRPr lang="en-US"/>
            </a:p>
          </p:txBody>
        </p:sp>
        <p:sp>
          <p:nvSpPr>
            <p:cNvPr id="100401" name="Rectangle 84"/>
            <p:cNvSpPr>
              <a:spLocks noChangeArrowheads="1"/>
            </p:cNvSpPr>
            <p:nvPr/>
          </p:nvSpPr>
          <p:spPr bwMode="auto">
            <a:xfrm>
              <a:off x="3031" y="1393"/>
              <a:ext cx="9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Cal1</a:t>
              </a:r>
              <a:endParaRPr lang="it-IT"/>
            </a:p>
          </p:txBody>
        </p:sp>
        <p:sp>
          <p:nvSpPr>
            <p:cNvPr id="100402" name="Line 85"/>
            <p:cNvSpPr>
              <a:spLocks noChangeShapeType="1"/>
            </p:cNvSpPr>
            <p:nvPr/>
          </p:nvSpPr>
          <p:spPr bwMode="auto">
            <a:xfrm flipH="1">
              <a:off x="2940" y="1435"/>
              <a:ext cx="7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03" name="Rectangle 86"/>
            <p:cNvSpPr>
              <a:spLocks noChangeArrowheads="1"/>
            </p:cNvSpPr>
            <p:nvPr/>
          </p:nvSpPr>
          <p:spPr bwMode="auto">
            <a:xfrm>
              <a:off x="3033" y="1420"/>
              <a:ext cx="103" cy="60"/>
            </a:xfrm>
            <a:prstGeom prst="rect">
              <a:avLst/>
            </a:prstGeom>
            <a:noFill/>
            <a:ln w="9525">
              <a:noFill/>
              <a:miter lim="800000"/>
              <a:headEnd/>
              <a:tailEnd/>
            </a:ln>
          </p:spPr>
          <p:txBody>
            <a:bodyPr>
              <a:prstTxWarp prst="textNoShape">
                <a:avLst/>
              </a:prstTxWarp>
            </a:bodyPr>
            <a:lstStyle/>
            <a:p>
              <a:endParaRPr lang="en-US"/>
            </a:p>
          </p:txBody>
        </p:sp>
        <p:sp>
          <p:nvSpPr>
            <p:cNvPr id="100404" name="Rectangle 87"/>
            <p:cNvSpPr>
              <a:spLocks noChangeArrowheads="1"/>
            </p:cNvSpPr>
            <p:nvPr/>
          </p:nvSpPr>
          <p:spPr bwMode="auto">
            <a:xfrm>
              <a:off x="3033" y="1423"/>
              <a:ext cx="9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Cal2</a:t>
              </a:r>
              <a:endParaRPr lang="it-IT"/>
            </a:p>
          </p:txBody>
        </p:sp>
        <p:sp>
          <p:nvSpPr>
            <p:cNvPr id="100405" name="Line 88"/>
            <p:cNvSpPr>
              <a:spLocks noChangeShapeType="1"/>
            </p:cNvSpPr>
            <p:nvPr/>
          </p:nvSpPr>
          <p:spPr bwMode="auto">
            <a:xfrm flipH="1">
              <a:off x="2940" y="1465"/>
              <a:ext cx="8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06" name="Rectangle 89"/>
            <p:cNvSpPr>
              <a:spLocks noChangeArrowheads="1"/>
            </p:cNvSpPr>
            <p:nvPr/>
          </p:nvSpPr>
          <p:spPr bwMode="auto">
            <a:xfrm>
              <a:off x="3047" y="1448"/>
              <a:ext cx="132" cy="61"/>
            </a:xfrm>
            <a:prstGeom prst="rect">
              <a:avLst/>
            </a:prstGeom>
            <a:noFill/>
            <a:ln w="9525">
              <a:noFill/>
              <a:miter lim="800000"/>
              <a:headEnd/>
              <a:tailEnd/>
            </a:ln>
          </p:spPr>
          <p:txBody>
            <a:bodyPr>
              <a:prstTxWarp prst="textNoShape">
                <a:avLst/>
              </a:prstTxWarp>
            </a:bodyPr>
            <a:lstStyle/>
            <a:p>
              <a:endParaRPr lang="en-US"/>
            </a:p>
          </p:txBody>
        </p:sp>
        <p:sp>
          <p:nvSpPr>
            <p:cNvPr id="100407" name="Rectangle 90"/>
            <p:cNvSpPr>
              <a:spLocks noChangeArrowheads="1"/>
            </p:cNvSpPr>
            <p:nvPr/>
          </p:nvSpPr>
          <p:spPr bwMode="auto">
            <a:xfrm>
              <a:off x="3047" y="1452"/>
              <a:ext cx="119"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E14 2</a:t>
              </a:r>
              <a:endParaRPr lang="it-IT"/>
            </a:p>
          </p:txBody>
        </p:sp>
        <p:sp>
          <p:nvSpPr>
            <p:cNvPr id="100408" name="Line 91"/>
            <p:cNvSpPr>
              <a:spLocks noChangeShapeType="1"/>
            </p:cNvSpPr>
            <p:nvPr/>
          </p:nvSpPr>
          <p:spPr bwMode="auto">
            <a:xfrm flipH="1">
              <a:off x="2940" y="1494"/>
              <a:ext cx="6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09" name="Rectangle 92"/>
            <p:cNvSpPr>
              <a:spLocks noChangeArrowheads="1"/>
            </p:cNvSpPr>
            <p:nvPr/>
          </p:nvSpPr>
          <p:spPr bwMode="auto">
            <a:xfrm>
              <a:off x="3027" y="1479"/>
              <a:ext cx="202" cy="60"/>
            </a:xfrm>
            <a:prstGeom prst="rect">
              <a:avLst/>
            </a:prstGeom>
            <a:noFill/>
            <a:ln w="9525">
              <a:noFill/>
              <a:miter lim="800000"/>
              <a:headEnd/>
              <a:tailEnd/>
            </a:ln>
          </p:spPr>
          <p:txBody>
            <a:bodyPr>
              <a:prstTxWarp prst="textNoShape">
                <a:avLst/>
              </a:prstTxWarp>
            </a:bodyPr>
            <a:lstStyle/>
            <a:p>
              <a:endParaRPr lang="en-US"/>
            </a:p>
          </p:txBody>
        </p:sp>
        <p:sp>
          <p:nvSpPr>
            <p:cNvPr id="100410" name="Rectangle 93"/>
            <p:cNvSpPr>
              <a:spLocks noChangeArrowheads="1"/>
            </p:cNvSpPr>
            <p:nvPr/>
          </p:nvSpPr>
          <p:spPr bwMode="auto">
            <a:xfrm>
              <a:off x="3027" y="1482"/>
              <a:ext cx="183"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E18 11 3</a:t>
              </a:r>
              <a:endParaRPr lang="it-IT"/>
            </a:p>
          </p:txBody>
        </p:sp>
        <p:sp>
          <p:nvSpPr>
            <p:cNvPr id="100411" name="Line 94"/>
            <p:cNvSpPr>
              <a:spLocks noChangeShapeType="1"/>
            </p:cNvSpPr>
            <p:nvPr/>
          </p:nvSpPr>
          <p:spPr bwMode="auto">
            <a:xfrm flipH="1">
              <a:off x="2940" y="1525"/>
              <a:ext cx="3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12" name="Rectangle 95"/>
            <p:cNvSpPr>
              <a:spLocks noChangeArrowheads="1"/>
            </p:cNvSpPr>
            <p:nvPr/>
          </p:nvSpPr>
          <p:spPr bwMode="auto">
            <a:xfrm>
              <a:off x="2995" y="1508"/>
              <a:ext cx="104" cy="61"/>
            </a:xfrm>
            <a:prstGeom prst="rect">
              <a:avLst/>
            </a:prstGeom>
            <a:noFill/>
            <a:ln w="9525">
              <a:noFill/>
              <a:miter lim="800000"/>
              <a:headEnd/>
              <a:tailEnd/>
            </a:ln>
          </p:spPr>
          <p:txBody>
            <a:bodyPr>
              <a:prstTxWarp prst="textNoShape">
                <a:avLst/>
              </a:prstTxWarp>
            </a:bodyPr>
            <a:lstStyle/>
            <a:p>
              <a:endParaRPr lang="en-US"/>
            </a:p>
          </p:txBody>
        </p:sp>
        <p:sp>
          <p:nvSpPr>
            <p:cNvPr id="100413" name="Rectangle 96"/>
            <p:cNvSpPr>
              <a:spLocks noChangeArrowheads="1"/>
            </p:cNvSpPr>
            <p:nvPr/>
          </p:nvSpPr>
          <p:spPr bwMode="auto">
            <a:xfrm>
              <a:off x="2995" y="1512"/>
              <a:ext cx="9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E3 1</a:t>
              </a:r>
              <a:endParaRPr lang="it-IT"/>
            </a:p>
          </p:txBody>
        </p:sp>
        <p:sp>
          <p:nvSpPr>
            <p:cNvPr id="100414" name="Line 97"/>
            <p:cNvSpPr>
              <a:spLocks noChangeShapeType="1"/>
            </p:cNvSpPr>
            <p:nvPr/>
          </p:nvSpPr>
          <p:spPr bwMode="auto">
            <a:xfrm flipH="1">
              <a:off x="2940" y="1553"/>
              <a:ext cx="9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15" name="Rectangle 98"/>
            <p:cNvSpPr>
              <a:spLocks noChangeArrowheads="1"/>
            </p:cNvSpPr>
            <p:nvPr/>
          </p:nvSpPr>
          <p:spPr bwMode="auto">
            <a:xfrm>
              <a:off x="3060" y="1538"/>
              <a:ext cx="84" cy="61"/>
            </a:xfrm>
            <a:prstGeom prst="rect">
              <a:avLst/>
            </a:prstGeom>
            <a:noFill/>
            <a:ln w="9525">
              <a:noFill/>
              <a:miter lim="800000"/>
              <a:headEnd/>
              <a:tailEnd/>
            </a:ln>
          </p:spPr>
          <p:txBody>
            <a:bodyPr>
              <a:prstTxWarp prst="textNoShape">
                <a:avLst/>
              </a:prstTxWarp>
            </a:bodyPr>
            <a:lstStyle/>
            <a:p>
              <a:endParaRPr lang="en-US"/>
            </a:p>
          </p:txBody>
        </p:sp>
        <p:sp>
          <p:nvSpPr>
            <p:cNvPr id="100416" name="Rectangle 99"/>
            <p:cNvSpPr>
              <a:spLocks noChangeArrowheads="1"/>
            </p:cNvSpPr>
            <p:nvPr/>
          </p:nvSpPr>
          <p:spPr bwMode="auto">
            <a:xfrm>
              <a:off x="3060" y="1541"/>
              <a:ext cx="76"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L1b</a:t>
              </a:r>
              <a:endParaRPr lang="it-IT"/>
            </a:p>
          </p:txBody>
        </p:sp>
        <p:sp>
          <p:nvSpPr>
            <p:cNvPr id="100417" name="Line 100"/>
            <p:cNvSpPr>
              <a:spLocks noChangeShapeType="1"/>
            </p:cNvSpPr>
            <p:nvPr/>
          </p:nvSpPr>
          <p:spPr bwMode="auto">
            <a:xfrm flipH="1">
              <a:off x="2940" y="1583"/>
              <a:ext cx="4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18" name="Rectangle 101"/>
            <p:cNvSpPr>
              <a:spLocks noChangeArrowheads="1"/>
            </p:cNvSpPr>
            <p:nvPr/>
          </p:nvSpPr>
          <p:spPr bwMode="auto">
            <a:xfrm>
              <a:off x="3002" y="1566"/>
              <a:ext cx="127" cy="61"/>
            </a:xfrm>
            <a:prstGeom prst="rect">
              <a:avLst/>
            </a:prstGeom>
            <a:noFill/>
            <a:ln w="9525">
              <a:noFill/>
              <a:miter lim="800000"/>
              <a:headEnd/>
              <a:tailEnd/>
            </a:ln>
          </p:spPr>
          <p:txBody>
            <a:bodyPr>
              <a:prstTxWarp prst="textNoShape">
                <a:avLst/>
              </a:prstTxWarp>
            </a:bodyPr>
            <a:lstStyle/>
            <a:p>
              <a:endParaRPr lang="en-US"/>
            </a:p>
          </p:txBody>
        </p:sp>
        <p:sp>
          <p:nvSpPr>
            <p:cNvPr id="100419" name="Rectangle 102"/>
            <p:cNvSpPr>
              <a:spLocks noChangeArrowheads="1"/>
            </p:cNvSpPr>
            <p:nvPr/>
          </p:nvSpPr>
          <p:spPr bwMode="auto">
            <a:xfrm>
              <a:off x="3002" y="1569"/>
              <a:ext cx="114"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L58 1</a:t>
              </a:r>
              <a:endParaRPr lang="it-IT"/>
            </a:p>
          </p:txBody>
        </p:sp>
        <p:sp>
          <p:nvSpPr>
            <p:cNvPr id="100420" name="Line 103"/>
            <p:cNvSpPr>
              <a:spLocks noChangeShapeType="1"/>
            </p:cNvSpPr>
            <p:nvPr/>
          </p:nvSpPr>
          <p:spPr bwMode="auto">
            <a:xfrm flipH="1">
              <a:off x="2940" y="1613"/>
              <a:ext cx="8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21" name="Rectangle 104"/>
            <p:cNvSpPr>
              <a:spLocks noChangeArrowheads="1"/>
            </p:cNvSpPr>
            <p:nvPr/>
          </p:nvSpPr>
          <p:spPr bwMode="auto">
            <a:xfrm>
              <a:off x="3047" y="1596"/>
              <a:ext cx="59" cy="61"/>
            </a:xfrm>
            <a:prstGeom prst="rect">
              <a:avLst/>
            </a:prstGeom>
            <a:noFill/>
            <a:ln w="9525">
              <a:noFill/>
              <a:miter lim="800000"/>
              <a:headEnd/>
              <a:tailEnd/>
            </a:ln>
          </p:spPr>
          <p:txBody>
            <a:bodyPr>
              <a:prstTxWarp prst="textNoShape">
                <a:avLst/>
              </a:prstTxWarp>
            </a:bodyPr>
            <a:lstStyle/>
            <a:p>
              <a:endParaRPr lang="en-US"/>
            </a:p>
          </p:txBody>
        </p:sp>
        <p:sp>
          <p:nvSpPr>
            <p:cNvPr id="100422" name="Rectangle 105"/>
            <p:cNvSpPr>
              <a:spLocks noChangeArrowheads="1"/>
            </p:cNvSpPr>
            <p:nvPr/>
          </p:nvSpPr>
          <p:spPr bwMode="auto">
            <a:xfrm>
              <a:off x="3047" y="1599"/>
              <a:ext cx="53"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T5</a:t>
              </a:r>
              <a:endParaRPr lang="it-IT"/>
            </a:p>
          </p:txBody>
        </p:sp>
        <p:sp>
          <p:nvSpPr>
            <p:cNvPr id="100423" name="Line 106"/>
            <p:cNvSpPr>
              <a:spLocks noChangeShapeType="1"/>
            </p:cNvSpPr>
            <p:nvPr/>
          </p:nvSpPr>
          <p:spPr bwMode="auto">
            <a:xfrm flipH="1">
              <a:off x="3360" y="1642"/>
              <a:ext cx="31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24" name="Rectangle 107"/>
            <p:cNvSpPr>
              <a:spLocks noChangeArrowheads="1"/>
            </p:cNvSpPr>
            <p:nvPr/>
          </p:nvSpPr>
          <p:spPr bwMode="auto">
            <a:xfrm>
              <a:off x="3693" y="1626"/>
              <a:ext cx="141" cy="60"/>
            </a:xfrm>
            <a:prstGeom prst="rect">
              <a:avLst/>
            </a:prstGeom>
            <a:noFill/>
            <a:ln w="9525">
              <a:noFill/>
              <a:miter lim="800000"/>
              <a:headEnd/>
              <a:tailEnd/>
            </a:ln>
          </p:spPr>
          <p:txBody>
            <a:bodyPr>
              <a:prstTxWarp prst="textNoShape">
                <a:avLst/>
              </a:prstTxWarp>
            </a:bodyPr>
            <a:lstStyle/>
            <a:p>
              <a:endParaRPr lang="en-US"/>
            </a:p>
          </p:txBody>
        </p:sp>
        <p:sp>
          <p:nvSpPr>
            <p:cNvPr id="100425" name="Rectangle 108"/>
            <p:cNvSpPr>
              <a:spLocks noChangeArrowheads="1"/>
            </p:cNvSpPr>
            <p:nvPr/>
          </p:nvSpPr>
          <p:spPr bwMode="auto">
            <a:xfrm>
              <a:off x="3693" y="1629"/>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98297</a:t>
              </a:r>
              <a:endParaRPr lang="it-IT"/>
            </a:p>
          </p:txBody>
        </p:sp>
        <p:sp>
          <p:nvSpPr>
            <p:cNvPr id="100426" name="Line 109"/>
            <p:cNvSpPr>
              <a:spLocks noChangeShapeType="1"/>
            </p:cNvSpPr>
            <p:nvPr/>
          </p:nvSpPr>
          <p:spPr bwMode="auto">
            <a:xfrm flipH="1">
              <a:off x="3762" y="1672"/>
              <a:ext cx="5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27" name="Rectangle 110"/>
            <p:cNvSpPr>
              <a:spLocks noChangeArrowheads="1"/>
            </p:cNvSpPr>
            <p:nvPr/>
          </p:nvSpPr>
          <p:spPr bwMode="auto">
            <a:xfrm>
              <a:off x="3836" y="1655"/>
              <a:ext cx="133" cy="60"/>
            </a:xfrm>
            <a:prstGeom prst="rect">
              <a:avLst/>
            </a:prstGeom>
            <a:noFill/>
            <a:ln w="9525">
              <a:noFill/>
              <a:miter lim="800000"/>
              <a:headEnd/>
              <a:tailEnd/>
            </a:ln>
          </p:spPr>
          <p:txBody>
            <a:bodyPr>
              <a:prstTxWarp prst="textNoShape">
                <a:avLst/>
              </a:prstTxWarp>
            </a:bodyPr>
            <a:lstStyle/>
            <a:p>
              <a:endParaRPr lang="en-US"/>
            </a:p>
          </p:txBody>
        </p:sp>
        <p:sp>
          <p:nvSpPr>
            <p:cNvPr id="100428" name="Rectangle 111"/>
            <p:cNvSpPr>
              <a:spLocks noChangeArrowheads="1"/>
            </p:cNvSpPr>
            <p:nvPr/>
          </p:nvSpPr>
          <p:spPr bwMode="auto">
            <a:xfrm>
              <a:off x="3836" y="1658"/>
              <a:ext cx="120"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B20 1</a:t>
              </a:r>
              <a:endParaRPr lang="it-IT"/>
            </a:p>
          </p:txBody>
        </p:sp>
        <p:sp>
          <p:nvSpPr>
            <p:cNvPr id="100429" name="Line 112"/>
            <p:cNvSpPr>
              <a:spLocks noChangeShapeType="1"/>
            </p:cNvSpPr>
            <p:nvPr/>
          </p:nvSpPr>
          <p:spPr bwMode="auto">
            <a:xfrm flipH="1">
              <a:off x="3894" y="1701"/>
              <a:ext cx="7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30" name="Rectangle 113"/>
            <p:cNvSpPr>
              <a:spLocks noChangeArrowheads="1"/>
            </p:cNvSpPr>
            <p:nvPr/>
          </p:nvSpPr>
          <p:spPr bwMode="auto">
            <a:xfrm>
              <a:off x="3994" y="1684"/>
              <a:ext cx="197" cy="61"/>
            </a:xfrm>
            <a:prstGeom prst="rect">
              <a:avLst/>
            </a:prstGeom>
            <a:noFill/>
            <a:ln w="9525">
              <a:noFill/>
              <a:miter lim="800000"/>
              <a:headEnd/>
              <a:tailEnd/>
            </a:ln>
          </p:spPr>
          <p:txBody>
            <a:bodyPr>
              <a:prstTxWarp prst="textNoShape">
                <a:avLst/>
              </a:prstTxWarp>
            </a:bodyPr>
            <a:lstStyle/>
            <a:p>
              <a:endParaRPr lang="en-US"/>
            </a:p>
          </p:txBody>
        </p:sp>
        <p:sp>
          <p:nvSpPr>
            <p:cNvPr id="100431" name="Rectangle 114"/>
            <p:cNvSpPr>
              <a:spLocks noChangeArrowheads="1"/>
            </p:cNvSpPr>
            <p:nvPr/>
          </p:nvSpPr>
          <p:spPr bwMode="auto">
            <a:xfrm>
              <a:off x="3994" y="1687"/>
              <a:ext cx="178"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00 071 1</a:t>
              </a:r>
              <a:endParaRPr lang="it-IT"/>
            </a:p>
          </p:txBody>
        </p:sp>
        <p:sp>
          <p:nvSpPr>
            <p:cNvPr id="100432" name="Line 115"/>
            <p:cNvSpPr>
              <a:spLocks noChangeShapeType="1"/>
            </p:cNvSpPr>
            <p:nvPr/>
          </p:nvSpPr>
          <p:spPr bwMode="auto">
            <a:xfrm flipH="1">
              <a:off x="3894" y="1731"/>
              <a:ext cx="4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33" name="Rectangle 116"/>
            <p:cNvSpPr>
              <a:spLocks noChangeArrowheads="1"/>
            </p:cNvSpPr>
            <p:nvPr/>
          </p:nvSpPr>
          <p:spPr bwMode="auto">
            <a:xfrm>
              <a:off x="3958" y="1714"/>
              <a:ext cx="197" cy="61"/>
            </a:xfrm>
            <a:prstGeom prst="rect">
              <a:avLst/>
            </a:prstGeom>
            <a:noFill/>
            <a:ln w="9525">
              <a:noFill/>
              <a:miter lim="800000"/>
              <a:headEnd/>
              <a:tailEnd/>
            </a:ln>
          </p:spPr>
          <p:txBody>
            <a:bodyPr>
              <a:prstTxWarp prst="textNoShape">
                <a:avLst/>
              </a:prstTxWarp>
            </a:bodyPr>
            <a:lstStyle/>
            <a:p>
              <a:endParaRPr lang="en-US"/>
            </a:p>
          </p:txBody>
        </p:sp>
        <p:sp>
          <p:nvSpPr>
            <p:cNvPr id="100434" name="Rectangle 117"/>
            <p:cNvSpPr>
              <a:spLocks noChangeArrowheads="1"/>
            </p:cNvSpPr>
            <p:nvPr/>
          </p:nvSpPr>
          <p:spPr bwMode="auto">
            <a:xfrm>
              <a:off x="3958" y="1718"/>
              <a:ext cx="178"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00 073 2</a:t>
              </a:r>
              <a:endParaRPr lang="it-IT"/>
            </a:p>
          </p:txBody>
        </p:sp>
        <p:sp>
          <p:nvSpPr>
            <p:cNvPr id="100435" name="Line 118"/>
            <p:cNvSpPr>
              <a:spLocks noChangeShapeType="1"/>
            </p:cNvSpPr>
            <p:nvPr/>
          </p:nvSpPr>
          <p:spPr bwMode="auto">
            <a:xfrm flipH="1">
              <a:off x="3894" y="1760"/>
              <a:ext cx="9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36" name="Rectangle 119"/>
            <p:cNvSpPr>
              <a:spLocks noChangeArrowheads="1"/>
            </p:cNvSpPr>
            <p:nvPr/>
          </p:nvSpPr>
          <p:spPr bwMode="auto">
            <a:xfrm>
              <a:off x="4014" y="1744"/>
              <a:ext cx="253" cy="61"/>
            </a:xfrm>
            <a:prstGeom prst="rect">
              <a:avLst/>
            </a:prstGeom>
            <a:noFill/>
            <a:ln w="9525">
              <a:noFill/>
              <a:miter lim="800000"/>
              <a:headEnd/>
              <a:tailEnd/>
            </a:ln>
          </p:spPr>
          <p:txBody>
            <a:bodyPr>
              <a:prstTxWarp prst="textNoShape">
                <a:avLst/>
              </a:prstTxWarp>
            </a:bodyPr>
            <a:lstStyle/>
            <a:p>
              <a:endParaRPr lang="en-US"/>
            </a:p>
          </p:txBody>
        </p:sp>
        <p:sp>
          <p:nvSpPr>
            <p:cNvPr id="100437" name="Rectangle 120"/>
            <p:cNvSpPr>
              <a:spLocks noChangeArrowheads="1"/>
            </p:cNvSpPr>
            <p:nvPr/>
          </p:nvSpPr>
          <p:spPr bwMode="auto">
            <a:xfrm>
              <a:off x="4014" y="1747"/>
              <a:ext cx="229"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810928 1 1</a:t>
              </a:r>
              <a:endParaRPr lang="it-IT"/>
            </a:p>
          </p:txBody>
        </p:sp>
        <p:sp>
          <p:nvSpPr>
            <p:cNvPr id="100438" name="Line 121"/>
            <p:cNvSpPr>
              <a:spLocks noChangeShapeType="1"/>
            </p:cNvSpPr>
            <p:nvPr/>
          </p:nvSpPr>
          <p:spPr bwMode="auto">
            <a:xfrm flipH="1">
              <a:off x="3762" y="1731"/>
              <a:ext cx="13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39" name="Line 122"/>
            <p:cNvSpPr>
              <a:spLocks noChangeShapeType="1"/>
            </p:cNvSpPr>
            <p:nvPr/>
          </p:nvSpPr>
          <p:spPr bwMode="auto">
            <a:xfrm>
              <a:off x="3894" y="1701"/>
              <a:ext cx="1" cy="59"/>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40" name="Line 123"/>
            <p:cNvSpPr>
              <a:spLocks noChangeShapeType="1"/>
            </p:cNvSpPr>
            <p:nvPr/>
          </p:nvSpPr>
          <p:spPr bwMode="auto">
            <a:xfrm flipH="1">
              <a:off x="3360" y="1700"/>
              <a:ext cx="40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41" name="Line 124"/>
            <p:cNvSpPr>
              <a:spLocks noChangeShapeType="1"/>
            </p:cNvSpPr>
            <p:nvPr/>
          </p:nvSpPr>
          <p:spPr bwMode="auto">
            <a:xfrm>
              <a:off x="3762" y="1672"/>
              <a:ext cx="1" cy="59"/>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42" name="Line 125"/>
            <p:cNvSpPr>
              <a:spLocks noChangeShapeType="1"/>
            </p:cNvSpPr>
            <p:nvPr/>
          </p:nvSpPr>
          <p:spPr bwMode="auto">
            <a:xfrm flipH="1">
              <a:off x="2940" y="1672"/>
              <a:ext cx="42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43" name="Line 126"/>
            <p:cNvSpPr>
              <a:spLocks noChangeShapeType="1"/>
            </p:cNvSpPr>
            <p:nvPr/>
          </p:nvSpPr>
          <p:spPr bwMode="auto">
            <a:xfrm>
              <a:off x="3360" y="1642"/>
              <a:ext cx="1" cy="58"/>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44" name="Line 127"/>
            <p:cNvSpPr>
              <a:spLocks noChangeShapeType="1"/>
            </p:cNvSpPr>
            <p:nvPr/>
          </p:nvSpPr>
          <p:spPr bwMode="auto">
            <a:xfrm flipH="1">
              <a:off x="3104" y="1789"/>
              <a:ext cx="5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45" name="Rectangle 128"/>
            <p:cNvSpPr>
              <a:spLocks noChangeArrowheads="1"/>
            </p:cNvSpPr>
            <p:nvPr/>
          </p:nvSpPr>
          <p:spPr bwMode="auto">
            <a:xfrm>
              <a:off x="3183" y="1773"/>
              <a:ext cx="118" cy="61"/>
            </a:xfrm>
            <a:prstGeom prst="rect">
              <a:avLst/>
            </a:prstGeom>
            <a:noFill/>
            <a:ln w="9525">
              <a:noFill/>
              <a:miter lim="800000"/>
              <a:headEnd/>
              <a:tailEnd/>
            </a:ln>
          </p:spPr>
          <p:txBody>
            <a:bodyPr>
              <a:prstTxWarp prst="textNoShape">
                <a:avLst/>
              </a:prstTxWarp>
            </a:bodyPr>
            <a:lstStyle/>
            <a:p>
              <a:endParaRPr lang="en-US"/>
            </a:p>
          </p:txBody>
        </p:sp>
        <p:sp>
          <p:nvSpPr>
            <p:cNvPr id="100446" name="Rectangle 129"/>
            <p:cNvSpPr>
              <a:spLocks noChangeArrowheads="1"/>
            </p:cNvSpPr>
            <p:nvPr/>
          </p:nvSpPr>
          <p:spPr bwMode="auto">
            <a:xfrm>
              <a:off x="3183" y="1776"/>
              <a:ext cx="10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417P</a:t>
              </a:r>
              <a:endParaRPr lang="it-IT"/>
            </a:p>
          </p:txBody>
        </p:sp>
        <p:sp>
          <p:nvSpPr>
            <p:cNvPr id="100447" name="Line 130"/>
            <p:cNvSpPr>
              <a:spLocks noChangeShapeType="1"/>
            </p:cNvSpPr>
            <p:nvPr/>
          </p:nvSpPr>
          <p:spPr bwMode="auto">
            <a:xfrm flipH="1">
              <a:off x="3104" y="1819"/>
              <a:ext cx="10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48" name="Rectangle 131"/>
            <p:cNvSpPr>
              <a:spLocks noChangeArrowheads="1"/>
            </p:cNvSpPr>
            <p:nvPr/>
          </p:nvSpPr>
          <p:spPr bwMode="auto">
            <a:xfrm>
              <a:off x="3227" y="1802"/>
              <a:ext cx="133" cy="61"/>
            </a:xfrm>
            <a:prstGeom prst="rect">
              <a:avLst/>
            </a:prstGeom>
            <a:noFill/>
            <a:ln w="9525">
              <a:noFill/>
              <a:miter lim="800000"/>
              <a:headEnd/>
              <a:tailEnd/>
            </a:ln>
          </p:spPr>
          <p:txBody>
            <a:bodyPr>
              <a:prstTxWarp prst="textNoShape">
                <a:avLst/>
              </a:prstTxWarp>
            </a:bodyPr>
            <a:lstStyle/>
            <a:p>
              <a:endParaRPr lang="en-US"/>
            </a:p>
          </p:txBody>
        </p:sp>
        <p:sp>
          <p:nvSpPr>
            <p:cNvPr id="100449" name="Rectangle 132"/>
            <p:cNvSpPr>
              <a:spLocks noChangeArrowheads="1"/>
            </p:cNvSpPr>
            <p:nvPr/>
          </p:nvSpPr>
          <p:spPr bwMode="auto">
            <a:xfrm>
              <a:off x="3227" y="1806"/>
              <a:ext cx="120"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B3 22</a:t>
              </a:r>
              <a:endParaRPr lang="it-IT"/>
            </a:p>
          </p:txBody>
        </p:sp>
        <p:sp>
          <p:nvSpPr>
            <p:cNvPr id="100450" name="Line 133"/>
            <p:cNvSpPr>
              <a:spLocks noChangeShapeType="1"/>
            </p:cNvSpPr>
            <p:nvPr/>
          </p:nvSpPr>
          <p:spPr bwMode="auto">
            <a:xfrm flipH="1">
              <a:off x="2940" y="1804"/>
              <a:ext cx="16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51" name="Line 134"/>
            <p:cNvSpPr>
              <a:spLocks noChangeShapeType="1"/>
            </p:cNvSpPr>
            <p:nvPr/>
          </p:nvSpPr>
          <p:spPr bwMode="auto">
            <a:xfrm>
              <a:off x="3104" y="1789"/>
              <a:ext cx="1" cy="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52" name="Line 135"/>
            <p:cNvSpPr>
              <a:spLocks noChangeShapeType="1"/>
            </p:cNvSpPr>
            <p:nvPr/>
          </p:nvSpPr>
          <p:spPr bwMode="auto">
            <a:xfrm flipH="1">
              <a:off x="2776" y="1472"/>
              <a:ext cx="16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53" name="Line 136"/>
            <p:cNvSpPr>
              <a:spLocks noChangeShapeType="1"/>
            </p:cNvSpPr>
            <p:nvPr/>
          </p:nvSpPr>
          <p:spPr bwMode="auto">
            <a:xfrm>
              <a:off x="2940" y="1139"/>
              <a:ext cx="1" cy="665"/>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54" name="Line 137"/>
            <p:cNvSpPr>
              <a:spLocks noChangeShapeType="1"/>
            </p:cNvSpPr>
            <p:nvPr/>
          </p:nvSpPr>
          <p:spPr bwMode="auto">
            <a:xfrm flipH="1">
              <a:off x="2114" y="1276"/>
              <a:ext cx="66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55" name="Line 138"/>
            <p:cNvSpPr>
              <a:spLocks noChangeShapeType="1"/>
            </p:cNvSpPr>
            <p:nvPr/>
          </p:nvSpPr>
          <p:spPr bwMode="auto">
            <a:xfrm>
              <a:off x="2776" y="1081"/>
              <a:ext cx="1" cy="39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56" name="Line 139"/>
            <p:cNvSpPr>
              <a:spLocks noChangeShapeType="1"/>
            </p:cNvSpPr>
            <p:nvPr/>
          </p:nvSpPr>
          <p:spPr bwMode="auto">
            <a:xfrm flipH="1">
              <a:off x="3023" y="1849"/>
              <a:ext cx="6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57" name="Rectangle 140"/>
            <p:cNvSpPr>
              <a:spLocks noChangeArrowheads="1"/>
            </p:cNvSpPr>
            <p:nvPr/>
          </p:nvSpPr>
          <p:spPr bwMode="auto">
            <a:xfrm>
              <a:off x="3104" y="1833"/>
              <a:ext cx="176" cy="61"/>
            </a:xfrm>
            <a:prstGeom prst="rect">
              <a:avLst/>
            </a:prstGeom>
            <a:noFill/>
            <a:ln w="9525">
              <a:noFill/>
              <a:miter lim="800000"/>
              <a:headEnd/>
              <a:tailEnd/>
            </a:ln>
          </p:spPr>
          <p:txBody>
            <a:bodyPr>
              <a:prstTxWarp prst="textNoShape">
                <a:avLst/>
              </a:prstTxWarp>
            </a:bodyPr>
            <a:lstStyle/>
            <a:p>
              <a:endParaRPr lang="en-US"/>
            </a:p>
          </p:txBody>
        </p:sp>
        <p:sp>
          <p:nvSpPr>
            <p:cNvPr id="100458" name="Rectangle 141"/>
            <p:cNvSpPr>
              <a:spLocks noChangeArrowheads="1"/>
            </p:cNvSpPr>
            <p:nvPr/>
          </p:nvSpPr>
          <p:spPr bwMode="auto">
            <a:xfrm>
              <a:off x="3104" y="1836"/>
              <a:ext cx="158"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11063B</a:t>
              </a:r>
              <a:endParaRPr lang="it-IT"/>
            </a:p>
          </p:txBody>
        </p:sp>
        <p:sp>
          <p:nvSpPr>
            <p:cNvPr id="100459" name="Line 142"/>
            <p:cNvSpPr>
              <a:spLocks noChangeShapeType="1"/>
            </p:cNvSpPr>
            <p:nvPr/>
          </p:nvSpPr>
          <p:spPr bwMode="auto">
            <a:xfrm flipH="1">
              <a:off x="3023" y="1879"/>
              <a:ext cx="5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60" name="Rectangle 143"/>
            <p:cNvSpPr>
              <a:spLocks noChangeArrowheads="1"/>
            </p:cNvSpPr>
            <p:nvPr/>
          </p:nvSpPr>
          <p:spPr bwMode="auto">
            <a:xfrm>
              <a:off x="3097" y="1863"/>
              <a:ext cx="174" cy="61"/>
            </a:xfrm>
            <a:prstGeom prst="rect">
              <a:avLst/>
            </a:prstGeom>
            <a:noFill/>
            <a:ln w="9525">
              <a:noFill/>
              <a:miter lim="800000"/>
              <a:headEnd/>
              <a:tailEnd/>
            </a:ln>
          </p:spPr>
          <p:txBody>
            <a:bodyPr>
              <a:prstTxWarp prst="textNoShape">
                <a:avLst/>
              </a:prstTxWarp>
            </a:bodyPr>
            <a:lstStyle/>
            <a:p>
              <a:endParaRPr lang="en-US"/>
            </a:p>
          </p:txBody>
        </p:sp>
        <p:sp>
          <p:nvSpPr>
            <p:cNvPr id="100461" name="Rectangle 144"/>
            <p:cNvSpPr>
              <a:spLocks noChangeArrowheads="1"/>
            </p:cNvSpPr>
            <p:nvPr/>
          </p:nvSpPr>
          <p:spPr bwMode="auto">
            <a:xfrm>
              <a:off x="3097" y="1866"/>
              <a:ext cx="158"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11115A</a:t>
              </a:r>
              <a:endParaRPr lang="it-IT"/>
            </a:p>
          </p:txBody>
        </p:sp>
        <p:sp>
          <p:nvSpPr>
            <p:cNvPr id="100462" name="Line 145"/>
            <p:cNvSpPr>
              <a:spLocks noChangeShapeType="1"/>
            </p:cNvSpPr>
            <p:nvPr/>
          </p:nvSpPr>
          <p:spPr bwMode="auto">
            <a:xfrm flipH="1">
              <a:off x="3023" y="1908"/>
              <a:ext cx="7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63" name="Rectangle 146"/>
            <p:cNvSpPr>
              <a:spLocks noChangeArrowheads="1"/>
            </p:cNvSpPr>
            <p:nvPr/>
          </p:nvSpPr>
          <p:spPr bwMode="auto">
            <a:xfrm>
              <a:off x="3112" y="1892"/>
              <a:ext cx="154" cy="61"/>
            </a:xfrm>
            <a:prstGeom prst="rect">
              <a:avLst/>
            </a:prstGeom>
            <a:noFill/>
            <a:ln w="9525">
              <a:noFill/>
              <a:miter lim="800000"/>
              <a:headEnd/>
              <a:tailEnd/>
            </a:ln>
          </p:spPr>
          <p:txBody>
            <a:bodyPr>
              <a:prstTxWarp prst="textNoShape">
                <a:avLst/>
              </a:prstTxWarp>
            </a:bodyPr>
            <a:lstStyle/>
            <a:p>
              <a:endParaRPr lang="en-US"/>
            </a:p>
          </p:txBody>
        </p:sp>
        <p:sp>
          <p:nvSpPr>
            <p:cNvPr id="100464" name="Rectangle 147"/>
            <p:cNvSpPr>
              <a:spLocks noChangeArrowheads="1"/>
            </p:cNvSpPr>
            <p:nvPr/>
          </p:nvSpPr>
          <p:spPr bwMode="auto">
            <a:xfrm>
              <a:off x="3112" y="1895"/>
              <a:ext cx="140"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1116 1</a:t>
              </a:r>
              <a:endParaRPr lang="it-IT"/>
            </a:p>
          </p:txBody>
        </p:sp>
        <p:sp>
          <p:nvSpPr>
            <p:cNvPr id="100465" name="Line 148"/>
            <p:cNvSpPr>
              <a:spLocks noChangeShapeType="1"/>
            </p:cNvSpPr>
            <p:nvPr/>
          </p:nvSpPr>
          <p:spPr bwMode="auto">
            <a:xfrm flipH="1">
              <a:off x="3023" y="1938"/>
              <a:ext cx="14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66" name="Rectangle 149"/>
            <p:cNvSpPr>
              <a:spLocks noChangeArrowheads="1"/>
            </p:cNvSpPr>
            <p:nvPr/>
          </p:nvSpPr>
          <p:spPr bwMode="auto">
            <a:xfrm>
              <a:off x="3191" y="1921"/>
              <a:ext cx="217" cy="60"/>
            </a:xfrm>
            <a:prstGeom prst="rect">
              <a:avLst/>
            </a:prstGeom>
            <a:noFill/>
            <a:ln w="9525">
              <a:noFill/>
              <a:miter lim="800000"/>
              <a:headEnd/>
              <a:tailEnd/>
            </a:ln>
          </p:spPr>
          <p:txBody>
            <a:bodyPr>
              <a:prstTxWarp prst="textNoShape">
                <a:avLst/>
              </a:prstTxWarp>
            </a:bodyPr>
            <a:lstStyle/>
            <a:p>
              <a:endParaRPr lang="en-US"/>
            </a:p>
          </p:txBody>
        </p:sp>
        <p:sp>
          <p:nvSpPr>
            <p:cNvPr id="100467" name="Rectangle 150"/>
            <p:cNvSpPr>
              <a:spLocks noChangeArrowheads="1"/>
            </p:cNvSpPr>
            <p:nvPr/>
          </p:nvSpPr>
          <p:spPr bwMode="auto">
            <a:xfrm>
              <a:off x="3191" y="1924"/>
              <a:ext cx="19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12023B 2</a:t>
              </a:r>
              <a:endParaRPr lang="it-IT"/>
            </a:p>
          </p:txBody>
        </p:sp>
        <p:sp>
          <p:nvSpPr>
            <p:cNvPr id="100468" name="Line 151"/>
            <p:cNvSpPr>
              <a:spLocks noChangeShapeType="1"/>
            </p:cNvSpPr>
            <p:nvPr/>
          </p:nvSpPr>
          <p:spPr bwMode="auto">
            <a:xfrm flipH="1">
              <a:off x="3023" y="1967"/>
              <a:ext cx="13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69" name="Rectangle 152"/>
            <p:cNvSpPr>
              <a:spLocks noChangeArrowheads="1"/>
            </p:cNvSpPr>
            <p:nvPr/>
          </p:nvSpPr>
          <p:spPr bwMode="auto">
            <a:xfrm>
              <a:off x="3175" y="1952"/>
              <a:ext cx="62" cy="61"/>
            </a:xfrm>
            <a:prstGeom prst="rect">
              <a:avLst/>
            </a:prstGeom>
            <a:noFill/>
            <a:ln w="9525">
              <a:noFill/>
              <a:miter lim="800000"/>
              <a:headEnd/>
              <a:tailEnd/>
            </a:ln>
          </p:spPr>
          <p:txBody>
            <a:bodyPr>
              <a:prstTxWarp prst="textNoShape">
                <a:avLst/>
              </a:prstTxWarp>
            </a:bodyPr>
            <a:lstStyle/>
            <a:p>
              <a:endParaRPr lang="en-US"/>
            </a:p>
          </p:txBody>
        </p:sp>
        <p:sp>
          <p:nvSpPr>
            <p:cNvPr id="100470" name="Rectangle 153"/>
            <p:cNvSpPr>
              <a:spLocks noChangeArrowheads="1"/>
            </p:cNvSpPr>
            <p:nvPr/>
          </p:nvSpPr>
          <p:spPr bwMode="auto">
            <a:xfrm>
              <a:off x="3175" y="1955"/>
              <a:ext cx="56"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1A</a:t>
              </a:r>
              <a:endParaRPr lang="it-IT"/>
            </a:p>
          </p:txBody>
        </p:sp>
        <p:sp>
          <p:nvSpPr>
            <p:cNvPr id="100471" name="Line 154"/>
            <p:cNvSpPr>
              <a:spLocks noChangeShapeType="1"/>
            </p:cNvSpPr>
            <p:nvPr/>
          </p:nvSpPr>
          <p:spPr bwMode="auto">
            <a:xfrm flipH="1">
              <a:off x="3023" y="1997"/>
              <a:ext cx="7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72" name="Rectangle 155"/>
            <p:cNvSpPr>
              <a:spLocks noChangeArrowheads="1"/>
            </p:cNvSpPr>
            <p:nvPr/>
          </p:nvSpPr>
          <p:spPr bwMode="auto">
            <a:xfrm>
              <a:off x="3118" y="1981"/>
              <a:ext cx="176" cy="60"/>
            </a:xfrm>
            <a:prstGeom prst="rect">
              <a:avLst/>
            </a:prstGeom>
            <a:noFill/>
            <a:ln w="9525">
              <a:noFill/>
              <a:miter lim="800000"/>
              <a:headEnd/>
              <a:tailEnd/>
            </a:ln>
          </p:spPr>
          <p:txBody>
            <a:bodyPr>
              <a:prstTxWarp prst="textNoShape">
                <a:avLst/>
              </a:prstTxWarp>
            </a:bodyPr>
            <a:lstStyle/>
            <a:p>
              <a:endParaRPr lang="en-US"/>
            </a:p>
          </p:txBody>
        </p:sp>
        <p:sp>
          <p:nvSpPr>
            <p:cNvPr id="100473" name="Rectangle 156"/>
            <p:cNvSpPr>
              <a:spLocks noChangeArrowheads="1"/>
            </p:cNvSpPr>
            <p:nvPr/>
          </p:nvSpPr>
          <p:spPr bwMode="auto">
            <a:xfrm>
              <a:off x="3118" y="1984"/>
              <a:ext cx="161"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24086C</a:t>
              </a:r>
              <a:endParaRPr lang="it-IT"/>
            </a:p>
          </p:txBody>
        </p:sp>
        <p:sp>
          <p:nvSpPr>
            <p:cNvPr id="100474" name="Line 157"/>
            <p:cNvSpPr>
              <a:spLocks noChangeShapeType="1"/>
            </p:cNvSpPr>
            <p:nvPr/>
          </p:nvSpPr>
          <p:spPr bwMode="auto">
            <a:xfrm flipH="1">
              <a:off x="3023" y="2027"/>
              <a:ext cx="4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75" name="Rectangle 158"/>
            <p:cNvSpPr>
              <a:spLocks noChangeArrowheads="1"/>
            </p:cNvSpPr>
            <p:nvPr/>
          </p:nvSpPr>
          <p:spPr bwMode="auto">
            <a:xfrm>
              <a:off x="3092" y="2010"/>
              <a:ext cx="85" cy="61"/>
            </a:xfrm>
            <a:prstGeom prst="rect">
              <a:avLst/>
            </a:prstGeom>
            <a:noFill/>
            <a:ln w="9525">
              <a:noFill/>
              <a:miter lim="800000"/>
              <a:headEnd/>
              <a:tailEnd/>
            </a:ln>
          </p:spPr>
          <p:txBody>
            <a:bodyPr>
              <a:prstTxWarp prst="textNoShape">
                <a:avLst/>
              </a:prstTxWarp>
            </a:bodyPr>
            <a:lstStyle/>
            <a:p>
              <a:endParaRPr lang="en-US"/>
            </a:p>
          </p:txBody>
        </p:sp>
        <p:sp>
          <p:nvSpPr>
            <p:cNvPr id="100476" name="Rectangle 159"/>
            <p:cNvSpPr>
              <a:spLocks noChangeArrowheads="1"/>
            </p:cNvSpPr>
            <p:nvPr/>
          </p:nvSpPr>
          <p:spPr bwMode="auto">
            <a:xfrm>
              <a:off x="3092" y="2014"/>
              <a:ext cx="76"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323</a:t>
              </a:r>
              <a:endParaRPr lang="it-IT"/>
            </a:p>
          </p:txBody>
        </p:sp>
        <p:sp>
          <p:nvSpPr>
            <p:cNvPr id="100477" name="Line 160"/>
            <p:cNvSpPr>
              <a:spLocks noChangeShapeType="1"/>
            </p:cNvSpPr>
            <p:nvPr/>
          </p:nvSpPr>
          <p:spPr bwMode="auto">
            <a:xfrm flipH="1">
              <a:off x="3023" y="2056"/>
              <a:ext cx="19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78" name="Rectangle 161"/>
            <p:cNvSpPr>
              <a:spLocks noChangeArrowheads="1"/>
            </p:cNvSpPr>
            <p:nvPr/>
          </p:nvSpPr>
          <p:spPr bwMode="auto">
            <a:xfrm>
              <a:off x="3242" y="2040"/>
              <a:ext cx="85" cy="61"/>
            </a:xfrm>
            <a:prstGeom prst="rect">
              <a:avLst/>
            </a:prstGeom>
            <a:noFill/>
            <a:ln w="9525">
              <a:noFill/>
              <a:miter lim="800000"/>
              <a:headEnd/>
              <a:tailEnd/>
            </a:ln>
          </p:spPr>
          <p:txBody>
            <a:bodyPr>
              <a:prstTxWarp prst="textNoShape">
                <a:avLst/>
              </a:prstTxWarp>
            </a:bodyPr>
            <a:lstStyle/>
            <a:p>
              <a:endParaRPr lang="en-US"/>
            </a:p>
          </p:txBody>
        </p:sp>
        <p:sp>
          <p:nvSpPr>
            <p:cNvPr id="100479" name="Rectangle 162"/>
            <p:cNvSpPr>
              <a:spLocks noChangeArrowheads="1"/>
            </p:cNvSpPr>
            <p:nvPr/>
          </p:nvSpPr>
          <p:spPr bwMode="auto">
            <a:xfrm>
              <a:off x="3242" y="2043"/>
              <a:ext cx="7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365</a:t>
              </a:r>
              <a:endParaRPr lang="it-IT"/>
            </a:p>
          </p:txBody>
        </p:sp>
        <p:sp>
          <p:nvSpPr>
            <p:cNvPr id="100480" name="Line 163"/>
            <p:cNvSpPr>
              <a:spLocks noChangeShapeType="1"/>
            </p:cNvSpPr>
            <p:nvPr/>
          </p:nvSpPr>
          <p:spPr bwMode="auto">
            <a:xfrm flipH="1">
              <a:off x="3023" y="2086"/>
              <a:ext cx="10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81" name="Rectangle 164"/>
            <p:cNvSpPr>
              <a:spLocks noChangeArrowheads="1"/>
            </p:cNvSpPr>
            <p:nvPr/>
          </p:nvSpPr>
          <p:spPr bwMode="auto">
            <a:xfrm>
              <a:off x="3143" y="2070"/>
              <a:ext cx="85" cy="61"/>
            </a:xfrm>
            <a:prstGeom prst="rect">
              <a:avLst/>
            </a:prstGeom>
            <a:noFill/>
            <a:ln w="9525">
              <a:noFill/>
              <a:miter lim="800000"/>
              <a:headEnd/>
              <a:tailEnd/>
            </a:ln>
          </p:spPr>
          <p:txBody>
            <a:bodyPr>
              <a:prstTxWarp prst="textNoShape">
                <a:avLst/>
              </a:prstTxWarp>
            </a:bodyPr>
            <a:lstStyle/>
            <a:p>
              <a:endParaRPr lang="en-US"/>
            </a:p>
          </p:txBody>
        </p:sp>
        <p:sp>
          <p:nvSpPr>
            <p:cNvPr id="100482" name="Rectangle 165"/>
            <p:cNvSpPr>
              <a:spLocks noChangeArrowheads="1"/>
            </p:cNvSpPr>
            <p:nvPr/>
          </p:nvSpPr>
          <p:spPr bwMode="auto">
            <a:xfrm>
              <a:off x="3143" y="2073"/>
              <a:ext cx="7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427</a:t>
              </a:r>
              <a:endParaRPr lang="it-IT"/>
            </a:p>
          </p:txBody>
        </p:sp>
        <p:sp>
          <p:nvSpPr>
            <p:cNvPr id="100483" name="Line 166"/>
            <p:cNvSpPr>
              <a:spLocks noChangeShapeType="1"/>
            </p:cNvSpPr>
            <p:nvPr/>
          </p:nvSpPr>
          <p:spPr bwMode="auto">
            <a:xfrm flipH="1">
              <a:off x="3023" y="2115"/>
              <a:ext cx="43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84" name="Rectangle 167"/>
            <p:cNvSpPr>
              <a:spLocks noChangeArrowheads="1"/>
            </p:cNvSpPr>
            <p:nvPr/>
          </p:nvSpPr>
          <p:spPr bwMode="auto">
            <a:xfrm>
              <a:off x="3478" y="2099"/>
              <a:ext cx="113" cy="61"/>
            </a:xfrm>
            <a:prstGeom prst="rect">
              <a:avLst/>
            </a:prstGeom>
            <a:noFill/>
            <a:ln w="9525">
              <a:noFill/>
              <a:miter lim="800000"/>
              <a:headEnd/>
              <a:tailEnd/>
            </a:ln>
          </p:spPr>
          <p:txBody>
            <a:bodyPr>
              <a:prstTxWarp prst="textNoShape">
                <a:avLst/>
              </a:prstTxWarp>
            </a:bodyPr>
            <a:lstStyle/>
            <a:p>
              <a:endParaRPr lang="en-US"/>
            </a:p>
          </p:txBody>
        </p:sp>
        <p:sp>
          <p:nvSpPr>
            <p:cNvPr id="100485" name="Rectangle 168"/>
            <p:cNvSpPr>
              <a:spLocks noChangeArrowheads="1"/>
            </p:cNvSpPr>
            <p:nvPr/>
          </p:nvSpPr>
          <p:spPr bwMode="auto">
            <a:xfrm>
              <a:off x="3478" y="2102"/>
              <a:ext cx="102"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4 2 1</a:t>
              </a:r>
              <a:endParaRPr lang="it-IT"/>
            </a:p>
          </p:txBody>
        </p:sp>
        <p:sp>
          <p:nvSpPr>
            <p:cNvPr id="100486" name="Line 169"/>
            <p:cNvSpPr>
              <a:spLocks noChangeShapeType="1"/>
            </p:cNvSpPr>
            <p:nvPr/>
          </p:nvSpPr>
          <p:spPr bwMode="auto">
            <a:xfrm flipH="1">
              <a:off x="3023" y="2144"/>
              <a:ext cx="8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87" name="Rectangle 170"/>
            <p:cNvSpPr>
              <a:spLocks noChangeArrowheads="1"/>
            </p:cNvSpPr>
            <p:nvPr/>
          </p:nvSpPr>
          <p:spPr bwMode="auto">
            <a:xfrm>
              <a:off x="3127" y="2129"/>
              <a:ext cx="113" cy="60"/>
            </a:xfrm>
            <a:prstGeom prst="rect">
              <a:avLst/>
            </a:prstGeom>
            <a:noFill/>
            <a:ln w="9525">
              <a:noFill/>
              <a:miter lim="800000"/>
              <a:headEnd/>
              <a:tailEnd/>
            </a:ln>
          </p:spPr>
          <p:txBody>
            <a:bodyPr>
              <a:prstTxWarp prst="textNoShape">
                <a:avLst/>
              </a:prstTxWarp>
            </a:bodyPr>
            <a:lstStyle/>
            <a:p>
              <a:endParaRPr lang="en-US"/>
            </a:p>
          </p:txBody>
        </p:sp>
        <p:sp>
          <p:nvSpPr>
            <p:cNvPr id="100488" name="Rectangle 171"/>
            <p:cNvSpPr>
              <a:spLocks noChangeArrowheads="1"/>
            </p:cNvSpPr>
            <p:nvPr/>
          </p:nvSpPr>
          <p:spPr bwMode="auto">
            <a:xfrm>
              <a:off x="3127" y="2132"/>
              <a:ext cx="102"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9319</a:t>
              </a:r>
              <a:endParaRPr lang="it-IT"/>
            </a:p>
          </p:txBody>
        </p:sp>
        <p:sp>
          <p:nvSpPr>
            <p:cNvPr id="100489" name="Line 172"/>
            <p:cNvSpPr>
              <a:spLocks noChangeShapeType="1"/>
            </p:cNvSpPr>
            <p:nvPr/>
          </p:nvSpPr>
          <p:spPr bwMode="auto">
            <a:xfrm flipH="1">
              <a:off x="3023" y="2174"/>
              <a:ext cx="7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90" name="Rectangle 173"/>
            <p:cNvSpPr>
              <a:spLocks noChangeArrowheads="1"/>
            </p:cNvSpPr>
            <p:nvPr/>
          </p:nvSpPr>
          <p:spPr bwMode="auto">
            <a:xfrm>
              <a:off x="3119" y="2158"/>
              <a:ext cx="113" cy="61"/>
            </a:xfrm>
            <a:prstGeom prst="rect">
              <a:avLst/>
            </a:prstGeom>
            <a:noFill/>
            <a:ln w="9525">
              <a:noFill/>
              <a:miter lim="800000"/>
              <a:headEnd/>
              <a:tailEnd/>
            </a:ln>
          </p:spPr>
          <p:txBody>
            <a:bodyPr>
              <a:prstTxWarp prst="textNoShape">
                <a:avLst/>
              </a:prstTxWarp>
            </a:bodyPr>
            <a:lstStyle/>
            <a:p>
              <a:endParaRPr lang="en-US"/>
            </a:p>
          </p:txBody>
        </p:sp>
        <p:sp>
          <p:nvSpPr>
            <p:cNvPr id="100491" name="Rectangle 174"/>
            <p:cNvSpPr>
              <a:spLocks noChangeArrowheads="1"/>
            </p:cNvSpPr>
            <p:nvPr/>
          </p:nvSpPr>
          <p:spPr bwMode="auto">
            <a:xfrm>
              <a:off x="3119" y="2161"/>
              <a:ext cx="102"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9321</a:t>
              </a:r>
              <a:endParaRPr lang="it-IT"/>
            </a:p>
          </p:txBody>
        </p:sp>
        <p:sp>
          <p:nvSpPr>
            <p:cNvPr id="100492" name="Line 175"/>
            <p:cNvSpPr>
              <a:spLocks noChangeShapeType="1"/>
            </p:cNvSpPr>
            <p:nvPr/>
          </p:nvSpPr>
          <p:spPr bwMode="auto">
            <a:xfrm flipH="1">
              <a:off x="3023" y="2204"/>
              <a:ext cx="19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93" name="Rectangle 176"/>
            <p:cNvSpPr>
              <a:spLocks noChangeArrowheads="1"/>
            </p:cNvSpPr>
            <p:nvPr/>
          </p:nvSpPr>
          <p:spPr bwMode="auto">
            <a:xfrm>
              <a:off x="3239" y="2187"/>
              <a:ext cx="141" cy="61"/>
            </a:xfrm>
            <a:prstGeom prst="rect">
              <a:avLst/>
            </a:prstGeom>
            <a:noFill/>
            <a:ln w="9525">
              <a:noFill/>
              <a:miter lim="800000"/>
              <a:headEnd/>
              <a:tailEnd/>
            </a:ln>
          </p:spPr>
          <p:txBody>
            <a:bodyPr>
              <a:prstTxWarp prst="textNoShape">
                <a:avLst/>
              </a:prstTxWarp>
            </a:bodyPr>
            <a:lstStyle/>
            <a:p>
              <a:endParaRPr lang="en-US"/>
            </a:p>
          </p:txBody>
        </p:sp>
        <p:sp>
          <p:nvSpPr>
            <p:cNvPr id="100494" name="Rectangle 177"/>
            <p:cNvSpPr>
              <a:spLocks noChangeArrowheads="1"/>
            </p:cNvSpPr>
            <p:nvPr/>
          </p:nvSpPr>
          <p:spPr bwMode="auto">
            <a:xfrm>
              <a:off x="3239" y="2190"/>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98001</a:t>
              </a:r>
              <a:endParaRPr lang="it-IT"/>
            </a:p>
          </p:txBody>
        </p:sp>
        <p:sp>
          <p:nvSpPr>
            <p:cNvPr id="100495" name="Line 178"/>
            <p:cNvSpPr>
              <a:spLocks noChangeShapeType="1"/>
            </p:cNvSpPr>
            <p:nvPr/>
          </p:nvSpPr>
          <p:spPr bwMode="auto">
            <a:xfrm flipH="1">
              <a:off x="3023" y="2233"/>
              <a:ext cx="5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96" name="Rectangle 179"/>
            <p:cNvSpPr>
              <a:spLocks noChangeArrowheads="1"/>
            </p:cNvSpPr>
            <p:nvPr/>
          </p:nvSpPr>
          <p:spPr bwMode="auto">
            <a:xfrm>
              <a:off x="3094" y="2216"/>
              <a:ext cx="141" cy="61"/>
            </a:xfrm>
            <a:prstGeom prst="rect">
              <a:avLst/>
            </a:prstGeom>
            <a:noFill/>
            <a:ln w="9525">
              <a:noFill/>
              <a:miter lim="800000"/>
              <a:headEnd/>
              <a:tailEnd/>
            </a:ln>
          </p:spPr>
          <p:txBody>
            <a:bodyPr>
              <a:prstTxWarp prst="textNoShape">
                <a:avLst/>
              </a:prstTxWarp>
            </a:bodyPr>
            <a:lstStyle/>
            <a:p>
              <a:endParaRPr lang="en-US"/>
            </a:p>
          </p:txBody>
        </p:sp>
        <p:sp>
          <p:nvSpPr>
            <p:cNvPr id="100497" name="Rectangle 180"/>
            <p:cNvSpPr>
              <a:spLocks noChangeArrowheads="1"/>
            </p:cNvSpPr>
            <p:nvPr/>
          </p:nvSpPr>
          <p:spPr bwMode="auto">
            <a:xfrm>
              <a:off x="3094" y="2220"/>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98012</a:t>
              </a:r>
              <a:endParaRPr lang="it-IT"/>
            </a:p>
          </p:txBody>
        </p:sp>
        <p:sp>
          <p:nvSpPr>
            <p:cNvPr id="100498" name="Line 181"/>
            <p:cNvSpPr>
              <a:spLocks noChangeShapeType="1"/>
            </p:cNvSpPr>
            <p:nvPr/>
          </p:nvSpPr>
          <p:spPr bwMode="auto">
            <a:xfrm flipH="1">
              <a:off x="3023" y="2262"/>
              <a:ext cx="6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499" name="Rectangle 182"/>
            <p:cNvSpPr>
              <a:spLocks noChangeArrowheads="1"/>
            </p:cNvSpPr>
            <p:nvPr/>
          </p:nvSpPr>
          <p:spPr bwMode="auto">
            <a:xfrm>
              <a:off x="3104" y="2246"/>
              <a:ext cx="141" cy="61"/>
            </a:xfrm>
            <a:prstGeom prst="rect">
              <a:avLst/>
            </a:prstGeom>
            <a:noFill/>
            <a:ln w="9525">
              <a:noFill/>
              <a:miter lim="800000"/>
              <a:headEnd/>
              <a:tailEnd/>
            </a:ln>
          </p:spPr>
          <p:txBody>
            <a:bodyPr>
              <a:prstTxWarp prst="textNoShape">
                <a:avLst/>
              </a:prstTxWarp>
            </a:bodyPr>
            <a:lstStyle/>
            <a:p>
              <a:endParaRPr lang="en-US"/>
            </a:p>
          </p:txBody>
        </p:sp>
        <p:sp>
          <p:nvSpPr>
            <p:cNvPr id="100500" name="Rectangle 183"/>
            <p:cNvSpPr>
              <a:spLocks noChangeArrowheads="1"/>
            </p:cNvSpPr>
            <p:nvPr/>
          </p:nvSpPr>
          <p:spPr bwMode="auto">
            <a:xfrm>
              <a:off x="3104" y="2249"/>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98027</a:t>
              </a:r>
              <a:endParaRPr lang="it-IT"/>
            </a:p>
          </p:txBody>
        </p:sp>
        <p:sp>
          <p:nvSpPr>
            <p:cNvPr id="100501" name="Line 184"/>
            <p:cNvSpPr>
              <a:spLocks noChangeShapeType="1"/>
            </p:cNvSpPr>
            <p:nvPr/>
          </p:nvSpPr>
          <p:spPr bwMode="auto">
            <a:xfrm flipH="1">
              <a:off x="3023" y="2292"/>
              <a:ext cx="25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02" name="Rectangle 185"/>
            <p:cNvSpPr>
              <a:spLocks noChangeArrowheads="1"/>
            </p:cNvSpPr>
            <p:nvPr/>
          </p:nvSpPr>
          <p:spPr bwMode="auto">
            <a:xfrm>
              <a:off x="3297" y="2275"/>
              <a:ext cx="141" cy="61"/>
            </a:xfrm>
            <a:prstGeom prst="rect">
              <a:avLst/>
            </a:prstGeom>
            <a:noFill/>
            <a:ln w="9525">
              <a:noFill/>
              <a:miter lim="800000"/>
              <a:headEnd/>
              <a:tailEnd/>
            </a:ln>
          </p:spPr>
          <p:txBody>
            <a:bodyPr>
              <a:prstTxWarp prst="textNoShape">
                <a:avLst/>
              </a:prstTxWarp>
            </a:bodyPr>
            <a:lstStyle/>
            <a:p>
              <a:endParaRPr lang="en-US"/>
            </a:p>
          </p:txBody>
        </p:sp>
        <p:sp>
          <p:nvSpPr>
            <p:cNvPr id="100503" name="Rectangle 186"/>
            <p:cNvSpPr>
              <a:spLocks noChangeArrowheads="1"/>
            </p:cNvSpPr>
            <p:nvPr/>
          </p:nvSpPr>
          <p:spPr bwMode="auto">
            <a:xfrm>
              <a:off x="3297" y="2278"/>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98034</a:t>
              </a:r>
              <a:endParaRPr lang="it-IT"/>
            </a:p>
          </p:txBody>
        </p:sp>
        <p:sp>
          <p:nvSpPr>
            <p:cNvPr id="100504" name="Line 187"/>
            <p:cNvSpPr>
              <a:spLocks noChangeShapeType="1"/>
            </p:cNvSpPr>
            <p:nvPr/>
          </p:nvSpPr>
          <p:spPr bwMode="auto">
            <a:xfrm flipH="1">
              <a:off x="3023" y="2322"/>
              <a:ext cx="22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05" name="Rectangle 188"/>
            <p:cNvSpPr>
              <a:spLocks noChangeArrowheads="1"/>
            </p:cNvSpPr>
            <p:nvPr/>
          </p:nvSpPr>
          <p:spPr bwMode="auto">
            <a:xfrm>
              <a:off x="3265" y="2306"/>
              <a:ext cx="141" cy="61"/>
            </a:xfrm>
            <a:prstGeom prst="rect">
              <a:avLst/>
            </a:prstGeom>
            <a:noFill/>
            <a:ln w="9525">
              <a:noFill/>
              <a:miter lim="800000"/>
              <a:headEnd/>
              <a:tailEnd/>
            </a:ln>
          </p:spPr>
          <p:txBody>
            <a:bodyPr>
              <a:prstTxWarp prst="textNoShape">
                <a:avLst/>
              </a:prstTxWarp>
            </a:bodyPr>
            <a:lstStyle/>
            <a:p>
              <a:endParaRPr lang="en-US"/>
            </a:p>
          </p:txBody>
        </p:sp>
        <p:sp>
          <p:nvSpPr>
            <p:cNvPr id="100506" name="Rectangle 189"/>
            <p:cNvSpPr>
              <a:spLocks noChangeArrowheads="1"/>
            </p:cNvSpPr>
            <p:nvPr/>
          </p:nvSpPr>
          <p:spPr bwMode="auto">
            <a:xfrm>
              <a:off x="3265" y="2309"/>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98040</a:t>
              </a:r>
              <a:endParaRPr lang="it-IT"/>
            </a:p>
          </p:txBody>
        </p:sp>
        <p:sp>
          <p:nvSpPr>
            <p:cNvPr id="100507" name="Line 190"/>
            <p:cNvSpPr>
              <a:spLocks noChangeShapeType="1"/>
            </p:cNvSpPr>
            <p:nvPr/>
          </p:nvSpPr>
          <p:spPr bwMode="auto">
            <a:xfrm flipH="1">
              <a:off x="3023" y="2351"/>
              <a:ext cx="14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08" name="Rectangle 191"/>
            <p:cNvSpPr>
              <a:spLocks noChangeArrowheads="1"/>
            </p:cNvSpPr>
            <p:nvPr/>
          </p:nvSpPr>
          <p:spPr bwMode="auto">
            <a:xfrm>
              <a:off x="3192" y="2335"/>
              <a:ext cx="140" cy="61"/>
            </a:xfrm>
            <a:prstGeom prst="rect">
              <a:avLst/>
            </a:prstGeom>
            <a:noFill/>
            <a:ln w="9525">
              <a:noFill/>
              <a:miter lim="800000"/>
              <a:headEnd/>
              <a:tailEnd/>
            </a:ln>
          </p:spPr>
          <p:txBody>
            <a:bodyPr>
              <a:prstTxWarp prst="textNoShape">
                <a:avLst/>
              </a:prstTxWarp>
            </a:bodyPr>
            <a:lstStyle/>
            <a:p>
              <a:endParaRPr lang="en-US"/>
            </a:p>
          </p:txBody>
        </p:sp>
        <p:sp>
          <p:nvSpPr>
            <p:cNvPr id="100509" name="Rectangle 192"/>
            <p:cNvSpPr>
              <a:spLocks noChangeArrowheads="1"/>
            </p:cNvSpPr>
            <p:nvPr/>
          </p:nvSpPr>
          <p:spPr bwMode="auto">
            <a:xfrm>
              <a:off x="3192" y="2338"/>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98042</a:t>
              </a:r>
              <a:endParaRPr lang="it-IT"/>
            </a:p>
          </p:txBody>
        </p:sp>
        <p:sp>
          <p:nvSpPr>
            <p:cNvPr id="100510" name="Line 193"/>
            <p:cNvSpPr>
              <a:spLocks noChangeShapeType="1"/>
            </p:cNvSpPr>
            <p:nvPr/>
          </p:nvSpPr>
          <p:spPr bwMode="auto">
            <a:xfrm flipH="1">
              <a:off x="3023" y="2381"/>
              <a:ext cx="11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11" name="Rectangle 194"/>
            <p:cNvSpPr>
              <a:spLocks noChangeArrowheads="1"/>
            </p:cNvSpPr>
            <p:nvPr/>
          </p:nvSpPr>
          <p:spPr bwMode="auto">
            <a:xfrm>
              <a:off x="3155" y="2364"/>
              <a:ext cx="146" cy="61"/>
            </a:xfrm>
            <a:prstGeom prst="rect">
              <a:avLst/>
            </a:prstGeom>
            <a:noFill/>
            <a:ln w="9525">
              <a:noFill/>
              <a:miter lim="800000"/>
              <a:headEnd/>
              <a:tailEnd/>
            </a:ln>
          </p:spPr>
          <p:txBody>
            <a:bodyPr>
              <a:prstTxWarp prst="textNoShape">
                <a:avLst/>
              </a:prstTxWarp>
            </a:bodyPr>
            <a:lstStyle/>
            <a:p>
              <a:endParaRPr lang="en-US"/>
            </a:p>
          </p:txBody>
        </p:sp>
        <p:sp>
          <p:nvSpPr>
            <p:cNvPr id="100512" name="Rectangle 195"/>
            <p:cNvSpPr>
              <a:spLocks noChangeArrowheads="1"/>
            </p:cNvSpPr>
            <p:nvPr/>
          </p:nvSpPr>
          <p:spPr bwMode="auto">
            <a:xfrm>
              <a:off x="3155" y="2368"/>
              <a:ext cx="132"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Conk3</a:t>
              </a:r>
              <a:endParaRPr lang="it-IT"/>
            </a:p>
          </p:txBody>
        </p:sp>
        <p:sp>
          <p:nvSpPr>
            <p:cNvPr id="100513" name="Line 196"/>
            <p:cNvSpPr>
              <a:spLocks noChangeShapeType="1"/>
            </p:cNvSpPr>
            <p:nvPr/>
          </p:nvSpPr>
          <p:spPr bwMode="auto">
            <a:xfrm flipH="1">
              <a:off x="3023" y="2410"/>
              <a:ext cx="61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14" name="Rectangle 197"/>
            <p:cNvSpPr>
              <a:spLocks noChangeArrowheads="1"/>
            </p:cNvSpPr>
            <p:nvPr/>
          </p:nvSpPr>
          <p:spPr bwMode="auto">
            <a:xfrm>
              <a:off x="3658" y="2393"/>
              <a:ext cx="190" cy="61"/>
            </a:xfrm>
            <a:prstGeom prst="rect">
              <a:avLst/>
            </a:prstGeom>
            <a:noFill/>
            <a:ln w="9525">
              <a:noFill/>
              <a:miter lim="800000"/>
              <a:headEnd/>
              <a:tailEnd/>
            </a:ln>
          </p:spPr>
          <p:txBody>
            <a:bodyPr>
              <a:prstTxWarp prst="textNoShape">
                <a:avLst/>
              </a:prstTxWarp>
            </a:bodyPr>
            <a:lstStyle/>
            <a:p>
              <a:endParaRPr lang="en-US"/>
            </a:p>
          </p:txBody>
        </p:sp>
        <p:sp>
          <p:nvSpPr>
            <p:cNvPr id="100515" name="Rectangle 198"/>
            <p:cNvSpPr>
              <a:spLocks noChangeArrowheads="1"/>
            </p:cNvSpPr>
            <p:nvPr/>
          </p:nvSpPr>
          <p:spPr bwMode="auto">
            <a:xfrm>
              <a:off x="3658" y="2396"/>
              <a:ext cx="173"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REU120</a:t>
              </a:r>
              <a:endParaRPr lang="it-IT"/>
            </a:p>
          </p:txBody>
        </p:sp>
        <p:sp>
          <p:nvSpPr>
            <p:cNvPr id="100516" name="Line 199"/>
            <p:cNvSpPr>
              <a:spLocks noChangeShapeType="1"/>
            </p:cNvSpPr>
            <p:nvPr/>
          </p:nvSpPr>
          <p:spPr bwMode="auto">
            <a:xfrm flipH="1">
              <a:off x="3023" y="2440"/>
              <a:ext cx="16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17" name="Rectangle 200"/>
            <p:cNvSpPr>
              <a:spLocks noChangeArrowheads="1"/>
            </p:cNvSpPr>
            <p:nvPr/>
          </p:nvSpPr>
          <p:spPr bwMode="auto">
            <a:xfrm>
              <a:off x="3208" y="2424"/>
              <a:ext cx="65" cy="60"/>
            </a:xfrm>
            <a:prstGeom prst="rect">
              <a:avLst/>
            </a:prstGeom>
            <a:noFill/>
            <a:ln w="9525">
              <a:noFill/>
              <a:miter lim="800000"/>
              <a:headEnd/>
              <a:tailEnd/>
            </a:ln>
          </p:spPr>
          <p:txBody>
            <a:bodyPr>
              <a:prstTxWarp prst="textNoShape">
                <a:avLst/>
              </a:prstTxWarp>
            </a:bodyPr>
            <a:lstStyle/>
            <a:p>
              <a:endParaRPr lang="en-US"/>
            </a:p>
          </p:txBody>
        </p:sp>
        <p:sp>
          <p:nvSpPr>
            <p:cNvPr id="100518" name="Rectangle 201"/>
            <p:cNvSpPr>
              <a:spLocks noChangeArrowheads="1"/>
            </p:cNvSpPr>
            <p:nvPr/>
          </p:nvSpPr>
          <p:spPr bwMode="auto">
            <a:xfrm>
              <a:off x="3208" y="2427"/>
              <a:ext cx="58"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cl3</a:t>
              </a:r>
              <a:endParaRPr lang="it-IT"/>
            </a:p>
          </p:txBody>
        </p:sp>
        <p:sp>
          <p:nvSpPr>
            <p:cNvPr id="100519" name="Line 202"/>
            <p:cNvSpPr>
              <a:spLocks noChangeShapeType="1"/>
            </p:cNvSpPr>
            <p:nvPr/>
          </p:nvSpPr>
          <p:spPr bwMode="auto">
            <a:xfrm flipH="1">
              <a:off x="3023" y="2469"/>
              <a:ext cx="5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20" name="Rectangle 203"/>
            <p:cNvSpPr>
              <a:spLocks noChangeArrowheads="1"/>
            </p:cNvSpPr>
            <p:nvPr/>
          </p:nvSpPr>
          <p:spPr bwMode="auto">
            <a:xfrm>
              <a:off x="3102" y="2453"/>
              <a:ext cx="65" cy="61"/>
            </a:xfrm>
            <a:prstGeom prst="rect">
              <a:avLst/>
            </a:prstGeom>
            <a:noFill/>
            <a:ln w="9525">
              <a:noFill/>
              <a:miter lim="800000"/>
              <a:headEnd/>
              <a:tailEnd/>
            </a:ln>
          </p:spPr>
          <p:txBody>
            <a:bodyPr>
              <a:prstTxWarp prst="textNoShape">
                <a:avLst/>
              </a:prstTxWarp>
            </a:bodyPr>
            <a:lstStyle/>
            <a:p>
              <a:endParaRPr lang="en-US"/>
            </a:p>
          </p:txBody>
        </p:sp>
        <p:sp>
          <p:nvSpPr>
            <p:cNvPr id="100521" name="Rectangle 204"/>
            <p:cNvSpPr>
              <a:spLocks noChangeArrowheads="1"/>
            </p:cNvSpPr>
            <p:nvPr/>
          </p:nvSpPr>
          <p:spPr bwMode="auto">
            <a:xfrm>
              <a:off x="3102" y="2456"/>
              <a:ext cx="58"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cl5</a:t>
              </a:r>
              <a:endParaRPr lang="it-IT"/>
            </a:p>
          </p:txBody>
        </p:sp>
        <p:sp>
          <p:nvSpPr>
            <p:cNvPr id="100522" name="Line 205"/>
            <p:cNvSpPr>
              <a:spLocks noChangeShapeType="1"/>
            </p:cNvSpPr>
            <p:nvPr/>
          </p:nvSpPr>
          <p:spPr bwMode="auto">
            <a:xfrm flipH="1">
              <a:off x="3023" y="2500"/>
              <a:ext cx="7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23" name="Rectangle 206"/>
            <p:cNvSpPr>
              <a:spLocks noChangeArrowheads="1"/>
            </p:cNvSpPr>
            <p:nvPr/>
          </p:nvSpPr>
          <p:spPr bwMode="auto">
            <a:xfrm>
              <a:off x="3112" y="2483"/>
              <a:ext cx="65" cy="61"/>
            </a:xfrm>
            <a:prstGeom prst="rect">
              <a:avLst/>
            </a:prstGeom>
            <a:noFill/>
            <a:ln w="9525">
              <a:noFill/>
              <a:miter lim="800000"/>
              <a:headEnd/>
              <a:tailEnd/>
            </a:ln>
          </p:spPr>
          <p:txBody>
            <a:bodyPr>
              <a:prstTxWarp prst="textNoShape">
                <a:avLst/>
              </a:prstTxWarp>
            </a:bodyPr>
            <a:lstStyle/>
            <a:p>
              <a:endParaRPr lang="en-US"/>
            </a:p>
          </p:txBody>
        </p:sp>
        <p:sp>
          <p:nvSpPr>
            <p:cNvPr id="100524" name="Rectangle 207"/>
            <p:cNvSpPr>
              <a:spLocks noChangeArrowheads="1"/>
            </p:cNvSpPr>
            <p:nvPr/>
          </p:nvSpPr>
          <p:spPr bwMode="auto">
            <a:xfrm>
              <a:off x="3112" y="2487"/>
              <a:ext cx="58"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cl6</a:t>
              </a:r>
              <a:endParaRPr lang="it-IT"/>
            </a:p>
          </p:txBody>
        </p:sp>
        <p:sp>
          <p:nvSpPr>
            <p:cNvPr id="100525" name="Line 208"/>
            <p:cNvSpPr>
              <a:spLocks noChangeShapeType="1"/>
            </p:cNvSpPr>
            <p:nvPr/>
          </p:nvSpPr>
          <p:spPr bwMode="auto">
            <a:xfrm flipH="1">
              <a:off x="3117" y="2529"/>
              <a:ext cx="3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26" name="Rectangle 209"/>
            <p:cNvSpPr>
              <a:spLocks noChangeArrowheads="1"/>
            </p:cNvSpPr>
            <p:nvPr/>
          </p:nvSpPr>
          <p:spPr bwMode="auto">
            <a:xfrm>
              <a:off x="3176" y="2513"/>
              <a:ext cx="113" cy="61"/>
            </a:xfrm>
            <a:prstGeom prst="rect">
              <a:avLst/>
            </a:prstGeom>
            <a:noFill/>
            <a:ln w="9525">
              <a:noFill/>
              <a:miter lim="800000"/>
              <a:headEnd/>
              <a:tailEnd/>
            </a:ln>
          </p:spPr>
          <p:txBody>
            <a:bodyPr>
              <a:prstTxWarp prst="textNoShape">
                <a:avLst/>
              </a:prstTxWarp>
            </a:bodyPr>
            <a:lstStyle/>
            <a:p>
              <a:endParaRPr lang="en-US"/>
            </a:p>
          </p:txBody>
        </p:sp>
        <p:sp>
          <p:nvSpPr>
            <p:cNvPr id="100527" name="Rectangle 210"/>
            <p:cNvSpPr>
              <a:spLocks noChangeArrowheads="1"/>
            </p:cNvSpPr>
            <p:nvPr/>
          </p:nvSpPr>
          <p:spPr bwMode="auto">
            <a:xfrm>
              <a:off x="3176" y="2516"/>
              <a:ext cx="102"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2 1 3</a:t>
              </a:r>
              <a:endParaRPr lang="it-IT"/>
            </a:p>
          </p:txBody>
        </p:sp>
        <p:sp>
          <p:nvSpPr>
            <p:cNvPr id="100528" name="Line 211"/>
            <p:cNvSpPr>
              <a:spLocks noChangeShapeType="1"/>
            </p:cNvSpPr>
            <p:nvPr/>
          </p:nvSpPr>
          <p:spPr bwMode="auto">
            <a:xfrm flipH="1">
              <a:off x="3117" y="2558"/>
              <a:ext cx="5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29" name="Rectangle 212"/>
            <p:cNvSpPr>
              <a:spLocks noChangeArrowheads="1"/>
            </p:cNvSpPr>
            <p:nvPr/>
          </p:nvSpPr>
          <p:spPr bwMode="auto">
            <a:xfrm>
              <a:off x="3191" y="2542"/>
              <a:ext cx="141" cy="61"/>
            </a:xfrm>
            <a:prstGeom prst="rect">
              <a:avLst/>
            </a:prstGeom>
            <a:noFill/>
            <a:ln w="9525">
              <a:noFill/>
              <a:miter lim="800000"/>
              <a:headEnd/>
              <a:tailEnd/>
            </a:ln>
          </p:spPr>
          <p:txBody>
            <a:bodyPr>
              <a:prstTxWarp prst="textNoShape">
                <a:avLst/>
              </a:prstTxWarp>
            </a:bodyPr>
            <a:lstStyle/>
            <a:p>
              <a:endParaRPr lang="en-US"/>
            </a:p>
          </p:txBody>
        </p:sp>
        <p:sp>
          <p:nvSpPr>
            <p:cNvPr id="100530" name="Rectangle 213"/>
            <p:cNvSpPr>
              <a:spLocks noChangeArrowheads="1"/>
            </p:cNvSpPr>
            <p:nvPr/>
          </p:nvSpPr>
          <p:spPr bwMode="auto">
            <a:xfrm>
              <a:off x="3191" y="2545"/>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98018</a:t>
              </a:r>
              <a:endParaRPr lang="it-IT"/>
            </a:p>
          </p:txBody>
        </p:sp>
        <p:sp>
          <p:nvSpPr>
            <p:cNvPr id="100531" name="Line 214"/>
            <p:cNvSpPr>
              <a:spLocks noChangeShapeType="1"/>
            </p:cNvSpPr>
            <p:nvPr/>
          </p:nvSpPr>
          <p:spPr bwMode="auto">
            <a:xfrm flipH="1">
              <a:off x="3023" y="2543"/>
              <a:ext cx="9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32" name="Line 215"/>
            <p:cNvSpPr>
              <a:spLocks noChangeShapeType="1"/>
            </p:cNvSpPr>
            <p:nvPr/>
          </p:nvSpPr>
          <p:spPr bwMode="auto">
            <a:xfrm>
              <a:off x="3117" y="2529"/>
              <a:ext cx="1" cy="29"/>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33" name="Line 216"/>
            <p:cNvSpPr>
              <a:spLocks noChangeShapeType="1"/>
            </p:cNvSpPr>
            <p:nvPr/>
          </p:nvSpPr>
          <p:spPr bwMode="auto">
            <a:xfrm flipH="1">
              <a:off x="3198" y="2588"/>
              <a:ext cx="13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34" name="Rectangle 217"/>
            <p:cNvSpPr>
              <a:spLocks noChangeArrowheads="1"/>
            </p:cNvSpPr>
            <p:nvPr/>
          </p:nvSpPr>
          <p:spPr bwMode="auto">
            <a:xfrm>
              <a:off x="3349" y="2571"/>
              <a:ext cx="127" cy="61"/>
            </a:xfrm>
            <a:prstGeom prst="rect">
              <a:avLst/>
            </a:prstGeom>
            <a:noFill/>
            <a:ln w="9525">
              <a:noFill/>
              <a:miter lim="800000"/>
              <a:headEnd/>
              <a:tailEnd/>
            </a:ln>
          </p:spPr>
          <p:txBody>
            <a:bodyPr>
              <a:prstTxWarp prst="textNoShape">
                <a:avLst/>
              </a:prstTxWarp>
            </a:bodyPr>
            <a:lstStyle/>
            <a:p>
              <a:endParaRPr lang="en-US"/>
            </a:p>
          </p:txBody>
        </p:sp>
        <p:sp>
          <p:nvSpPr>
            <p:cNvPr id="100535" name="Rectangle 218"/>
            <p:cNvSpPr>
              <a:spLocks noChangeArrowheads="1"/>
            </p:cNvSpPr>
            <p:nvPr/>
          </p:nvSpPr>
          <p:spPr bwMode="auto">
            <a:xfrm>
              <a:off x="3349" y="2575"/>
              <a:ext cx="11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344 6</a:t>
              </a:r>
              <a:endParaRPr lang="it-IT"/>
            </a:p>
          </p:txBody>
        </p:sp>
        <p:sp>
          <p:nvSpPr>
            <p:cNvPr id="100536" name="Line 219"/>
            <p:cNvSpPr>
              <a:spLocks noChangeShapeType="1"/>
            </p:cNvSpPr>
            <p:nvPr/>
          </p:nvSpPr>
          <p:spPr bwMode="auto">
            <a:xfrm flipH="1">
              <a:off x="3374" y="2617"/>
              <a:ext cx="5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37" name="Rectangle 220"/>
            <p:cNvSpPr>
              <a:spLocks noChangeArrowheads="1"/>
            </p:cNvSpPr>
            <p:nvPr/>
          </p:nvSpPr>
          <p:spPr bwMode="auto">
            <a:xfrm>
              <a:off x="3453" y="2602"/>
              <a:ext cx="85" cy="60"/>
            </a:xfrm>
            <a:prstGeom prst="rect">
              <a:avLst/>
            </a:prstGeom>
            <a:noFill/>
            <a:ln w="9525">
              <a:noFill/>
              <a:miter lim="800000"/>
              <a:headEnd/>
              <a:tailEnd/>
            </a:ln>
          </p:spPr>
          <p:txBody>
            <a:bodyPr>
              <a:prstTxWarp prst="textNoShape">
                <a:avLst/>
              </a:prstTxWarp>
            </a:bodyPr>
            <a:lstStyle/>
            <a:p>
              <a:endParaRPr lang="en-US"/>
            </a:p>
          </p:txBody>
        </p:sp>
        <p:sp>
          <p:nvSpPr>
            <p:cNvPr id="100538" name="Rectangle 221"/>
            <p:cNvSpPr>
              <a:spLocks noChangeArrowheads="1"/>
            </p:cNvSpPr>
            <p:nvPr/>
          </p:nvSpPr>
          <p:spPr bwMode="auto">
            <a:xfrm>
              <a:off x="3453" y="2605"/>
              <a:ext cx="7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390</a:t>
              </a:r>
              <a:endParaRPr lang="it-IT"/>
            </a:p>
          </p:txBody>
        </p:sp>
        <p:sp>
          <p:nvSpPr>
            <p:cNvPr id="100539" name="Line 222"/>
            <p:cNvSpPr>
              <a:spLocks noChangeShapeType="1"/>
            </p:cNvSpPr>
            <p:nvPr/>
          </p:nvSpPr>
          <p:spPr bwMode="auto">
            <a:xfrm flipH="1">
              <a:off x="3374" y="2648"/>
              <a:ext cx="6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40" name="Rectangle 223"/>
            <p:cNvSpPr>
              <a:spLocks noChangeArrowheads="1"/>
            </p:cNvSpPr>
            <p:nvPr/>
          </p:nvSpPr>
          <p:spPr bwMode="auto">
            <a:xfrm>
              <a:off x="3454" y="2631"/>
              <a:ext cx="127" cy="61"/>
            </a:xfrm>
            <a:prstGeom prst="rect">
              <a:avLst/>
            </a:prstGeom>
            <a:noFill/>
            <a:ln w="9525">
              <a:noFill/>
              <a:miter lim="800000"/>
              <a:headEnd/>
              <a:tailEnd/>
            </a:ln>
          </p:spPr>
          <p:txBody>
            <a:bodyPr>
              <a:prstTxWarp prst="textNoShape">
                <a:avLst/>
              </a:prstTxWarp>
            </a:bodyPr>
            <a:lstStyle/>
            <a:p>
              <a:endParaRPr lang="en-US"/>
            </a:p>
          </p:txBody>
        </p:sp>
        <p:sp>
          <p:nvSpPr>
            <p:cNvPr id="100541" name="Rectangle 224"/>
            <p:cNvSpPr>
              <a:spLocks noChangeArrowheads="1"/>
            </p:cNvSpPr>
            <p:nvPr/>
          </p:nvSpPr>
          <p:spPr bwMode="auto">
            <a:xfrm>
              <a:off x="3454" y="2635"/>
              <a:ext cx="115"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390 5</a:t>
              </a:r>
              <a:endParaRPr lang="it-IT"/>
            </a:p>
          </p:txBody>
        </p:sp>
        <p:sp>
          <p:nvSpPr>
            <p:cNvPr id="100542" name="Line 225"/>
            <p:cNvSpPr>
              <a:spLocks noChangeShapeType="1"/>
            </p:cNvSpPr>
            <p:nvPr/>
          </p:nvSpPr>
          <p:spPr bwMode="auto">
            <a:xfrm flipH="1">
              <a:off x="3374" y="2676"/>
              <a:ext cx="6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43" name="Rectangle 226"/>
            <p:cNvSpPr>
              <a:spLocks noChangeArrowheads="1"/>
            </p:cNvSpPr>
            <p:nvPr/>
          </p:nvSpPr>
          <p:spPr bwMode="auto">
            <a:xfrm>
              <a:off x="3461" y="2660"/>
              <a:ext cx="96" cy="61"/>
            </a:xfrm>
            <a:prstGeom prst="rect">
              <a:avLst/>
            </a:prstGeom>
            <a:noFill/>
            <a:ln w="9525">
              <a:noFill/>
              <a:miter lim="800000"/>
              <a:headEnd/>
              <a:tailEnd/>
            </a:ln>
          </p:spPr>
          <p:txBody>
            <a:bodyPr>
              <a:prstTxWarp prst="textNoShape">
                <a:avLst/>
              </a:prstTxWarp>
            </a:bodyPr>
            <a:lstStyle/>
            <a:p>
              <a:endParaRPr lang="en-US"/>
            </a:p>
          </p:txBody>
        </p:sp>
        <p:sp>
          <p:nvSpPr>
            <p:cNvPr id="100544" name="Rectangle 227"/>
            <p:cNvSpPr>
              <a:spLocks noChangeArrowheads="1"/>
            </p:cNvSpPr>
            <p:nvPr/>
          </p:nvSpPr>
          <p:spPr bwMode="auto">
            <a:xfrm>
              <a:off x="3461" y="2663"/>
              <a:ext cx="8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BBb</a:t>
              </a:r>
              <a:endParaRPr lang="it-IT"/>
            </a:p>
          </p:txBody>
        </p:sp>
        <p:sp>
          <p:nvSpPr>
            <p:cNvPr id="100545" name="Line 228"/>
            <p:cNvSpPr>
              <a:spLocks noChangeShapeType="1"/>
            </p:cNvSpPr>
            <p:nvPr/>
          </p:nvSpPr>
          <p:spPr bwMode="auto">
            <a:xfrm flipH="1">
              <a:off x="3374" y="2706"/>
              <a:ext cx="4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46" name="Rectangle 229"/>
            <p:cNvSpPr>
              <a:spLocks noChangeArrowheads="1"/>
            </p:cNvSpPr>
            <p:nvPr/>
          </p:nvSpPr>
          <p:spPr bwMode="auto">
            <a:xfrm>
              <a:off x="3442" y="2690"/>
              <a:ext cx="96" cy="60"/>
            </a:xfrm>
            <a:prstGeom prst="rect">
              <a:avLst/>
            </a:prstGeom>
            <a:noFill/>
            <a:ln w="9525">
              <a:noFill/>
              <a:miter lim="800000"/>
              <a:headEnd/>
              <a:tailEnd/>
            </a:ln>
          </p:spPr>
          <p:txBody>
            <a:bodyPr>
              <a:prstTxWarp prst="textNoShape">
                <a:avLst/>
              </a:prstTxWarp>
            </a:bodyPr>
            <a:lstStyle/>
            <a:p>
              <a:endParaRPr lang="en-US"/>
            </a:p>
          </p:txBody>
        </p:sp>
        <p:sp>
          <p:nvSpPr>
            <p:cNvPr id="100547" name="Rectangle 230"/>
            <p:cNvSpPr>
              <a:spLocks noChangeArrowheads="1"/>
            </p:cNvSpPr>
            <p:nvPr/>
          </p:nvSpPr>
          <p:spPr bwMode="auto">
            <a:xfrm>
              <a:off x="3442" y="2693"/>
              <a:ext cx="8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BBh</a:t>
              </a:r>
              <a:endParaRPr lang="it-IT"/>
            </a:p>
          </p:txBody>
        </p:sp>
        <p:sp>
          <p:nvSpPr>
            <p:cNvPr id="100548" name="Line 231"/>
            <p:cNvSpPr>
              <a:spLocks noChangeShapeType="1"/>
            </p:cNvSpPr>
            <p:nvPr/>
          </p:nvSpPr>
          <p:spPr bwMode="auto">
            <a:xfrm flipH="1">
              <a:off x="3374" y="2736"/>
              <a:ext cx="6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49" name="Rectangle 232"/>
            <p:cNvSpPr>
              <a:spLocks noChangeArrowheads="1"/>
            </p:cNvSpPr>
            <p:nvPr/>
          </p:nvSpPr>
          <p:spPr bwMode="auto">
            <a:xfrm>
              <a:off x="3456" y="2719"/>
              <a:ext cx="109" cy="61"/>
            </a:xfrm>
            <a:prstGeom prst="rect">
              <a:avLst/>
            </a:prstGeom>
            <a:noFill/>
            <a:ln w="9525">
              <a:noFill/>
              <a:miter lim="800000"/>
              <a:headEnd/>
              <a:tailEnd/>
            </a:ln>
          </p:spPr>
          <p:txBody>
            <a:bodyPr>
              <a:prstTxWarp prst="textNoShape">
                <a:avLst/>
              </a:prstTxWarp>
            </a:bodyPr>
            <a:lstStyle/>
            <a:p>
              <a:endParaRPr lang="en-US"/>
            </a:p>
          </p:txBody>
        </p:sp>
        <p:sp>
          <p:nvSpPr>
            <p:cNvPr id="100550" name="Rectangle 233"/>
            <p:cNvSpPr>
              <a:spLocks noChangeArrowheads="1"/>
            </p:cNvSpPr>
            <p:nvPr/>
          </p:nvSpPr>
          <p:spPr bwMode="auto">
            <a:xfrm>
              <a:off x="3456" y="2723"/>
              <a:ext cx="100"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a2sd</a:t>
              </a:r>
              <a:endParaRPr lang="it-IT"/>
            </a:p>
          </p:txBody>
        </p:sp>
        <p:sp>
          <p:nvSpPr>
            <p:cNvPr id="100551" name="Line 234"/>
            <p:cNvSpPr>
              <a:spLocks noChangeShapeType="1"/>
            </p:cNvSpPr>
            <p:nvPr/>
          </p:nvSpPr>
          <p:spPr bwMode="auto">
            <a:xfrm flipH="1">
              <a:off x="3374" y="2765"/>
              <a:ext cx="9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52" name="Rectangle 235"/>
            <p:cNvSpPr>
              <a:spLocks noChangeArrowheads="1"/>
            </p:cNvSpPr>
            <p:nvPr/>
          </p:nvSpPr>
          <p:spPr bwMode="auto">
            <a:xfrm>
              <a:off x="3484" y="2748"/>
              <a:ext cx="110" cy="61"/>
            </a:xfrm>
            <a:prstGeom prst="rect">
              <a:avLst/>
            </a:prstGeom>
            <a:noFill/>
            <a:ln w="9525">
              <a:noFill/>
              <a:miter lim="800000"/>
              <a:headEnd/>
              <a:tailEnd/>
            </a:ln>
          </p:spPr>
          <p:txBody>
            <a:bodyPr>
              <a:prstTxWarp prst="textNoShape">
                <a:avLst/>
              </a:prstTxWarp>
            </a:bodyPr>
            <a:lstStyle/>
            <a:p>
              <a:endParaRPr lang="en-US"/>
            </a:p>
          </p:txBody>
        </p:sp>
        <p:sp>
          <p:nvSpPr>
            <p:cNvPr id="100553" name="Rectangle 236"/>
            <p:cNvSpPr>
              <a:spLocks noChangeArrowheads="1"/>
            </p:cNvSpPr>
            <p:nvPr/>
          </p:nvSpPr>
          <p:spPr bwMode="auto">
            <a:xfrm>
              <a:off x="3484" y="2751"/>
              <a:ext cx="99"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a5sd</a:t>
              </a:r>
              <a:endParaRPr lang="it-IT"/>
            </a:p>
          </p:txBody>
        </p:sp>
        <p:sp>
          <p:nvSpPr>
            <p:cNvPr id="100554" name="Line 237"/>
            <p:cNvSpPr>
              <a:spLocks noChangeShapeType="1"/>
            </p:cNvSpPr>
            <p:nvPr/>
          </p:nvSpPr>
          <p:spPr bwMode="auto">
            <a:xfrm flipH="1">
              <a:off x="3374" y="2795"/>
              <a:ext cx="6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55" name="Rectangle 238"/>
            <p:cNvSpPr>
              <a:spLocks noChangeArrowheads="1"/>
            </p:cNvSpPr>
            <p:nvPr/>
          </p:nvSpPr>
          <p:spPr bwMode="auto">
            <a:xfrm>
              <a:off x="3457" y="2778"/>
              <a:ext cx="107" cy="61"/>
            </a:xfrm>
            <a:prstGeom prst="rect">
              <a:avLst/>
            </a:prstGeom>
            <a:noFill/>
            <a:ln w="9525">
              <a:noFill/>
              <a:miter lim="800000"/>
              <a:headEnd/>
              <a:tailEnd/>
            </a:ln>
          </p:spPr>
          <p:txBody>
            <a:bodyPr>
              <a:prstTxWarp prst="textNoShape">
                <a:avLst/>
              </a:prstTxWarp>
            </a:bodyPr>
            <a:lstStyle/>
            <a:p>
              <a:endParaRPr lang="en-US"/>
            </a:p>
          </p:txBody>
        </p:sp>
        <p:sp>
          <p:nvSpPr>
            <p:cNvPr id="100556" name="Rectangle 239"/>
            <p:cNvSpPr>
              <a:spLocks noChangeArrowheads="1"/>
            </p:cNvSpPr>
            <p:nvPr/>
          </p:nvSpPr>
          <p:spPr bwMode="auto">
            <a:xfrm>
              <a:off x="3457" y="2782"/>
              <a:ext cx="9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c1sd</a:t>
              </a:r>
              <a:endParaRPr lang="it-IT"/>
            </a:p>
          </p:txBody>
        </p:sp>
        <p:sp>
          <p:nvSpPr>
            <p:cNvPr id="100557" name="Line 240"/>
            <p:cNvSpPr>
              <a:spLocks noChangeShapeType="1"/>
            </p:cNvSpPr>
            <p:nvPr/>
          </p:nvSpPr>
          <p:spPr bwMode="auto">
            <a:xfrm flipH="1">
              <a:off x="3374" y="2824"/>
              <a:ext cx="4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58" name="Rectangle 241"/>
            <p:cNvSpPr>
              <a:spLocks noChangeArrowheads="1"/>
            </p:cNvSpPr>
            <p:nvPr/>
          </p:nvSpPr>
          <p:spPr bwMode="auto">
            <a:xfrm>
              <a:off x="3441" y="2808"/>
              <a:ext cx="107" cy="61"/>
            </a:xfrm>
            <a:prstGeom prst="rect">
              <a:avLst/>
            </a:prstGeom>
            <a:noFill/>
            <a:ln w="9525">
              <a:noFill/>
              <a:miter lim="800000"/>
              <a:headEnd/>
              <a:tailEnd/>
            </a:ln>
          </p:spPr>
          <p:txBody>
            <a:bodyPr>
              <a:prstTxWarp prst="textNoShape">
                <a:avLst/>
              </a:prstTxWarp>
            </a:bodyPr>
            <a:lstStyle/>
            <a:p>
              <a:endParaRPr lang="en-US"/>
            </a:p>
          </p:txBody>
        </p:sp>
        <p:sp>
          <p:nvSpPr>
            <p:cNvPr id="100559" name="Rectangle 242"/>
            <p:cNvSpPr>
              <a:spLocks noChangeArrowheads="1"/>
            </p:cNvSpPr>
            <p:nvPr/>
          </p:nvSpPr>
          <p:spPr bwMode="auto">
            <a:xfrm>
              <a:off x="3441" y="2811"/>
              <a:ext cx="96"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c3sd</a:t>
              </a:r>
              <a:endParaRPr lang="it-IT"/>
            </a:p>
          </p:txBody>
        </p:sp>
        <p:sp>
          <p:nvSpPr>
            <p:cNvPr id="100560" name="Line 243"/>
            <p:cNvSpPr>
              <a:spLocks noChangeShapeType="1"/>
            </p:cNvSpPr>
            <p:nvPr/>
          </p:nvSpPr>
          <p:spPr bwMode="auto">
            <a:xfrm flipH="1">
              <a:off x="3374" y="2854"/>
              <a:ext cx="5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61" name="Rectangle 244"/>
            <p:cNvSpPr>
              <a:spLocks noChangeArrowheads="1"/>
            </p:cNvSpPr>
            <p:nvPr/>
          </p:nvSpPr>
          <p:spPr bwMode="auto">
            <a:xfrm>
              <a:off x="3450" y="2838"/>
              <a:ext cx="107" cy="60"/>
            </a:xfrm>
            <a:prstGeom prst="rect">
              <a:avLst/>
            </a:prstGeom>
            <a:noFill/>
            <a:ln w="9525">
              <a:noFill/>
              <a:miter lim="800000"/>
              <a:headEnd/>
              <a:tailEnd/>
            </a:ln>
          </p:spPr>
          <p:txBody>
            <a:bodyPr>
              <a:prstTxWarp prst="textNoShape">
                <a:avLst/>
              </a:prstTxWarp>
            </a:bodyPr>
            <a:lstStyle/>
            <a:p>
              <a:endParaRPr lang="en-US"/>
            </a:p>
          </p:txBody>
        </p:sp>
        <p:sp>
          <p:nvSpPr>
            <p:cNvPr id="100562" name="Rectangle 245"/>
            <p:cNvSpPr>
              <a:spLocks noChangeArrowheads="1"/>
            </p:cNvSpPr>
            <p:nvPr/>
          </p:nvSpPr>
          <p:spPr bwMode="auto">
            <a:xfrm>
              <a:off x="3450" y="2841"/>
              <a:ext cx="96"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c4sd</a:t>
              </a:r>
              <a:endParaRPr lang="it-IT"/>
            </a:p>
          </p:txBody>
        </p:sp>
        <p:sp>
          <p:nvSpPr>
            <p:cNvPr id="100563" name="Line 246"/>
            <p:cNvSpPr>
              <a:spLocks noChangeShapeType="1"/>
            </p:cNvSpPr>
            <p:nvPr/>
          </p:nvSpPr>
          <p:spPr bwMode="auto">
            <a:xfrm flipH="1">
              <a:off x="3374" y="2883"/>
              <a:ext cx="6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64" name="Rectangle 247"/>
            <p:cNvSpPr>
              <a:spLocks noChangeArrowheads="1"/>
            </p:cNvSpPr>
            <p:nvPr/>
          </p:nvSpPr>
          <p:spPr bwMode="auto">
            <a:xfrm>
              <a:off x="3457" y="2866"/>
              <a:ext cx="107" cy="61"/>
            </a:xfrm>
            <a:prstGeom prst="rect">
              <a:avLst/>
            </a:prstGeom>
            <a:noFill/>
            <a:ln w="9525">
              <a:noFill/>
              <a:miter lim="800000"/>
              <a:headEnd/>
              <a:tailEnd/>
            </a:ln>
          </p:spPr>
          <p:txBody>
            <a:bodyPr>
              <a:prstTxWarp prst="textNoShape">
                <a:avLst/>
              </a:prstTxWarp>
            </a:bodyPr>
            <a:lstStyle/>
            <a:p>
              <a:endParaRPr lang="en-US"/>
            </a:p>
          </p:txBody>
        </p:sp>
        <p:sp>
          <p:nvSpPr>
            <p:cNvPr id="100565" name="Rectangle 248"/>
            <p:cNvSpPr>
              <a:spLocks noChangeArrowheads="1"/>
            </p:cNvSpPr>
            <p:nvPr/>
          </p:nvSpPr>
          <p:spPr bwMode="auto">
            <a:xfrm>
              <a:off x="3457" y="2870"/>
              <a:ext cx="9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c6sd</a:t>
              </a:r>
              <a:endParaRPr lang="it-IT"/>
            </a:p>
          </p:txBody>
        </p:sp>
        <p:sp>
          <p:nvSpPr>
            <p:cNvPr id="100566" name="Line 249"/>
            <p:cNvSpPr>
              <a:spLocks noChangeShapeType="1"/>
            </p:cNvSpPr>
            <p:nvPr/>
          </p:nvSpPr>
          <p:spPr bwMode="auto">
            <a:xfrm flipH="1">
              <a:off x="3374" y="2912"/>
              <a:ext cx="6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67" name="Rectangle 250"/>
            <p:cNvSpPr>
              <a:spLocks noChangeArrowheads="1"/>
            </p:cNvSpPr>
            <p:nvPr/>
          </p:nvSpPr>
          <p:spPr bwMode="auto">
            <a:xfrm>
              <a:off x="3454" y="2896"/>
              <a:ext cx="107" cy="61"/>
            </a:xfrm>
            <a:prstGeom prst="rect">
              <a:avLst/>
            </a:prstGeom>
            <a:noFill/>
            <a:ln w="9525">
              <a:noFill/>
              <a:miter lim="800000"/>
              <a:headEnd/>
              <a:tailEnd/>
            </a:ln>
          </p:spPr>
          <p:txBody>
            <a:bodyPr>
              <a:prstTxWarp prst="textNoShape">
                <a:avLst/>
              </a:prstTxWarp>
            </a:bodyPr>
            <a:lstStyle/>
            <a:p>
              <a:endParaRPr lang="en-US"/>
            </a:p>
          </p:txBody>
        </p:sp>
        <p:sp>
          <p:nvSpPr>
            <p:cNvPr id="100568" name="Rectangle 251"/>
            <p:cNvSpPr>
              <a:spLocks noChangeArrowheads="1"/>
            </p:cNvSpPr>
            <p:nvPr/>
          </p:nvSpPr>
          <p:spPr bwMode="auto">
            <a:xfrm>
              <a:off x="3454" y="2899"/>
              <a:ext cx="9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c7sd</a:t>
              </a:r>
              <a:endParaRPr lang="it-IT"/>
            </a:p>
          </p:txBody>
        </p:sp>
        <p:sp>
          <p:nvSpPr>
            <p:cNvPr id="100569" name="Line 252"/>
            <p:cNvSpPr>
              <a:spLocks noChangeShapeType="1"/>
            </p:cNvSpPr>
            <p:nvPr/>
          </p:nvSpPr>
          <p:spPr bwMode="auto">
            <a:xfrm flipH="1">
              <a:off x="3600" y="2943"/>
              <a:ext cx="15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70" name="Rectangle 253"/>
            <p:cNvSpPr>
              <a:spLocks noChangeArrowheads="1"/>
            </p:cNvSpPr>
            <p:nvPr/>
          </p:nvSpPr>
          <p:spPr bwMode="auto">
            <a:xfrm>
              <a:off x="3780" y="2926"/>
              <a:ext cx="127" cy="60"/>
            </a:xfrm>
            <a:prstGeom prst="rect">
              <a:avLst/>
            </a:prstGeom>
            <a:noFill/>
            <a:ln w="9525">
              <a:noFill/>
              <a:miter lim="800000"/>
              <a:headEnd/>
              <a:tailEnd/>
            </a:ln>
          </p:spPr>
          <p:txBody>
            <a:bodyPr>
              <a:prstTxWarp prst="textNoShape">
                <a:avLst/>
              </a:prstTxWarp>
            </a:bodyPr>
            <a:lstStyle/>
            <a:p>
              <a:endParaRPr lang="en-US"/>
            </a:p>
          </p:txBody>
        </p:sp>
        <p:sp>
          <p:nvSpPr>
            <p:cNvPr id="100571" name="Rectangle 254"/>
            <p:cNvSpPr>
              <a:spLocks noChangeArrowheads="1"/>
            </p:cNvSpPr>
            <p:nvPr/>
          </p:nvSpPr>
          <p:spPr bwMode="auto">
            <a:xfrm>
              <a:off x="3780" y="2929"/>
              <a:ext cx="11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305 4</a:t>
              </a:r>
              <a:endParaRPr lang="it-IT"/>
            </a:p>
          </p:txBody>
        </p:sp>
        <p:sp>
          <p:nvSpPr>
            <p:cNvPr id="100572" name="Line 255"/>
            <p:cNvSpPr>
              <a:spLocks noChangeShapeType="1"/>
            </p:cNvSpPr>
            <p:nvPr/>
          </p:nvSpPr>
          <p:spPr bwMode="auto">
            <a:xfrm flipH="1">
              <a:off x="3600" y="2972"/>
              <a:ext cx="11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73" name="Rectangle 256"/>
            <p:cNvSpPr>
              <a:spLocks noChangeArrowheads="1"/>
            </p:cNvSpPr>
            <p:nvPr/>
          </p:nvSpPr>
          <p:spPr bwMode="auto">
            <a:xfrm>
              <a:off x="3734" y="2956"/>
              <a:ext cx="127" cy="61"/>
            </a:xfrm>
            <a:prstGeom prst="rect">
              <a:avLst/>
            </a:prstGeom>
            <a:noFill/>
            <a:ln w="9525">
              <a:noFill/>
              <a:miter lim="800000"/>
              <a:headEnd/>
              <a:tailEnd/>
            </a:ln>
          </p:spPr>
          <p:txBody>
            <a:bodyPr>
              <a:prstTxWarp prst="textNoShape">
                <a:avLst/>
              </a:prstTxWarp>
            </a:bodyPr>
            <a:lstStyle/>
            <a:p>
              <a:endParaRPr lang="en-US"/>
            </a:p>
          </p:txBody>
        </p:sp>
        <p:sp>
          <p:nvSpPr>
            <p:cNvPr id="100574" name="Rectangle 257"/>
            <p:cNvSpPr>
              <a:spLocks noChangeArrowheads="1"/>
            </p:cNvSpPr>
            <p:nvPr/>
          </p:nvSpPr>
          <p:spPr bwMode="auto">
            <a:xfrm>
              <a:off x="3734" y="2959"/>
              <a:ext cx="11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310 7</a:t>
              </a:r>
              <a:endParaRPr lang="it-IT"/>
            </a:p>
          </p:txBody>
        </p:sp>
        <p:sp>
          <p:nvSpPr>
            <p:cNvPr id="100575" name="Line 258"/>
            <p:cNvSpPr>
              <a:spLocks noChangeShapeType="1"/>
            </p:cNvSpPr>
            <p:nvPr/>
          </p:nvSpPr>
          <p:spPr bwMode="auto">
            <a:xfrm flipH="1">
              <a:off x="3600" y="3002"/>
              <a:ext cx="5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76" name="Rectangle 259"/>
            <p:cNvSpPr>
              <a:spLocks noChangeArrowheads="1"/>
            </p:cNvSpPr>
            <p:nvPr/>
          </p:nvSpPr>
          <p:spPr bwMode="auto">
            <a:xfrm>
              <a:off x="3677" y="2985"/>
              <a:ext cx="126" cy="61"/>
            </a:xfrm>
            <a:prstGeom prst="rect">
              <a:avLst/>
            </a:prstGeom>
            <a:noFill/>
            <a:ln w="9525">
              <a:noFill/>
              <a:miter lim="800000"/>
              <a:headEnd/>
              <a:tailEnd/>
            </a:ln>
          </p:spPr>
          <p:txBody>
            <a:bodyPr>
              <a:prstTxWarp prst="textNoShape">
                <a:avLst/>
              </a:prstTxWarp>
            </a:bodyPr>
            <a:lstStyle/>
            <a:p>
              <a:endParaRPr lang="en-US"/>
            </a:p>
          </p:txBody>
        </p:sp>
        <p:sp>
          <p:nvSpPr>
            <p:cNvPr id="100577" name="Rectangle 260"/>
            <p:cNvSpPr>
              <a:spLocks noChangeArrowheads="1"/>
            </p:cNvSpPr>
            <p:nvPr/>
          </p:nvSpPr>
          <p:spPr bwMode="auto">
            <a:xfrm>
              <a:off x="3677" y="2989"/>
              <a:ext cx="114"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340 3</a:t>
              </a:r>
              <a:endParaRPr lang="it-IT"/>
            </a:p>
          </p:txBody>
        </p:sp>
        <p:sp>
          <p:nvSpPr>
            <p:cNvPr id="100578" name="Line 261"/>
            <p:cNvSpPr>
              <a:spLocks noChangeShapeType="1"/>
            </p:cNvSpPr>
            <p:nvPr/>
          </p:nvSpPr>
          <p:spPr bwMode="auto">
            <a:xfrm flipH="1">
              <a:off x="3600" y="3031"/>
              <a:ext cx="8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79" name="Rectangle 262"/>
            <p:cNvSpPr>
              <a:spLocks noChangeArrowheads="1"/>
            </p:cNvSpPr>
            <p:nvPr/>
          </p:nvSpPr>
          <p:spPr bwMode="auto">
            <a:xfrm>
              <a:off x="3707" y="3014"/>
              <a:ext cx="127" cy="61"/>
            </a:xfrm>
            <a:prstGeom prst="rect">
              <a:avLst/>
            </a:prstGeom>
            <a:noFill/>
            <a:ln w="9525">
              <a:noFill/>
              <a:miter lim="800000"/>
              <a:headEnd/>
              <a:tailEnd/>
            </a:ln>
          </p:spPr>
          <p:txBody>
            <a:bodyPr>
              <a:prstTxWarp prst="textNoShape">
                <a:avLst/>
              </a:prstTxWarp>
            </a:bodyPr>
            <a:lstStyle/>
            <a:p>
              <a:endParaRPr lang="en-US"/>
            </a:p>
          </p:txBody>
        </p:sp>
        <p:sp>
          <p:nvSpPr>
            <p:cNvPr id="100580" name="Rectangle 263"/>
            <p:cNvSpPr>
              <a:spLocks noChangeArrowheads="1"/>
            </p:cNvSpPr>
            <p:nvPr/>
          </p:nvSpPr>
          <p:spPr bwMode="auto">
            <a:xfrm>
              <a:off x="3707" y="3018"/>
              <a:ext cx="115"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354 1</a:t>
              </a:r>
              <a:endParaRPr lang="it-IT"/>
            </a:p>
          </p:txBody>
        </p:sp>
        <p:sp>
          <p:nvSpPr>
            <p:cNvPr id="100581" name="Line 264"/>
            <p:cNvSpPr>
              <a:spLocks noChangeShapeType="1"/>
            </p:cNvSpPr>
            <p:nvPr/>
          </p:nvSpPr>
          <p:spPr bwMode="auto">
            <a:xfrm flipH="1">
              <a:off x="3600" y="3060"/>
              <a:ext cx="18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82" name="Rectangle 265"/>
            <p:cNvSpPr>
              <a:spLocks noChangeArrowheads="1"/>
            </p:cNvSpPr>
            <p:nvPr/>
          </p:nvSpPr>
          <p:spPr bwMode="auto">
            <a:xfrm>
              <a:off x="3802" y="3044"/>
              <a:ext cx="127" cy="61"/>
            </a:xfrm>
            <a:prstGeom prst="rect">
              <a:avLst/>
            </a:prstGeom>
            <a:noFill/>
            <a:ln w="9525">
              <a:noFill/>
              <a:miter lim="800000"/>
              <a:headEnd/>
              <a:tailEnd/>
            </a:ln>
          </p:spPr>
          <p:txBody>
            <a:bodyPr>
              <a:prstTxWarp prst="textNoShape">
                <a:avLst/>
              </a:prstTxWarp>
            </a:bodyPr>
            <a:lstStyle/>
            <a:p>
              <a:endParaRPr lang="en-US"/>
            </a:p>
          </p:txBody>
        </p:sp>
        <p:sp>
          <p:nvSpPr>
            <p:cNvPr id="100583" name="Rectangle 266"/>
            <p:cNvSpPr>
              <a:spLocks noChangeArrowheads="1"/>
            </p:cNvSpPr>
            <p:nvPr/>
          </p:nvSpPr>
          <p:spPr bwMode="auto">
            <a:xfrm>
              <a:off x="3802" y="3047"/>
              <a:ext cx="11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382 5</a:t>
              </a:r>
              <a:endParaRPr lang="it-IT"/>
            </a:p>
          </p:txBody>
        </p:sp>
        <p:sp>
          <p:nvSpPr>
            <p:cNvPr id="100584" name="Line 267"/>
            <p:cNvSpPr>
              <a:spLocks noChangeShapeType="1"/>
            </p:cNvSpPr>
            <p:nvPr/>
          </p:nvSpPr>
          <p:spPr bwMode="auto">
            <a:xfrm flipH="1">
              <a:off x="3374" y="3002"/>
              <a:ext cx="22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85" name="Line 268"/>
            <p:cNvSpPr>
              <a:spLocks noChangeShapeType="1"/>
            </p:cNvSpPr>
            <p:nvPr/>
          </p:nvSpPr>
          <p:spPr bwMode="auto">
            <a:xfrm>
              <a:off x="3600" y="2943"/>
              <a:ext cx="1" cy="117"/>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86" name="Line 269"/>
            <p:cNvSpPr>
              <a:spLocks noChangeShapeType="1"/>
            </p:cNvSpPr>
            <p:nvPr/>
          </p:nvSpPr>
          <p:spPr bwMode="auto">
            <a:xfrm flipH="1">
              <a:off x="3513" y="3091"/>
              <a:ext cx="11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87" name="Rectangle 270"/>
            <p:cNvSpPr>
              <a:spLocks noChangeArrowheads="1"/>
            </p:cNvSpPr>
            <p:nvPr/>
          </p:nvSpPr>
          <p:spPr bwMode="auto">
            <a:xfrm>
              <a:off x="3643" y="3075"/>
              <a:ext cx="127" cy="61"/>
            </a:xfrm>
            <a:prstGeom prst="rect">
              <a:avLst/>
            </a:prstGeom>
            <a:noFill/>
            <a:ln w="9525">
              <a:noFill/>
              <a:miter lim="800000"/>
              <a:headEnd/>
              <a:tailEnd/>
            </a:ln>
          </p:spPr>
          <p:txBody>
            <a:bodyPr>
              <a:prstTxWarp prst="textNoShape">
                <a:avLst/>
              </a:prstTxWarp>
            </a:bodyPr>
            <a:lstStyle/>
            <a:p>
              <a:endParaRPr lang="en-US"/>
            </a:p>
          </p:txBody>
        </p:sp>
        <p:sp>
          <p:nvSpPr>
            <p:cNvPr id="100588" name="Rectangle 271"/>
            <p:cNvSpPr>
              <a:spLocks noChangeArrowheads="1"/>
            </p:cNvSpPr>
            <p:nvPr/>
          </p:nvSpPr>
          <p:spPr bwMode="auto">
            <a:xfrm>
              <a:off x="3643" y="3078"/>
              <a:ext cx="11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327 5</a:t>
              </a:r>
              <a:endParaRPr lang="it-IT"/>
            </a:p>
          </p:txBody>
        </p:sp>
        <p:sp>
          <p:nvSpPr>
            <p:cNvPr id="100589" name="Line 272"/>
            <p:cNvSpPr>
              <a:spLocks noChangeShapeType="1"/>
            </p:cNvSpPr>
            <p:nvPr/>
          </p:nvSpPr>
          <p:spPr bwMode="auto">
            <a:xfrm flipH="1">
              <a:off x="3668" y="3119"/>
              <a:ext cx="4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90" name="Rectangle 273"/>
            <p:cNvSpPr>
              <a:spLocks noChangeArrowheads="1"/>
            </p:cNvSpPr>
            <p:nvPr/>
          </p:nvSpPr>
          <p:spPr bwMode="auto">
            <a:xfrm>
              <a:off x="3735" y="3104"/>
              <a:ext cx="127" cy="60"/>
            </a:xfrm>
            <a:prstGeom prst="rect">
              <a:avLst/>
            </a:prstGeom>
            <a:noFill/>
            <a:ln w="9525">
              <a:noFill/>
              <a:miter lim="800000"/>
              <a:headEnd/>
              <a:tailEnd/>
            </a:ln>
          </p:spPr>
          <p:txBody>
            <a:bodyPr>
              <a:prstTxWarp prst="textNoShape">
                <a:avLst/>
              </a:prstTxWarp>
            </a:bodyPr>
            <a:lstStyle/>
            <a:p>
              <a:endParaRPr lang="en-US"/>
            </a:p>
          </p:txBody>
        </p:sp>
        <p:sp>
          <p:nvSpPr>
            <p:cNvPr id="100591" name="Rectangle 274"/>
            <p:cNvSpPr>
              <a:spLocks noChangeArrowheads="1"/>
            </p:cNvSpPr>
            <p:nvPr/>
          </p:nvSpPr>
          <p:spPr bwMode="auto">
            <a:xfrm>
              <a:off x="3735" y="3107"/>
              <a:ext cx="115"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398 2</a:t>
              </a:r>
              <a:endParaRPr lang="it-IT"/>
            </a:p>
          </p:txBody>
        </p:sp>
        <p:sp>
          <p:nvSpPr>
            <p:cNvPr id="100592" name="Line 275"/>
            <p:cNvSpPr>
              <a:spLocks noChangeShapeType="1"/>
            </p:cNvSpPr>
            <p:nvPr/>
          </p:nvSpPr>
          <p:spPr bwMode="auto">
            <a:xfrm flipH="1">
              <a:off x="3668" y="3150"/>
              <a:ext cx="24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93" name="Rectangle 276"/>
            <p:cNvSpPr>
              <a:spLocks noChangeArrowheads="1"/>
            </p:cNvSpPr>
            <p:nvPr/>
          </p:nvSpPr>
          <p:spPr bwMode="auto">
            <a:xfrm>
              <a:off x="3932" y="3133"/>
              <a:ext cx="140" cy="61"/>
            </a:xfrm>
            <a:prstGeom prst="rect">
              <a:avLst/>
            </a:prstGeom>
            <a:noFill/>
            <a:ln w="9525">
              <a:noFill/>
              <a:miter lim="800000"/>
              <a:headEnd/>
              <a:tailEnd/>
            </a:ln>
          </p:spPr>
          <p:txBody>
            <a:bodyPr>
              <a:prstTxWarp prst="textNoShape">
                <a:avLst/>
              </a:prstTxWarp>
            </a:bodyPr>
            <a:lstStyle/>
            <a:p>
              <a:endParaRPr lang="en-US"/>
            </a:p>
          </p:txBody>
        </p:sp>
        <p:sp>
          <p:nvSpPr>
            <p:cNvPr id="100594" name="Rectangle 277"/>
            <p:cNvSpPr>
              <a:spLocks noChangeArrowheads="1"/>
            </p:cNvSpPr>
            <p:nvPr/>
          </p:nvSpPr>
          <p:spPr bwMode="auto">
            <a:xfrm>
              <a:off x="3932" y="3137"/>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98008</a:t>
              </a:r>
              <a:endParaRPr lang="it-IT"/>
            </a:p>
          </p:txBody>
        </p:sp>
        <p:sp>
          <p:nvSpPr>
            <p:cNvPr id="100595" name="Line 278"/>
            <p:cNvSpPr>
              <a:spLocks noChangeShapeType="1"/>
            </p:cNvSpPr>
            <p:nvPr/>
          </p:nvSpPr>
          <p:spPr bwMode="auto">
            <a:xfrm flipH="1">
              <a:off x="3513" y="3135"/>
              <a:ext cx="15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96" name="Line 279"/>
            <p:cNvSpPr>
              <a:spLocks noChangeShapeType="1"/>
            </p:cNvSpPr>
            <p:nvPr/>
          </p:nvSpPr>
          <p:spPr bwMode="auto">
            <a:xfrm>
              <a:off x="3668" y="3119"/>
              <a:ext cx="1" cy="3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97" name="Line 280"/>
            <p:cNvSpPr>
              <a:spLocks noChangeShapeType="1"/>
            </p:cNvSpPr>
            <p:nvPr/>
          </p:nvSpPr>
          <p:spPr bwMode="auto">
            <a:xfrm flipH="1">
              <a:off x="3374" y="3112"/>
              <a:ext cx="13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98" name="Line 281"/>
            <p:cNvSpPr>
              <a:spLocks noChangeShapeType="1"/>
            </p:cNvSpPr>
            <p:nvPr/>
          </p:nvSpPr>
          <p:spPr bwMode="auto">
            <a:xfrm>
              <a:off x="3513" y="3091"/>
              <a:ext cx="1" cy="44"/>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599" name="Line 282"/>
            <p:cNvSpPr>
              <a:spLocks noChangeShapeType="1"/>
            </p:cNvSpPr>
            <p:nvPr/>
          </p:nvSpPr>
          <p:spPr bwMode="auto">
            <a:xfrm flipH="1">
              <a:off x="3198" y="2864"/>
              <a:ext cx="17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00" name="Line 283"/>
            <p:cNvSpPr>
              <a:spLocks noChangeShapeType="1"/>
            </p:cNvSpPr>
            <p:nvPr/>
          </p:nvSpPr>
          <p:spPr bwMode="auto">
            <a:xfrm>
              <a:off x="3374" y="2617"/>
              <a:ext cx="1" cy="495"/>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01" name="Line 284"/>
            <p:cNvSpPr>
              <a:spLocks noChangeShapeType="1"/>
            </p:cNvSpPr>
            <p:nvPr/>
          </p:nvSpPr>
          <p:spPr bwMode="auto">
            <a:xfrm flipH="1">
              <a:off x="3023" y="2726"/>
              <a:ext cx="17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02" name="Line 285"/>
            <p:cNvSpPr>
              <a:spLocks noChangeShapeType="1"/>
            </p:cNvSpPr>
            <p:nvPr/>
          </p:nvSpPr>
          <p:spPr bwMode="auto">
            <a:xfrm>
              <a:off x="3198" y="2588"/>
              <a:ext cx="1" cy="276"/>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03" name="Line 286"/>
            <p:cNvSpPr>
              <a:spLocks noChangeShapeType="1"/>
            </p:cNvSpPr>
            <p:nvPr/>
          </p:nvSpPr>
          <p:spPr bwMode="auto">
            <a:xfrm flipH="1">
              <a:off x="3158" y="3179"/>
              <a:ext cx="4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04" name="Rectangle 287"/>
            <p:cNvSpPr>
              <a:spLocks noChangeArrowheads="1"/>
            </p:cNvSpPr>
            <p:nvPr/>
          </p:nvSpPr>
          <p:spPr bwMode="auto">
            <a:xfrm>
              <a:off x="3224" y="3162"/>
              <a:ext cx="127" cy="61"/>
            </a:xfrm>
            <a:prstGeom prst="rect">
              <a:avLst/>
            </a:prstGeom>
            <a:noFill/>
            <a:ln w="9525">
              <a:noFill/>
              <a:miter lim="800000"/>
              <a:headEnd/>
              <a:tailEnd/>
            </a:ln>
          </p:spPr>
          <p:txBody>
            <a:bodyPr>
              <a:prstTxWarp prst="textNoShape">
                <a:avLst/>
              </a:prstTxWarp>
            </a:bodyPr>
            <a:lstStyle/>
            <a:p>
              <a:endParaRPr lang="en-US"/>
            </a:p>
          </p:txBody>
        </p:sp>
        <p:sp>
          <p:nvSpPr>
            <p:cNvPr id="100605" name="Rectangle 288"/>
            <p:cNvSpPr>
              <a:spLocks noChangeArrowheads="1"/>
            </p:cNvSpPr>
            <p:nvPr/>
          </p:nvSpPr>
          <p:spPr bwMode="auto">
            <a:xfrm>
              <a:off x="3224" y="3165"/>
              <a:ext cx="115"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351 1</a:t>
              </a:r>
              <a:endParaRPr lang="it-IT"/>
            </a:p>
          </p:txBody>
        </p:sp>
        <p:sp>
          <p:nvSpPr>
            <p:cNvPr id="100606" name="Line 289"/>
            <p:cNvSpPr>
              <a:spLocks noChangeShapeType="1"/>
            </p:cNvSpPr>
            <p:nvPr/>
          </p:nvSpPr>
          <p:spPr bwMode="auto">
            <a:xfrm flipH="1">
              <a:off x="3158" y="3209"/>
              <a:ext cx="22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07" name="Rectangle 290"/>
            <p:cNvSpPr>
              <a:spLocks noChangeArrowheads="1"/>
            </p:cNvSpPr>
            <p:nvPr/>
          </p:nvSpPr>
          <p:spPr bwMode="auto">
            <a:xfrm>
              <a:off x="3403" y="3192"/>
              <a:ext cx="141" cy="61"/>
            </a:xfrm>
            <a:prstGeom prst="rect">
              <a:avLst/>
            </a:prstGeom>
            <a:noFill/>
            <a:ln w="9525">
              <a:noFill/>
              <a:miter lim="800000"/>
              <a:headEnd/>
              <a:tailEnd/>
            </a:ln>
          </p:spPr>
          <p:txBody>
            <a:bodyPr>
              <a:prstTxWarp prst="textNoShape">
                <a:avLst/>
              </a:prstTxWarp>
            </a:bodyPr>
            <a:lstStyle/>
            <a:p>
              <a:endParaRPr lang="en-US"/>
            </a:p>
          </p:txBody>
        </p:sp>
        <p:sp>
          <p:nvSpPr>
            <p:cNvPr id="100608" name="Rectangle 291"/>
            <p:cNvSpPr>
              <a:spLocks noChangeArrowheads="1"/>
            </p:cNvSpPr>
            <p:nvPr/>
          </p:nvSpPr>
          <p:spPr bwMode="auto">
            <a:xfrm>
              <a:off x="3403" y="3196"/>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98015</a:t>
              </a:r>
              <a:endParaRPr lang="it-IT"/>
            </a:p>
          </p:txBody>
        </p:sp>
        <p:sp>
          <p:nvSpPr>
            <p:cNvPr id="100609" name="Line 292"/>
            <p:cNvSpPr>
              <a:spLocks noChangeShapeType="1"/>
            </p:cNvSpPr>
            <p:nvPr/>
          </p:nvSpPr>
          <p:spPr bwMode="auto">
            <a:xfrm flipH="1">
              <a:off x="3023" y="3193"/>
              <a:ext cx="13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10" name="Line 293"/>
            <p:cNvSpPr>
              <a:spLocks noChangeShapeType="1"/>
            </p:cNvSpPr>
            <p:nvPr/>
          </p:nvSpPr>
          <p:spPr bwMode="auto">
            <a:xfrm>
              <a:off x="3158" y="3179"/>
              <a:ext cx="1" cy="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11" name="Line 294"/>
            <p:cNvSpPr>
              <a:spLocks noChangeShapeType="1"/>
            </p:cNvSpPr>
            <p:nvPr/>
          </p:nvSpPr>
          <p:spPr bwMode="auto">
            <a:xfrm flipH="1">
              <a:off x="3185" y="3238"/>
              <a:ext cx="17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12" name="Rectangle 295"/>
            <p:cNvSpPr>
              <a:spLocks noChangeArrowheads="1"/>
            </p:cNvSpPr>
            <p:nvPr/>
          </p:nvSpPr>
          <p:spPr bwMode="auto">
            <a:xfrm>
              <a:off x="3381" y="3221"/>
              <a:ext cx="141" cy="61"/>
            </a:xfrm>
            <a:prstGeom prst="rect">
              <a:avLst/>
            </a:prstGeom>
            <a:noFill/>
            <a:ln w="9525">
              <a:noFill/>
              <a:miter lim="800000"/>
              <a:headEnd/>
              <a:tailEnd/>
            </a:ln>
          </p:spPr>
          <p:txBody>
            <a:bodyPr>
              <a:prstTxWarp prst="textNoShape">
                <a:avLst/>
              </a:prstTxWarp>
            </a:bodyPr>
            <a:lstStyle/>
            <a:p>
              <a:endParaRPr lang="en-US"/>
            </a:p>
          </p:txBody>
        </p:sp>
        <p:sp>
          <p:nvSpPr>
            <p:cNvPr id="100613" name="Rectangle 296"/>
            <p:cNvSpPr>
              <a:spLocks noChangeArrowheads="1"/>
            </p:cNvSpPr>
            <p:nvPr/>
          </p:nvSpPr>
          <p:spPr bwMode="auto">
            <a:xfrm>
              <a:off x="3381" y="3225"/>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94190</a:t>
              </a:r>
              <a:endParaRPr lang="it-IT"/>
            </a:p>
          </p:txBody>
        </p:sp>
        <p:sp>
          <p:nvSpPr>
            <p:cNvPr id="100614" name="Line 297"/>
            <p:cNvSpPr>
              <a:spLocks noChangeShapeType="1"/>
            </p:cNvSpPr>
            <p:nvPr/>
          </p:nvSpPr>
          <p:spPr bwMode="auto">
            <a:xfrm flipH="1">
              <a:off x="3283" y="3268"/>
              <a:ext cx="6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15" name="Rectangle 298"/>
            <p:cNvSpPr>
              <a:spLocks noChangeArrowheads="1"/>
            </p:cNvSpPr>
            <p:nvPr/>
          </p:nvSpPr>
          <p:spPr bwMode="auto">
            <a:xfrm>
              <a:off x="3371" y="3252"/>
              <a:ext cx="112" cy="60"/>
            </a:xfrm>
            <a:prstGeom prst="rect">
              <a:avLst/>
            </a:prstGeom>
            <a:noFill/>
            <a:ln w="9525">
              <a:noFill/>
              <a:miter lim="800000"/>
              <a:headEnd/>
              <a:tailEnd/>
            </a:ln>
          </p:spPr>
          <p:txBody>
            <a:bodyPr>
              <a:prstTxWarp prst="textNoShape">
                <a:avLst/>
              </a:prstTxWarp>
            </a:bodyPr>
            <a:lstStyle/>
            <a:p>
              <a:endParaRPr lang="en-US"/>
            </a:p>
          </p:txBody>
        </p:sp>
        <p:sp>
          <p:nvSpPr>
            <p:cNvPr id="100616" name="Rectangle 299"/>
            <p:cNvSpPr>
              <a:spLocks noChangeArrowheads="1"/>
            </p:cNvSpPr>
            <p:nvPr/>
          </p:nvSpPr>
          <p:spPr bwMode="auto">
            <a:xfrm>
              <a:off x="3371" y="3255"/>
              <a:ext cx="103"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9320</a:t>
              </a:r>
              <a:endParaRPr lang="it-IT"/>
            </a:p>
          </p:txBody>
        </p:sp>
        <p:sp>
          <p:nvSpPr>
            <p:cNvPr id="100617" name="Line 300"/>
            <p:cNvSpPr>
              <a:spLocks noChangeShapeType="1"/>
            </p:cNvSpPr>
            <p:nvPr/>
          </p:nvSpPr>
          <p:spPr bwMode="auto">
            <a:xfrm flipH="1">
              <a:off x="3283" y="3298"/>
              <a:ext cx="8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18" name="Rectangle 301"/>
            <p:cNvSpPr>
              <a:spLocks noChangeArrowheads="1"/>
            </p:cNvSpPr>
            <p:nvPr/>
          </p:nvSpPr>
          <p:spPr bwMode="auto">
            <a:xfrm>
              <a:off x="3392" y="3282"/>
              <a:ext cx="141" cy="61"/>
            </a:xfrm>
            <a:prstGeom prst="rect">
              <a:avLst/>
            </a:prstGeom>
            <a:noFill/>
            <a:ln w="9525">
              <a:noFill/>
              <a:miter lim="800000"/>
              <a:headEnd/>
              <a:tailEnd/>
            </a:ln>
          </p:spPr>
          <p:txBody>
            <a:bodyPr>
              <a:prstTxWarp prst="textNoShape">
                <a:avLst/>
              </a:prstTxWarp>
            </a:bodyPr>
            <a:lstStyle/>
            <a:p>
              <a:endParaRPr lang="en-US"/>
            </a:p>
          </p:txBody>
        </p:sp>
        <p:sp>
          <p:nvSpPr>
            <p:cNvPr id="100619" name="Rectangle 302"/>
            <p:cNvSpPr>
              <a:spLocks noChangeArrowheads="1"/>
            </p:cNvSpPr>
            <p:nvPr/>
          </p:nvSpPr>
          <p:spPr bwMode="auto">
            <a:xfrm>
              <a:off x="3392" y="3285"/>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94189</a:t>
              </a:r>
              <a:endParaRPr lang="it-IT"/>
            </a:p>
          </p:txBody>
        </p:sp>
        <p:sp>
          <p:nvSpPr>
            <p:cNvPr id="100620" name="Line 303"/>
            <p:cNvSpPr>
              <a:spLocks noChangeShapeType="1"/>
            </p:cNvSpPr>
            <p:nvPr/>
          </p:nvSpPr>
          <p:spPr bwMode="auto">
            <a:xfrm flipH="1">
              <a:off x="3185" y="3282"/>
              <a:ext cx="9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21" name="Line 304"/>
            <p:cNvSpPr>
              <a:spLocks noChangeShapeType="1"/>
            </p:cNvSpPr>
            <p:nvPr/>
          </p:nvSpPr>
          <p:spPr bwMode="auto">
            <a:xfrm>
              <a:off x="3283" y="3268"/>
              <a:ext cx="1" cy="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22" name="Line 305"/>
            <p:cNvSpPr>
              <a:spLocks noChangeShapeType="1"/>
            </p:cNvSpPr>
            <p:nvPr/>
          </p:nvSpPr>
          <p:spPr bwMode="auto">
            <a:xfrm flipH="1">
              <a:off x="3023" y="3259"/>
              <a:ext cx="16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23" name="Line 306"/>
            <p:cNvSpPr>
              <a:spLocks noChangeShapeType="1"/>
            </p:cNvSpPr>
            <p:nvPr/>
          </p:nvSpPr>
          <p:spPr bwMode="auto">
            <a:xfrm>
              <a:off x="3185" y="3238"/>
              <a:ext cx="1" cy="44"/>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24" name="Line 307"/>
            <p:cNvSpPr>
              <a:spLocks noChangeShapeType="1"/>
            </p:cNvSpPr>
            <p:nvPr/>
          </p:nvSpPr>
          <p:spPr bwMode="auto">
            <a:xfrm flipH="1">
              <a:off x="3195" y="3327"/>
              <a:ext cx="11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25" name="Rectangle 308"/>
            <p:cNvSpPr>
              <a:spLocks noChangeArrowheads="1"/>
            </p:cNvSpPr>
            <p:nvPr/>
          </p:nvSpPr>
          <p:spPr bwMode="auto">
            <a:xfrm>
              <a:off x="3334" y="3312"/>
              <a:ext cx="141" cy="61"/>
            </a:xfrm>
            <a:prstGeom prst="rect">
              <a:avLst/>
            </a:prstGeom>
            <a:noFill/>
            <a:ln w="9525">
              <a:noFill/>
              <a:miter lim="800000"/>
              <a:headEnd/>
              <a:tailEnd/>
            </a:ln>
          </p:spPr>
          <p:txBody>
            <a:bodyPr>
              <a:prstTxWarp prst="textNoShape">
                <a:avLst/>
              </a:prstTxWarp>
            </a:bodyPr>
            <a:lstStyle/>
            <a:p>
              <a:endParaRPr lang="en-US"/>
            </a:p>
          </p:txBody>
        </p:sp>
        <p:sp>
          <p:nvSpPr>
            <p:cNvPr id="100626" name="Rectangle 309"/>
            <p:cNvSpPr>
              <a:spLocks noChangeArrowheads="1"/>
            </p:cNvSpPr>
            <p:nvPr/>
          </p:nvSpPr>
          <p:spPr bwMode="auto">
            <a:xfrm>
              <a:off x="3334" y="3316"/>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98002</a:t>
              </a:r>
              <a:endParaRPr lang="it-IT"/>
            </a:p>
          </p:txBody>
        </p:sp>
        <p:sp>
          <p:nvSpPr>
            <p:cNvPr id="100627" name="Line 310"/>
            <p:cNvSpPr>
              <a:spLocks noChangeShapeType="1"/>
            </p:cNvSpPr>
            <p:nvPr/>
          </p:nvSpPr>
          <p:spPr bwMode="auto">
            <a:xfrm flipH="1">
              <a:off x="3195" y="3356"/>
              <a:ext cx="6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28" name="Rectangle 311"/>
            <p:cNvSpPr>
              <a:spLocks noChangeArrowheads="1"/>
            </p:cNvSpPr>
            <p:nvPr/>
          </p:nvSpPr>
          <p:spPr bwMode="auto">
            <a:xfrm>
              <a:off x="3283" y="3340"/>
              <a:ext cx="141" cy="60"/>
            </a:xfrm>
            <a:prstGeom prst="rect">
              <a:avLst/>
            </a:prstGeom>
            <a:noFill/>
            <a:ln w="9525">
              <a:noFill/>
              <a:miter lim="800000"/>
              <a:headEnd/>
              <a:tailEnd/>
            </a:ln>
          </p:spPr>
          <p:txBody>
            <a:bodyPr>
              <a:prstTxWarp prst="textNoShape">
                <a:avLst/>
              </a:prstTxWarp>
            </a:bodyPr>
            <a:lstStyle/>
            <a:p>
              <a:endParaRPr lang="en-US"/>
            </a:p>
          </p:txBody>
        </p:sp>
        <p:sp>
          <p:nvSpPr>
            <p:cNvPr id="100629" name="Rectangle 312"/>
            <p:cNvSpPr>
              <a:spLocks noChangeArrowheads="1"/>
            </p:cNvSpPr>
            <p:nvPr/>
          </p:nvSpPr>
          <p:spPr bwMode="auto">
            <a:xfrm>
              <a:off x="3283" y="3343"/>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98005</a:t>
              </a:r>
              <a:endParaRPr lang="it-IT"/>
            </a:p>
          </p:txBody>
        </p:sp>
        <p:sp>
          <p:nvSpPr>
            <p:cNvPr id="100630" name="Line 313"/>
            <p:cNvSpPr>
              <a:spLocks noChangeShapeType="1"/>
            </p:cNvSpPr>
            <p:nvPr/>
          </p:nvSpPr>
          <p:spPr bwMode="auto">
            <a:xfrm flipH="1">
              <a:off x="3195" y="3385"/>
              <a:ext cx="7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31" name="Rectangle 314"/>
            <p:cNvSpPr>
              <a:spLocks noChangeArrowheads="1"/>
            </p:cNvSpPr>
            <p:nvPr/>
          </p:nvSpPr>
          <p:spPr bwMode="auto">
            <a:xfrm>
              <a:off x="3287" y="3368"/>
              <a:ext cx="140" cy="61"/>
            </a:xfrm>
            <a:prstGeom prst="rect">
              <a:avLst/>
            </a:prstGeom>
            <a:noFill/>
            <a:ln w="9525">
              <a:noFill/>
              <a:miter lim="800000"/>
              <a:headEnd/>
              <a:tailEnd/>
            </a:ln>
          </p:spPr>
          <p:txBody>
            <a:bodyPr>
              <a:prstTxWarp prst="textNoShape">
                <a:avLst/>
              </a:prstTxWarp>
            </a:bodyPr>
            <a:lstStyle/>
            <a:p>
              <a:endParaRPr lang="en-US"/>
            </a:p>
          </p:txBody>
        </p:sp>
        <p:sp>
          <p:nvSpPr>
            <p:cNvPr id="100632" name="Rectangle 315"/>
            <p:cNvSpPr>
              <a:spLocks noChangeArrowheads="1"/>
            </p:cNvSpPr>
            <p:nvPr/>
          </p:nvSpPr>
          <p:spPr bwMode="auto">
            <a:xfrm>
              <a:off x="3287" y="3372"/>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98028</a:t>
              </a:r>
              <a:endParaRPr lang="it-IT"/>
            </a:p>
          </p:txBody>
        </p:sp>
        <p:sp>
          <p:nvSpPr>
            <p:cNvPr id="100633" name="Line 316"/>
            <p:cNvSpPr>
              <a:spLocks noChangeShapeType="1"/>
            </p:cNvSpPr>
            <p:nvPr/>
          </p:nvSpPr>
          <p:spPr bwMode="auto">
            <a:xfrm flipH="1">
              <a:off x="3195" y="3416"/>
              <a:ext cx="6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34" name="Rectangle 317"/>
            <p:cNvSpPr>
              <a:spLocks noChangeArrowheads="1"/>
            </p:cNvSpPr>
            <p:nvPr/>
          </p:nvSpPr>
          <p:spPr bwMode="auto">
            <a:xfrm>
              <a:off x="3277" y="3400"/>
              <a:ext cx="141" cy="61"/>
            </a:xfrm>
            <a:prstGeom prst="rect">
              <a:avLst/>
            </a:prstGeom>
            <a:noFill/>
            <a:ln w="9525">
              <a:noFill/>
              <a:miter lim="800000"/>
              <a:headEnd/>
              <a:tailEnd/>
            </a:ln>
          </p:spPr>
          <p:txBody>
            <a:bodyPr>
              <a:prstTxWarp prst="textNoShape">
                <a:avLst/>
              </a:prstTxWarp>
            </a:bodyPr>
            <a:lstStyle/>
            <a:p>
              <a:endParaRPr lang="en-US"/>
            </a:p>
          </p:txBody>
        </p:sp>
        <p:sp>
          <p:nvSpPr>
            <p:cNvPr id="100635" name="Rectangle 318"/>
            <p:cNvSpPr>
              <a:spLocks noChangeArrowheads="1"/>
            </p:cNvSpPr>
            <p:nvPr/>
          </p:nvSpPr>
          <p:spPr bwMode="auto">
            <a:xfrm>
              <a:off x="3277" y="3404"/>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98035</a:t>
              </a:r>
              <a:endParaRPr lang="it-IT"/>
            </a:p>
          </p:txBody>
        </p:sp>
        <p:sp>
          <p:nvSpPr>
            <p:cNvPr id="100636" name="Line 319"/>
            <p:cNvSpPr>
              <a:spLocks noChangeShapeType="1"/>
            </p:cNvSpPr>
            <p:nvPr/>
          </p:nvSpPr>
          <p:spPr bwMode="auto">
            <a:xfrm flipH="1">
              <a:off x="3350" y="3445"/>
              <a:ext cx="8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37" name="Rectangle 320"/>
            <p:cNvSpPr>
              <a:spLocks noChangeArrowheads="1"/>
            </p:cNvSpPr>
            <p:nvPr/>
          </p:nvSpPr>
          <p:spPr bwMode="auto">
            <a:xfrm>
              <a:off x="3450" y="3430"/>
              <a:ext cx="141" cy="61"/>
            </a:xfrm>
            <a:prstGeom prst="rect">
              <a:avLst/>
            </a:prstGeom>
            <a:noFill/>
            <a:ln w="9525">
              <a:noFill/>
              <a:miter lim="800000"/>
              <a:headEnd/>
              <a:tailEnd/>
            </a:ln>
          </p:spPr>
          <p:txBody>
            <a:bodyPr>
              <a:prstTxWarp prst="textNoShape">
                <a:avLst/>
              </a:prstTxWarp>
            </a:bodyPr>
            <a:lstStyle/>
            <a:p>
              <a:endParaRPr lang="en-US"/>
            </a:p>
          </p:txBody>
        </p:sp>
        <p:sp>
          <p:nvSpPr>
            <p:cNvPr id="100638" name="Rectangle 321"/>
            <p:cNvSpPr>
              <a:spLocks noChangeArrowheads="1"/>
            </p:cNvSpPr>
            <p:nvPr/>
          </p:nvSpPr>
          <p:spPr bwMode="auto">
            <a:xfrm>
              <a:off x="3450" y="3433"/>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98003</a:t>
              </a:r>
              <a:endParaRPr lang="it-IT"/>
            </a:p>
          </p:txBody>
        </p:sp>
        <p:sp>
          <p:nvSpPr>
            <p:cNvPr id="100639" name="Line 322"/>
            <p:cNvSpPr>
              <a:spLocks noChangeShapeType="1"/>
            </p:cNvSpPr>
            <p:nvPr/>
          </p:nvSpPr>
          <p:spPr bwMode="auto">
            <a:xfrm flipH="1">
              <a:off x="3350" y="3474"/>
              <a:ext cx="7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40" name="Rectangle 323"/>
            <p:cNvSpPr>
              <a:spLocks noChangeArrowheads="1"/>
            </p:cNvSpPr>
            <p:nvPr/>
          </p:nvSpPr>
          <p:spPr bwMode="auto">
            <a:xfrm>
              <a:off x="3450" y="3458"/>
              <a:ext cx="141" cy="61"/>
            </a:xfrm>
            <a:prstGeom prst="rect">
              <a:avLst/>
            </a:prstGeom>
            <a:noFill/>
            <a:ln w="9525">
              <a:noFill/>
              <a:miter lim="800000"/>
              <a:headEnd/>
              <a:tailEnd/>
            </a:ln>
          </p:spPr>
          <p:txBody>
            <a:bodyPr>
              <a:prstTxWarp prst="textNoShape">
                <a:avLst/>
              </a:prstTxWarp>
            </a:bodyPr>
            <a:lstStyle/>
            <a:p>
              <a:endParaRPr lang="en-US"/>
            </a:p>
          </p:txBody>
        </p:sp>
        <p:sp>
          <p:nvSpPr>
            <p:cNvPr id="100641" name="Rectangle 324"/>
            <p:cNvSpPr>
              <a:spLocks noChangeArrowheads="1"/>
            </p:cNvSpPr>
            <p:nvPr/>
          </p:nvSpPr>
          <p:spPr bwMode="auto">
            <a:xfrm>
              <a:off x="3450" y="3461"/>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98029</a:t>
              </a:r>
              <a:endParaRPr lang="it-IT"/>
            </a:p>
          </p:txBody>
        </p:sp>
        <p:sp>
          <p:nvSpPr>
            <p:cNvPr id="100642" name="Line 325"/>
            <p:cNvSpPr>
              <a:spLocks noChangeShapeType="1"/>
            </p:cNvSpPr>
            <p:nvPr/>
          </p:nvSpPr>
          <p:spPr bwMode="auto">
            <a:xfrm flipH="1">
              <a:off x="3195" y="3459"/>
              <a:ext cx="15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43" name="Line 326"/>
            <p:cNvSpPr>
              <a:spLocks noChangeShapeType="1"/>
            </p:cNvSpPr>
            <p:nvPr/>
          </p:nvSpPr>
          <p:spPr bwMode="auto">
            <a:xfrm>
              <a:off x="3350" y="3445"/>
              <a:ext cx="1" cy="29"/>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44" name="Line 327"/>
            <p:cNvSpPr>
              <a:spLocks noChangeShapeType="1"/>
            </p:cNvSpPr>
            <p:nvPr/>
          </p:nvSpPr>
          <p:spPr bwMode="auto">
            <a:xfrm flipH="1">
              <a:off x="3023" y="3393"/>
              <a:ext cx="17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45" name="Line 328"/>
            <p:cNvSpPr>
              <a:spLocks noChangeShapeType="1"/>
            </p:cNvSpPr>
            <p:nvPr/>
          </p:nvSpPr>
          <p:spPr bwMode="auto">
            <a:xfrm>
              <a:off x="3195" y="3327"/>
              <a:ext cx="1" cy="13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46" name="Line 329"/>
            <p:cNvSpPr>
              <a:spLocks noChangeShapeType="1"/>
            </p:cNvSpPr>
            <p:nvPr/>
          </p:nvSpPr>
          <p:spPr bwMode="auto">
            <a:xfrm flipH="1">
              <a:off x="3184" y="3504"/>
              <a:ext cx="7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47" name="Rectangle 330"/>
            <p:cNvSpPr>
              <a:spLocks noChangeArrowheads="1"/>
            </p:cNvSpPr>
            <p:nvPr/>
          </p:nvSpPr>
          <p:spPr bwMode="auto">
            <a:xfrm>
              <a:off x="3283" y="3487"/>
              <a:ext cx="141" cy="60"/>
            </a:xfrm>
            <a:prstGeom prst="rect">
              <a:avLst/>
            </a:prstGeom>
            <a:noFill/>
            <a:ln w="9525">
              <a:noFill/>
              <a:miter lim="800000"/>
              <a:headEnd/>
              <a:tailEnd/>
            </a:ln>
          </p:spPr>
          <p:txBody>
            <a:bodyPr>
              <a:prstTxWarp prst="textNoShape">
                <a:avLst/>
              </a:prstTxWarp>
            </a:bodyPr>
            <a:lstStyle/>
            <a:p>
              <a:endParaRPr lang="en-US"/>
            </a:p>
          </p:txBody>
        </p:sp>
        <p:sp>
          <p:nvSpPr>
            <p:cNvPr id="100648" name="Rectangle 331"/>
            <p:cNvSpPr>
              <a:spLocks noChangeArrowheads="1"/>
            </p:cNvSpPr>
            <p:nvPr/>
          </p:nvSpPr>
          <p:spPr bwMode="auto">
            <a:xfrm>
              <a:off x="3283" y="3490"/>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98006</a:t>
              </a:r>
              <a:endParaRPr lang="it-IT"/>
            </a:p>
          </p:txBody>
        </p:sp>
        <p:sp>
          <p:nvSpPr>
            <p:cNvPr id="100649" name="Line 332"/>
            <p:cNvSpPr>
              <a:spLocks noChangeShapeType="1"/>
            </p:cNvSpPr>
            <p:nvPr/>
          </p:nvSpPr>
          <p:spPr bwMode="auto">
            <a:xfrm flipH="1">
              <a:off x="3184" y="3533"/>
              <a:ext cx="9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50" name="Rectangle 333"/>
            <p:cNvSpPr>
              <a:spLocks noChangeArrowheads="1"/>
            </p:cNvSpPr>
            <p:nvPr/>
          </p:nvSpPr>
          <p:spPr bwMode="auto">
            <a:xfrm>
              <a:off x="3297" y="3517"/>
              <a:ext cx="141" cy="61"/>
            </a:xfrm>
            <a:prstGeom prst="rect">
              <a:avLst/>
            </a:prstGeom>
            <a:noFill/>
            <a:ln w="9525">
              <a:noFill/>
              <a:miter lim="800000"/>
              <a:headEnd/>
              <a:tailEnd/>
            </a:ln>
          </p:spPr>
          <p:txBody>
            <a:bodyPr>
              <a:prstTxWarp prst="textNoShape">
                <a:avLst/>
              </a:prstTxWarp>
            </a:bodyPr>
            <a:lstStyle/>
            <a:p>
              <a:endParaRPr lang="en-US"/>
            </a:p>
          </p:txBody>
        </p:sp>
        <p:sp>
          <p:nvSpPr>
            <p:cNvPr id="100651" name="Rectangle 334"/>
            <p:cNvSpPr>
              <a:spLocks noChangeArrowheads="1"/>
            </p:cNvSpPr>
            <p:nvPr/>
          </p:nvSpPr>
          <p:spPr bwMode="auto">
            <a:xfrm>
              <a:off x="3297" y="3520"/>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98041</a:t>
              </a:r>
              <a:endParaRPr lang="it-IT"/>
            </a:p>
          </p:txBody>
        </p:sp>
        <p:sp>
          <p:nvSpPr>
            <p:cNvPr id="100652" name="Line 335"/>
            <p:cNvSpPr>
              <a:spLocks noChangeShapeType="1"/>
            </p:cNvSpPr>
            <p:nvPr/>
          </p:nvSpPr>
          <p:spPr bwMode="auto">
            <a:xfrm flipH="1">
              <a:off x="3023" y="3518"/>
              <a:ext cx="16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53" name="Line 336"/>
            <p:cNvSpPr>
              <a:spLocks noChangeShapeType="1"/>
            </p:cNvSpPr>
            <p:nvPr/>
          </p:nvSpPr>
          <p:spPr bwMode="auto">
            <a:xfrm>
              <a:off x="3184" y="3504"/>
              <a:ext cx="1" cy="29"/>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54" name="Line 337"/>
            <p:cNvSpPr>
              <a:spLocks noChangeShapeType="1"/>
            </p:cNvSpPr>
            <p:nvPr/>
          </p:nvSpPr>
          <p:spPr bwMode="auto">
            <a:xfrm flipH="1">
              <a:off x="3185" y="3563"/>
              <a:ext cx="10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55" name="Rectangle 338"/>
            <p:cNvSpPr>
              <a:spLocks noChangeArrowheads="1"/>
            </p:cNvSpPr>
            <p:nvPr/>
          </p:nvSpPr>
          <p:spPr bwMode="auto">
            <a:xfrm>
              <a:off x="3315" y="3547"/>
              <a:ext cx="140" cy="61"/>
            </a:xfrm>
            <a:prstGeom prst="rect">
              <a:avLst/>
            </a:prstGeom>
            <a:noFill/>
            <a:ln w="9525">
              <a:noFill/>
              <a:miter lim="800000"/>
              <a:headEnd/>
              <a:tailEnd/>
            </a:ln>
          </p:spPr>
          <p:txBody>
            <a:bodyPr>
              <a:prstTxWarp prst="textNoShape">
                <a:avLst/>
              </a:prstTxWarp>
            </a:bodyPr>
            <a:lstStyle/>
            <a:p>
              <a:endParaRPr lang="en-US"/>
            </a:p>
          </p:txBody>
        </p:sp>
        <p:sp>
          <p:nvSpPr>
            <p:cNvPr id="100656" name="Rectangle 339"/>
            <p:cNvSpPr>
              <a:spLocks noChangeArrowheads="1"/>
            </p:cNvSpPr>
            <p:nvPr/>
          </p:nvSpPr>
          <p:spPr bwMode="auto">
            <a:xfrm>
              <a:off x="3315" y="3551"/>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98007</a:t>
              </a:r>
              <a:endParaRPr lang="it-IT"/>
            </a:p>
          </p:txBody>
        </p:sp>
        <p:sp>
          <p:nvSpPr>
            <p:cNvPr id="100657" name="Line 340"/>
            <p:cNvSpPr>
              <a:spLocks noChangeShapeType="1"/>
            </p:cNvSpPr>
            <p:nvPr/>
          </p:nvSpPr>
          <p:spPr bwMode="auto">
            <a:xfrm flipH="1">
              <a:off x="3185" y="3593"/>
              <a:ext cx="31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58" name="Rectangle 341"/>
            <p:cNvSpPr>
              <a:spLocks noChangeArrowheads="1"/>
            </p:cNvSpPr>
            <p:nvPr/>
          </p:nvSpPr>
          <p:spPr bwMode="auto">
            <a:xfrm>
              <a:off x="3520" y="3575"/>
              <a:ext cx="141" cy="61"/>
            </a:xfrm>
            <a:prstGeom prst="rect">
              <a:avLst/>
            </a:prstGeom>
            <a:noFill/>
            <a:ln w="9525">
              <a:noFill/>
              <a:miter lim="800000"/>
              <a:headEnd/>
              <a:tailEnd/>
            </a:ln>
          </p:spPr>
          <p:txBody>
            <a:bodyPr>
              <a:prstTxWarp prst="textNoShape">
                <a:avLst/>
              </a:prstTxWarp>
            </a:bodyPr>
            <a:lstStyle/>
            <a:p>
              <a:endParaRPr lang="en-US"/>
            </a:p>
          </p:txBody>
        </p:sp>
        <p:sp>
          <p:nvSpPr>
            <p:cNvPr id="100659" name="Rectangle 342"/>
            <p:cNvSpPr>
              <a:spLocks noChangeArrowheads="1"/>
            </p:cNvSpPr>
            <p:nvPr/>
          </p:nvSpPr>
          <p:spPr bwMode="auto">
            <a:xfrm>
              <a:off x="3520" y="3579"/>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98011</a:t>
              </a:r>
              <a:endParaRPr lang="it-IT"/>
            </a:p>
          </p:txBody>
        </p:sp>
        <p:sp>
          <p:nvSpPr>
            <p:cNvPr id="100660" name="Line 343"/>
            <p:cNvSpPr>
              <a:spLocks noChangeShapeType="1"/>
            </p:cNvSpPr>
            <p:nvPr/>
          </p:nvSpPr>
          <p:spPr bwMode="auto">
            <a:xfrm flipH="1">
              <a:off x="3023" y="3578"/>
              <a:ext cx="16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61" name="Line 344"/>
            <p:cNvSpPr>
              <a:spLocks noChangeShapeType="1"/>
            </p:cNvSpPr>
            <p:nvPr/>
          </p:nvSpPr>
          <p:spPr bwMode="auto">
            <a:xfrm>
              <a:off x="3185" y="3563"/>
              <a:ext cx="1" cy="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62" name="Line 345"/>
            <p:cNvSpPr>
              <a:spLocks noChangeShapeType="1"/>
            </p:cNvSpPr>
            <p:nvPr/>
          </p:nvSpPr>
          <p:spPr bwMode="auto">
            <a:xfrm flipH="1">
              <a:off x="3203" y="3622"/>
              <a:ext cx="4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63" name="Rectangle 346"/>
            <p:cNvSpPr>
              <a:spLocks noChangeArrowheads="1"/>
            </p:cNvSpPr>
            <p:nvPr/>
          </p:nvSpPr>
          <p:spPr bwMode="auto">
            <a:xfrm>
              <a:off x="3264" y="3606"/>
              <a:ext cx="141" cy="60"/>
            </a:xfrm>
            <a:prstGeom prst="rect">
              <a:avLst/>
            </a:prstGeom>
            <a:noFill/>
            <a:ln w="9525">
              <a:noFill/>
              <a:miter lim="800000"/>
              <a:headEnd/>
              <a:tailEnd/>
            </a:ln>
          </p:spPr>
          <p:txBody>
            <a:bodyPr>
              <a:prstTxWarp prst="textNoShape">
                <a:avLst/>
              </a:prstTxWarp>
            </a:bodyPr>
            <a:lstStyle/>
            <a:p>
              <a:endParaRPr lang="en-US"/>
            </a:p>
          </p:txBody>
        </p:sp>
        <p:sp>
          <p:nvSpPr>
            <p:cNvPr id="100664" name="Rectangle 347"/>
            <p:cNvSpPr>
              <a:spLocks noChangeArrowheads="1"/>
            </p:cNvSpPr>
            <p:nvPr/>
          </p:nvSpPr>
          <p:spPr bwMode="auto">
            <a:xfrm>
              <a:off x="3264" y="3609"/>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98016</a:t>
              </a:r>
              <a:endParaRPr lang="it-IT"/>
            </a:p>
          </p:txBody>
        </p:sp>
        <p:sp>
          <p:nvSpPr>
            <p:cNvPr id="100665" name="Line 348"/>
            <p:cNvSpPr>
              <a:spLocks noChangeShapeType="1"/>
            </p:cNvSpPr>
            <p:nvPr/>
          </p:nvSpPr>
          <p:spPr bwMode="auto">
            <a:xfrm flipH="1">
              <a:off x="3203" y="3652"/>
              <a:ext cx="6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66" name="Rectangle 349"/>
            <p:cNvSpPr>
              <a:spLocks noChangeArrowheads="1"/>
            </p:cNvSpPr>
            <p:nvPr/>
          </p:nvSpPr>
          <p:spPr bwMode="auto">
            <a:xfrm>
              <a:off x="3292" y="3635"/>
              <a:ext cx="141" cy="61"/>
            </a:xfrm>
            <a:prstGeom prst="rect">
              <a:avLst/>
            </a:prstGeom>
            <a:noFill/>
            <a:ln w="9525">
              <a:noFill/>
              <a:miter lim="800000"/>
              <a:headEnd/>
              <a:tailEnd/>
            </a:ln>
          </p:spPr>
          <p:txBody>
            <a:bodyPr>
              <a:prstTxWarp prst="textNoShape">
                <a:avLst/>
              </a:prstTxWarp>
            </a:bodyPr>
            <a:lstStyle/>
            <a:p>
              <a:endParaRPr lang="en-US"/>
            </a:p>
          </p:txBody>
        </p:sp>
        <p:sp>
          <p:nvSpPr>
            <p:cNvPr id="100667" name="Rectangle 350"/>
            <p:cNvSpPr>
              <a:spLocks noChangeArrowheads="1"/>
            </p:cNvSpPr>
            <p:nvPr/>
          </p:nvSpPr>
          <p:spPr bwMode="auto">
            <a:xfrm>
              <a:off x="3292" y="3639"/>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98017</a:t>
              </a:r>
              <a:endParaRPr lang="it-IT"/>
            </a:p>
          </p:txBody>
        </p:sp>
        <p:sp>
          <p:nvSpPr>
            <p:cNvPr id="100668" name="Line 351"/>
            <p:cNvSpPr>
              <a:spLocks noChangeShapeType="1"/>
            </p:cNvSpPr>
            <p:nvPr/>
          </p:nvSpPr>
          <p:spPr bwMode="auto">
            <a:xfrm flipH="1">
              <a:off x="3023" y="3636"/>
              <a:ext cx="18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69" name="Line 352"/>
            <p:cNvSpPr>
              <a:spLocks noChangeShapeType="1"/>
            </p:cNvSpPr>
            <p:nvPr/>
          </p:nvSpPr>
          <p:spPr bwMode="auto">
            <a:xfrm>
              <a:off x="3203" y="3622"/>
              <a:ext cx="1" cy="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70" name="Line 353"/>
            <p:cNvSpPr>
              <a:spLocks noChangeShapeType="1"/>
            </p:cNvSpPr>
            <p:nvPr/>
          </p:nvSpPr>
          <p:spPr bwMode="auto">
            <a:xfrm flipH="1">
              <a:off x="3169" y="3680"/>
              <a:ext cx="11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71" name="Rectangle 354"/>
            <p:cNvSpPr>
              <a:spLocks noChangeArrowheads="1"/>
            </p:cNvSpPr>
            <p:nvPr/>
          </p:nvSpPr>
          <p:spPr bwMode="auto">
            <a:xfrm>
              <a:off x="3301" y="3665"/>
              <a:ext cx="141" cy="61"/>
            </a:xfrm>
            <a:prstGeom prst="rect">
              <a:avLst/>
            </a:prstGeom>
            <a:noFill/>
            <a:ln w="9525">
              <a:noFill/>
              <a:miter lim="800000"/>
              <a:headEnd/>
              <a:tailEnd/>
            </a:ln>
          </p:spPr>
          <p:txBody>
            <a:bodyPr>
              <a:prstTxWarp prst="textNoShape">
                <a:avLst/>
              </a:prstTxWarp>
            </a:bodyPr>
            <a:lstStyle/>
            <a:p>
              <a:endParaRPr lang="en-US"/>
            </a:p>
          </p:txBody>
        </p:sp>
        <p:sp>
          <p:nvSpPr>
            <p:cNvPr id="100672" name="Rectangle 355"/>
            <p:cNvSpPr>
              <a:spLocks noChangeArrowheads="1"/>
            </p:cNvSpPr>
            <p:nvPr/>
          </p:nvSpPr>
          <p:spPr bwMode="auto">
            <a:xfrm>
              <a:off x="3301" y="3668"/>
              <a:ext cx="12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98036</a:t>
              </a:r>
              <a:endParaRPr lang="it-IT"/>
            </a:p>
          </p:txBody>
        </p:sp>
        <p:sp>
          <p:nvSpPr>
            <p:cNvPr id="100673" name="Line 356"/>
            <p:cNvSpPr>
              <a:spLocks noChangeShapeType="1"/>
            </p:cNvSpPr>
            <p:nvPr/>
          </p:nvSpPr>
          <p:spPr bwMode="auto">
            <a:xfrm flipH="1">
              <a:off x="3169" y="3710"/>
              <a:ext cx="10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74" name="Rectangle 357"/>
            <p:cNvSpPr>
              <a:spLocks noChangeArrowheads="1"/>
            </p:cNvSpPr>
            <p:nvPr/>
          </p:nvSpPr>
          <p:spPr bwMode="auto">
            <a:xfrm>
              <a:off x="3292" y="3694"/>
              <a:ext cx="141" cy="60"/>
            </a:xfrm>
            <a:prstGeom prst="rect">
              <a:avLst/>
            </a:prstGeom>
            <a:noFill/>
            <a:ln w="9525">
              <a:noFill/>
              <a:miter lim="800000"/>
              <a:headEnd/>
              <a:tailEnd/>
            </a:ln>
          </p:spPr>
          <p:txBody>
            <a:bodyPr>
              <a:prstTxWarp prst="textNoShape">
                <a:avLst/>
              </a:prstTxWarp>
            </a:bodyPr>
            <a:lstStyle/>
            <a:p>
              <a:endParaRPr lang="en-US"/>
            </a:p>
          </p:txBody>
        </p:sp>
        <p:sp>
          <p:nvSpPr>
            <p:cNvPr id="100675" name="Rectangle 358"/>
            <p:cNvSpPr>
              <a:spLocks noChangeArrowheads="1"/>
            </p:cNvSpPr>
            <p:nvPr/>
          </p:nvSpPr>
          <p:spPr bwMode="auto">
            <a:xfrm>
              <a:off x="3292" y="3697"/>
              <a:ext cx="12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98038</a:t>
              </a:r>
              <a:endParaRPr lang="it-IT"/>
            </a:p>
          </p:txBody>
        </p:sp>
        <p:sp>
          <p:nvSpPr>
            <p:cNvPr id="100676" name="Line 359"/>
            <p:cNvSpPr>
              <a:spLocks noChangeShapeType="1"/>
            </p:cNvSpPr>
            <p:nvPr/>
          </p:nvSpPr>
          <p:spPr bwMode="auto">
            <a:xfrm flipH="1">
              <a:off x="3023" y="3695"/>
              <a:ext cx="14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77" name="Line 360"/>
            <p:cNvSpPr>
              <a:spLocks noChangeShapeType="1"/>
            </p:cNvSpPr>
            <p:nvPr/>
          </p:nvSpPr>
          <p:spPr bwMode="auto">
            <a:xfrm>
              <a:off x="3169" y="3680"/>
              <a:ext cx="1" cy="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78" name="Line 361"/>
            <p:cNvSpPr>
              <a:spLocks noChangeShapeType="1"/>
            </p:cNvSpPr>
            <p:nvPr/>
          </p:nvSpPr>
          <p:spPr bwMode="auto">
            <a:xfrm flipH="1">
              <a:off x="3150" y="3740"/>
              <a:ext cx="8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79" name="Rectangle 362"/>
            <p:cNvSpPr>
              <a:spLocks noChangeArrowheads="1"/>
            </p:cNvSpPr>
            <p:nvPr/>
          </p:nvSpPr>
          <p:spPr bwMode="auto">
            <a:xfrm>
              <a:off x="3255" y="3723"/>
              <a:ext cx="82" cy="61"/>
            </a:xfrm>
            <a:prstGeom prst="rect">
              <a:avLst/>
            </a:prstGeom>
            <a:noFill/>
            <a:ln w="9525">
              <a:noFill/>
              <a:miter lim="800000"/>
              <a:headEnd/>
              <a:tailEnd/>
            </a:ln>
          </p:spPr>
          <p:txBody>
            <a:bodyPr>
              <a:prstTxWarp prst="textNoShape">
                <a:avLst/>
              </a:prstTxWarp>
            </a:bodyPr>
            <a:lstStyle/>
            <a:p>
              <a:endParaRPr lang="en-US"/>
            </a:p>
          </p:txBody>
        </p:sp>
        <p:sp>
          <p:nvSpPr>
            <p:cNvPr id="100680" name="Rectangle 363"/>
            <p:cNvSpPr>
              <a:spLocks noChangeArrowheads="1"/>
            </p:cNvSpPr>
            <p:nvPr/>
          </p:nvSpPr>
          <p:spPr bwMode="auto">
            <a:xfrm>
              <a:off x="3255" y="3727"/>
              <a:ext cx="73"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cp0</a:t>
              </a:r>
              <a:endParaRPr lang="it-IT"/>
            </a:p>
          </p:txBody>
        </p:sp>
        <p:sp>
          <p:nvSpPr>
            <p:cNvPr id="100681" name="Line 364"/>
            <p:cNvSpPr>
              <a:spLocks noChangeShapeType="1"/>
            </p:cNvSpPr>
            <p:nvPr/>
          </p:nvSpPr>
          <p:spPr bwMode="auto">
            <a:xfrm flipH="1">
              <a:off x="3150" y="3770"/>
              <a:ext cx="8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82" name="Rectangle 365"/>
            <p:cNvSpPr>
              <a:spLocks noChangeArrowheads="1"/>
            </p:cNvSpPr>
            <p:nvPr/>
          </p:nvSpPr>
          <p:spPr bwMode="auto">
            <a:xfrm>
              <a:off x="3251" y="3754"/>
              <a:ext cx="110" cy="61"/>
            </a:xfrm>
            <a:prstGeom prst="rect">
              <a:avLst/>
            </a:prstGeom>
            <a:noFill/>
            <a:ln w="9525">
              <a:noFill/>
              <a:miter lim="800000"/>
              <a:headEnd/>
              <a:tailEnd/>
            </a:ln>
          </p:spPr>
          <p:txBody>
            <a:bodyPr>
              <a:prstTxWarp prst="textNoShape">
                <a:avLst/>
              </a:prstTxWarp>
            </a:bodyPr>
            <a:lstStyle/>
            <a:p>
              <a:endParaRPr lang="en-US"/>
            </a:p>
          </p:txBody>
        </p:sp>
        <p:sp>
          <p:nvSpPr>
            <p:cNvPr id="100683" name="Rectangle 366"/>
            <p:cNvSpPr>
              <a:spLocks noChangeArrowheads="1"/>
            </p:cNvSpPr>
            <p:nvPr/>
          </p:nvSpPr>
          <p:spPr bwMode="auto">
            <a:xfrm>
              <a:off x="3251" y="3758"/>
              <a:ext cx="99"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cp15</a:t>
              </a:r>
              <a:endParaRPr lang="it-IT"/>
            </a:p>
          </p:txBody>
        </p:sp>
        <p:sp>
          <p:nvSpPr>
            <p:cNvPr id="100684" name="Line 367"/>
            <p:cNvSpPr>
              <a:spLocks noChangeShapeType="1"/>
            </p:cNvSpPr>
            <p:nvPr/>
          </p:nvSpPr>
          <p:spPr bwMode="auto">
            <a:xfrm flipH="1">
              <a:off x="3150" y="3800"/>
              <a:ext cx="5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85" name="Rectangle 368"/>
            <p:cNvSpPr>
              <a:spLocks noChangeArrowheads="1"/>
            </p:cNvSpPr>
            <p:nvPr/>
          </p:nvSpPr>
          <p:spPr bwMode="auto">
            <a:xfrm>
              <a:off x="3227" y="3782"/>
              <a:ext cx="110" cy="61"/>
            </a:xfrm>
            <a:prstGeom prst="rect">
              <a:avLst/>
            </a:prstGeom>
            <a:noFill/>
            <a:ln w="9525">
              <a:noFill/>
              <a:miter lim="800000"/>
              <a:headEnd/>
              <a:tailEnd/>
            </a:ln>
          </p:spPr>
          <p:txBody>
            <a:bodyPr>
              <a:prstTxWarp prst="textNoShape">
                <a:avLst/>
              </a:prstTxWarp>
            </a:bodyPr>
            <a:lstStyle/>
            <a:p>
              <a:endParaRPr lang="en-US"/>
            </a:p>
          </p:txBody>
        </p:sp>
        <p:sp>
          <p:nvSpPr>
            <p:cNvPr id="100686" name="Rectangle 369"/>
            <p:cNvSpPr>
              <a:spLocks noChangeArrowheads="1"/>
            </p:cNvSpPr>
            <p:nvPr/>
          </p:nvSpPr>
          <p:spPr bwMode="auto">
            <a:xfrm>
              <a:off x="3227" y="3786"/>
              <a:ext cx="99"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cp18</a:t>
              </a:r>
              <a:endParaRPr lang="it-IT"/>
            </a:p>
          </p:txBody>
        </p:sp>
        <p:sp>
          <p:nvSpPr>
            <p:cNvPr id="100687" name="Line 370"/>
            <p:cNvSpPr>
              <a:spLocks noChangeShapeType="1"/>
            </p:cNvSpPr>
            <p:nvPr/>
          </p:nvSpPr>
          <p:spPr bwMode="auto">
            <a:xfrm flipH="1">
              <a:off x="3150" y="3829"/>
              <a:ext cx="5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88" name="Rectangle 371"/>
            <p:cNvSpPr>
              <a:spLocks noChangeArrowheads="1"/>
            </p:cNvSpPr>
            <p:nvPr/>
          </p:nvSpPr>
          <p:spPr bwMode="auto">
            <a:xfrm>
              <a:off x="3227" y="3813"/>
              <a:ext cx="82" cy="60"/>
            </a:xfrm>
            <a:prstGeom prst="rect">
              <a:avLst/>
            </a:prstGeom>
            <a:noFill/>
            <a:ln w="9525">
              <a:noFill/>
              <a:miter lim="800000"/>
              <a:headEnd/>
              <a:tailEnd/>
            </a:ln>
          </p:spPr>
          <p:txBody>
            <a:bodyPr>
              <a:prstTxWarp prst="textNoShape">
                <a:avLst/>
              </a:prstTxWarp>
            </a:bodyPr>
            <a:lstStyle/>
            <a:p>
              <a:endParaRPr lang="en-US"/>
            </a:p>
          </p:txBody>
        </p:sp>
        <p:sp>
          <p:nvSpPr>
            <p:cNvPr id="100689" name="Rectangle 372"/>
            <p:cNvSpPr>
              <a:spLocks noChangeArrowheads="1"/>
            </p:cNvSpPr>
            <p:nvPr/>
          </p:nvSpPr>
          <p:spPr bwMode="auto">
            <a:xfrm>
              <a:off x="3227" y="3816"/>
              <a:ext cx="74"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cp2</a:t>
              </a:r>
              <a:endParaRPr lang="it-IT"/>
            </a:p>
          </p:txBody>
        </p:sp>
        <p:sp>
          <p:nvSpPr>
            <p:cNvPr id="100690" name="Line 373"/>
            <p:cNvSpPr>
              <a:spLocks noChangeShapeType="1"/>
            </p:cNvSpPr>
            <p:nvPr/>
          </p:nvSpPr>
          <p:spPr bwMode="auto">
            <a:xfrm flipH="1">
              <a:off x="3150" y="3859"/>
              <a:ext cx="4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91" name="Rectangle 374"/>
            <p:cNvSpPr>
              <a:spLocks noChangeArrowheads="1"/>
            </p:cNvSpPr>
            <p:nvPr/>
          </p:nvSpPr>
          <p:spPr bwMode="auto">
            <a:xfrm>
              <a:off x="3220" y="3842"/>
              <a:ext cx="81" cy="61"/>
            </a:xfrm>
            <a:prstGeom prst="rect">
              <a:avLst/>
            </a:prstGeom>
            <a:noFill/>
            <a:ln w="9525">
              <a:noFill/>
              <a:miter lim="800000"/>
              <a:headEnd/>
              <a:tailEnd/>
            </a:ln>
          </p:spPr>
          <p:txBody>
            <a:bodyPr>
              <a:prstTxWarp prst="textNoShape">
                <a:avLst/>
              </a:prstTxWarp>
            </a:bodyPr>
            <a:lstStyle/>
            <a:p>
              <a:endParaRPr lang="en-US"/>
            </a:p>
          </p:txBody>
        </p:sp>
        <p:sp>
          <p:nvSpPr>
            <p:cNvPr id="100692" name="Rectangle 375"/>
            <p:cNvSpPr>
              <a:spLocks noChangeArrowheads="1"/>
            </p:cNvSpPr>
            <p:nvPr/>
          </p:nvSpPr>
          <p:spPr bwMode="auto">
            <a:xfrm>
              <a:off x="3220" y="3846"/>
              <a:ext cx="74"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cp7</a:t>
              </a:r>
              <a:endParaRPr lang="it-IT"/>
            </a:p>
          </p:txBody>
        </p:sp>
        <p:sp>
          <p:nvSpPr>
            <p:cNvPr id="100693" name="Line 376"/>
            <p:cNvSpPr>
              <a:spLocks noChangeShapeType="1"/>
            </p:cNvSpPr>
            <p:nvPr/>
          </p:nvSpPr>
          <p:spPr bwMode="auto">
            <a:xfrm flipH="1">
              <a:off x="3262" y="3888"/>
              <a:ext cx="4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94" name="Rectangle 377"/>
            <p:cNvSpPr>
              <a:spLocks noChangeArrowheads="1"/>
            </p:cNvSpPr>
            <p:nvPr/>
          </p:nvSpPr>
          <p:spPr bwMode="auto">
            <a:xfrm>
              <a:off x="3329" y="3872"/>
              <a:ext cx="81" cy="61"/>
            </a:xfrm>
            <a:prstGeom prst="rect">
              <a:avLst/>
            </a:prstGeom>
            <a:noFill/>
            <a:ln w="9525">
              <a:noFill/>
              <a:miter lim="800000"/>
              <a:headEnd/>
              <a:tailEnd/>
            </a:ln>
          </p:spPr>
          <p:txBody>
            <a:bodyPr>
              <a:prstTxWarp prst="textNoShape">
                <a:avLst/>
              </a:prstTxWarp>
            </a:bodyPr>
            <a:lstStyle/>
            <a:p>
              <a:endParaRPr lang="en-US"/>
            </a:p>
          </p:txBody>
        </p:sp>
        <p:sp>
          <p:nvSpPr>
            <p:cNvPr id="100695" name="Rectangle 378"/>
            <p:cNvSpPr>
              <a:spLocks noChangeArrowheads="1"/>
            </p:cNvSpPr>
            <p:nvPr/>
          </p:nvSpPr>
          <p:spPr bwMode="auto">
            <a:xfrm>
              <a:off x="3329" y="3875"/>
              <a:ext cx="74"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cp3</a:t>
              </a:r>
              <a:endParaRPr lang="it-IT"/>
            </a:p>
          </p:txBody>
        </p:sp>
        <p:sp>
          <p:nvSpPr>
            <p:cNvPr id="100696" name="Line 379"/>
            <p:cNvSpPr>
              <a:spLocks noChangeShapeType="1"/>
            </p:cNvSpPr>
            <p:nvPr/>
          </p:nvSpPr>
          <p:spPr bwMode="auto">
            <a:xfrm flipH="1">
              <a:off x="3262" y="3918"/>
              <a:ext cx="6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697" name="Rectangle 380"/>
            <p:cNvSpPr>
              <a:spLocks noChangeArrowheads="1"/>
            </p:cNvSpPr>
            <p:nvPr/>
          </p:nvSpPr>
          <p:spPr bwMode="auto">
            <a:xfrm>
              <a:off x="3347" y="3901"/>
              <a:ext cx="82" cy="60"/>
            </a:xfrm>
            <a:prstGeom prst="rect">
              <a:avLst/>
            </a:prstGeom>
            <a:noFill/>
            <a:ln w="9525">
              <a:noFill/>
              <a:miter lim="800000"/>
              <a:headEnd/>
              <a:tailEnd/>
            </a:ln>
          </p:spPr>
          <p:txBody>
            <a:bodyPr>
              <a:prstTxWarp prst="textNoShape">
                <a:avLst/>
              </a:prstTxWarp>
            </a:bodyPr>
            <a:lstStyle/>
            <a:p>
              <a:endParaRPr lang="en-US"/>
            </a:p>
          </p:txBody>
        </p:sp>
        <p:sp>
          <p:nvSpPr>
            <p:cNvPr id="100698" name="Rectangle 381"/>
            <p:cNvSpPr>
              <a:spLocks noChangeArrowheads="1"/>
            </p:cNvSpPr>
            <p:nvPr/>
          </p:nvSpPr>
          <p:spPr bwMode="auto">
            <a:xfrm>
              <a:off x="3347" y="3904"/>
              <a:ext cx="74"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cp9</a:t>
              </a:r>
              <a:endParaRPr lang="it-IT"/>
            </a:p>
          </p:txBody>
        </p:sp>
        <p:sp>
          <p:nvSpPr>
            <p:cNvPr id="100699" name="Line 382"/>
            <p:cNvSpPr>
              <a:spLocks noChangeShapeType="1"/>
            </p:cNvSpPr>
            <p:nvPr/>
          </p:nvSpPr>
          <p:spPr bwMode="auto">
            <a:xfrm flipH="1">
              <a:off x="3150" y="3903"/>
              <a:ext cx="11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00" name="Line 383"/>
            <p:cNvSpPr>
              <a:spLocks noChangeShapeType="1"/>
            </p:cNvSpPr>
            <p:nvPr/>
          </p:nvSpPr>
          <p:spPr bwMode="auto">
            <a:xfrm>
              <a:off x="3262" y="3888"/>
              <a:ext cx="1" cy="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01" name="Line 384"/>
            <p:cNvSpPr>
              <a:spLocks noChangeShapeType="1"/>
            </p:cNvSpPr>
            <p:nvPr/>
          </p:nvSpPr>
          <p:spPr bwMode="auto">
            <a:xfrm flipH="1">
              <a:off x="3023" y="3821"/>
              <a:ext cx="127"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02" name="Line 385"/>
            <p:cNvSpPr>
              <a:spLocks noChangeShapeType="1"/>
            </p:cNvSpPr>
            <p:nvPr/>
          </p:nvSpPr>
          <p:spPr bwMode="auto">
            <a:xfrm>
              <a:off x="3150" y="3740"/>
              <a:ext cx="1" cy="163"/>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03" name="Line 386"/>
            <p:cNvSpPr>
              <a:spLocks noChangeShapeType="1"/>
            </p:cNvSpPr>
            <p:nvPr/>
          </p:nvSpPr>
          <p:spPr bwMode="auto">
            <a:xfrm flipH="1">
              <a:off x="3218" y="3947"/>
              <a:ext cx="9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04" name="Rectangle 387"/>
            <p:cNvSpPr>
              <a:spLocks noChangeArrowheads="1"/>
            </p:cNvSpPr>
            <p:nvPr/>
          </p:nvSpPr>
          <p:spPr bwMode="auto">
            <a:xfrm>
              <a:off x="3329" y="3931"/>
              <a:ext cx="146" cy="61"/>
            </a:xfrm>
            <a:prstGeom prst="rect">
              <a:avLst/>
            </a:prstGeom>
            <a:noFill/>
            <a:ln w="9525">
              <a:noFill/>
              <a:miter lim="800000"/>
              <a:headEnd/>
              <a:tailEnd/>
            </a:ln>
          </p:spPr>
          <p:txBody>
            <a:bodyPr>
              <a:prstTxWarp prst="textNoShape">
                <a:avLst/>
              </a:prstTxWarp>
            </a:bodyPr>
            <a:lstStyle/>
            <a:p>
              <a:endParaRPr lang="en-US"/>
            </a:p>
          </p:txBody>
        </p:sp>
        <p:sp>
          <p:nvSpPr>
            <p:cNvPr id="100705" name="Rectangle 388"/>
            <p:cNvSpPr>
              <a:spLocks noChangeArrowheads="1"/>
            </p:cNvSpPr>
            <p:nvPr/>
          </p:nvSpPr>
          <p:spPr bwMode="auto">
            <a:xfrm>
              <a:off x="3329" y="3934"/>
              <a:ext cx="133"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Conk1</a:t>
              </a:r>
              <a:endParaRPr lang="it-IT"/>
            </a:p>
          </p:txBody>
        </p:sp>
        <p:sp>
          <p:nvSpPr>
            <p:cNvPr id="100706" name="Line 389"/>
            <p:cNvSpPr>
              <a:spLocks noChangeShapeType="1"/>
            </p:cNvSpPr>
            <p:nvPr/>
          </p:nvSpPr>
          <p:spPr bwMode="auto">
            <a:xfrm flipH="1">
              <a:off x="3218" y="3977"/>
              <a:ext cx="2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07" name="Rectangle 390"/>
            <p:cNvSpPr>
              <a:spLocks noChangeArrowheads="1"/>
            </p:cNvSpPr>
            <p:nvPr/>
          </p:nvSpPr>
          <p:spPr bwMode="auto">
            <a:xfrm>
              <a:off x="3268" y="3961"/>
              <a:ext cx="124" cy="60"/>
            </a:xfrm>
            <a:prstGeom prst="rect">
              <a:avLst/>
            </a:prstGeom>
            <a:noFill/>
            <a:ln w="9525">
              <a:noFill/>
              <a:miter lim="800000"/>
              <a:headEnd/>
              <a:tailEnd/>
            </a:ln>
          </p:spPr>
          <p:txBody>
            <a:bodyPr>
              <a:prstTxWarp prst="textNoShape">
                <a:avLst/>
              </a:prstTxWarp>
            </a:bodyPr>
            <a:lstStyle/>
            <a:p>
              <a:endParaRPr lang="en-US"/>
            </a:p>
          </p:txBody>
        </p:sp>
        <p:sp>
          <p:nvSpPr>
            <p:cNvPr id="100708" name="Rectangle 391"/>
            <p:cNvSpPr>
              <a:spLocks noChangeArrowheads="1"/>
            </p:cNvSpPr>
            <p:nvPr/>
          </p:nvSpPr>
          <p:spPr bwMode="auto">
            <a:xfrm>
              <a:off x="3268" y="3964"/>
              <a:ext cx="112"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stop1</a:t>
              </a:r>
              <a:endParaRPr lang="it-IT"/>
            </a:p>
          </p:txBody>
        </p:sp>
        <p:sp>
          <p:nvSpPr>
            <p:cNvPr id="100709" name="Line 392"/>
            <p:cNvSpPr>
              <a:spLocks noChangeShapeType="1"/>
            </p:cNvSpPr>
            <p:nvPr/>
          </p:nvSpPr>
          <p:spPr bwMode="auto">
            <a:xfrm flipH="1">
              <a:off x="3023" y="3961"/>
              <a:ext cx="19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10" name="Line 393"/>
            <p:cNvSpPr>
              <a:spLocks noChangeShapeType="1"/>
            </p:cNvSpPr>
            <p:nvPr/>
          </p:nvSpPr>
          <p:spPr bwMode="auto">
            <a:xfrm>
              <a:off x="3218" y="3947"/>
              <a:ext cx="1" cy="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11" name="Line 394"/>
            <p:cNvSpPr>
              <a:spLocks noChangeShapeType="1"/>
            </p:cNvSpPr>
            <p:nvPr/>
          </p:nvSpPr>
          <p:spPr bwMode="auto">
            <a:xfrm flipH="1">
              <a:off x="2114" y="2906"/>
              <a:ext cx="90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12" name="Line 395"/>
            <p:cNvSpPr>
              <a:spLocks noChangeShapeType="1"/>
            </p:cNvSpPr>
            <p:nvPr/>
          </p:nvSpPr>
          <p:spPr bwMode="auto">
            <a:xfrm>
              <a:off x="3023" y="1849"/>
              <a:ext cx="1" cy="2112"/>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13" name="Line 396"/>
            <p:cNvSpPr>
              <a:spLocks noChangeShapeType="1"/>
            </p:cNvSpPr>
            <p:nvPr/>
          </p:nvSpPr>
          <p:spPr bwMode="auto">
            <a:xfrm flipH="1">
              <a:off x="1371" y="2091"/>
              <a:ext cx="74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14" name="Line 397"/>
            <p:cNvSpPr>
              <a:spLocks noChangeShapeType="1"/>
            </p:cNvSpPr>
            <p:nvPr/>
          </p:nvSpPr>
          <p:spPr bwMode="auto">
            <a:xfrm>
              <a:off x="2114" y="1276"/>
              <a:ext cx="1" cy="163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15" name="Line 398"/>
            <p:cNvSpPr>
              <a:spLocks noChangeShapeType="1"/>
            </p:cNvSpPr>
            <p:nvPr/>
          </p:nvSpPr>
          <p:spPr bwMode="auto">
            <a:xfrm flipH="1">
              <a:off x="3688" y="4006"/>
              <a:ext cx="3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16" name="Rectangle 399"/>
            <p:cNvSpPr>
              <a:spLocks noChangeArrowheads="1"/>
            </p:cNvSpPr>
            <p:nvPr/>
          </p:nvSpPr>
          <p:spPr bwMode="auto">
            <a:xfrm>
              <a:off x="3740" y="3990"/>
              <a:ext cx="113" cy="61"/>
            </a:xfrm>
            <a:prstGeom prst="rect">
              <a:avLst/>
            </a:prstGeom>
            <a:noFill/>
            <a:ln w="9525">
              <a:noFill/>
              <a:miter lim="800000"/>
              <a:headEnd/>
              <a:tailEnd/>
            </a:ln>
          </p:spPr>
          <p:txBody>
            <a:bodyPr>
              <a:prstTxWarp prst="textNoShape">
                <a:avLst/>
              </a:prstTxWarp>
            </a:bodyPr>
            <a:lstStyle/>
            <a:p>
              <a:endParaRPr lang="en-US"/>
            </a:p>
          </p:txBody>
        </p:sp>
        <p:sp>
          <p:nvSpPr>
            <p:cNvPr id="100717" name="Rectangle 400"/>
            <p:cNvSpPr>
              <a:spLocks noChangeArrowheads="1"/>
            </p:cNvSpPr>
            <p:nvPr/>
          </p:nvSpPr>
          <p:spPr bwMode="auto">
            <a:xfrm>
              <a:off x="3740" y="3993"/>
              <a:ext cx="102"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1010</a:t>
              </a:r>
              <a:endParaRPr lang="it-IT"/>
            </a:p>
          </p:txBody>
        </p:sp>
        <p:sp>
          <p:nvSpPr>
            <p:cNvPr id="100718" name="Line 401"/>
            <p:cNvSpPr>
              <a:spLocks noChangeShapeType="1"/>
            </p:cNvSpPr>
            <p:nvPr/>
          </p:nvSpPr>
          <p:spPr bwMode="auto">
            <a:xfrm flipH="1">
              <a:off x="3688" y="4036"/>
              <a:ext cx="138"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19" name="Rectangle 402"/>
            <p:cNvSpPr>
              <a:spLocks noChangeArrowheads="1"/>
            </p:cNvSpPr>
            <p:nvPr/>
          </p:nvSpPr>
          <p:spPr bwMode="auto">
            <a:xfrm>
              <a:off x="3845" y="4020"/>
              <a:ext cx="113" cy="61"/>
            </a:xfrm>
            <a:prstGeom prst="rect">
              <a:avLst/>
            </a:prstGeom>
            <a:noFill/>
            <a:ln w="9525">
              <a:noFill/>
              <a:miter lim="800000"/>
              <a:headEnd/>
              <a:tailEnd/>
            </a:ln>
          </p:spPr>
          <p:txBody>
            <a:bodyPr>
              <a:prstTxWarp prst="textNoShape">
                <a:avLst/>
              </a:prstTxWarp>
            </a:bodyPr>
            <a:lstStyle/>
            <a:p>
              <a:endParaRPr lang="en-US"/>
            </a:p>
          </p:txBody>
        </p:sp>
        <p:sp>
          <p:nvSpPr>
            <p:cNvPr id="100720" name="Rectangle 403"/>
            <p:cNvSpPr>
              <a:spLocks noChangeArrowheads="1"/>
            </p:cNvSpPr>
            <p:nvPr/>
          </p:nvSpPr>
          <p:spPr bwMode="auto">
            <a:xfrm>
              <a:off x="3845" y="4023"/>
              <a:ext cx="102"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1041</a:t>
              </a:r>
              <a:endParaRPr lang="it-IT"/>
            </a:p>
          </p:txBody>
        </p:sp>
        <p:sp>
          <p:nvSpPr>
            <p:cNvPr id="100721" name="Line 404"/>
            <p:cNvSpPr>
              <a:spLocks noChangeShapeType="1"/>
            </p:cNvSpPr>
            <p:nvPr/>
          </p:nvSpPr>
          <p:spPr bwMode="auto">
            <a:xfrm flipH="1">
              <a:off x="3688" y="4066"/>
              <a:ext cx="6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22" name="Rectangle 405"/>
            <p:cNvSpPr>
              <a:spLocks noChangeArrowheads="1"/>
            </p:cNvSpPr>
            <p:nvPr/>
          </p:nvSpPr>
          <p:spPr bwMode="auto">
            <a:xfrm>
              <a:off x="3769" y="4051"/>
              <a:ext cx="115" cy="61"/>
            </a:xfrm>
            <a:prstGeom prst="rect">
              <a:avLst/>
            </a:prstGeom>
            <a:noFill/>
            <a:ln w="9525">
              <a:noFill/>
              <a:miter lim="800000"/>
              <a:headEnd/>
              <a:tailEnd/>
            </a:ln>
          </p:spPr>
          <p:txBody>
            <a:bodyPr>
              <a:prstTxWarp prst="textNoShape">
                <a:avLst/>
              </a:prstTxWarp>
            </a:bodyPr>
            <a:lstStyle/>
            <a:p>
              <a:endParaRPr lang="en-US"/>
            </a:p>
          </p:txBody>
        </p:sp>
        <p:sp>
          <p:nvSpPr>
            <p:cNvPr id="100723" name="Rectangle 406"/>
            <p:cNvSpPr>
              <a:spLocks noChangeArrowheads="1"/>
            </p:cNvSpPr>
            <p:nvPr/>
          </p:nvSpPr>
          <p:spPr bwMode="auto">
            <a:xfrm>
              <a:off x="3769" y="4054"/>
              <a:ext cx="104"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365F</a:t>
              </a:r>
              <a:endParaRPr lang="it-IT"/>
            </a:p>
          </p:txBody>
        </p:sp>
        <p:sp>
          <p:nvSpPr>
            <p:cNvPr id="100724" name="Line 407"/>
            <p:cNvSpPr>
              <a:spLocks noChangeShapeType="1"/>
            </p:cNvSpPr>
            <p:nvPr/>
          </p:nvSpPr>
          <p:spPr bwMode="auto">
            <a:xfrm flipH="1">
              <a:off x="3265" y="4035"/>
              <a:ext cx="42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25" name="Line 408"/>
            <p:cNvSpPr>
              <a:spLocks noChangeShapeType="1"/>
            </p:cNvSpPr>
            <p:nvPr/>
          </p:nvSpPr>
          <p:spPr bwMode="auto">
            <a:xfrm>
              <a:off x="3688" y="4006"/>
              <a:ext cx="1" cy="60"/>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26" name="Line 409"/>
            <p:cNvSpPr>
              <a:spLocks noChangeShapeType="1"/>
            </p:cNvSpPr>
            <p:nvPr/>
          </p:nvSpPr>
          <p:spPr bwMode="auto">
            <a:xfrm flipH="1">
              <a:off x="3711" y="4095"/>
              <a:ext cx="42"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27" name="Rectangle 410"/>
            <p:cNvSpPr>
              <a:spLocks noChangeArrowheads="1"/>
            </p:cNvSpPr>
            <p:nvPr/>
          </p:nvSpPr>
          <p:spPr bwMode="auto">
            <a:xfrm>
              <a:off x="3772" y="4078"/>
              <a:ext cx="85" cy="61"/>
            </a:xfrm>
            <a:prstGeom prst="rect">
              <a:avLst/>
            </a:prstGeom>
            <a:noFill/>
            <a:ln w="9525">
              <a:noFill/>
              <a:miter lim="800000"/>
              <a:headEnd/>
              <a:tailEnd/>
            </a:ln>
          </p:spPr>
          <p:txBody>
            <a:bodyPr>
              <a:prstTxWarp prst="textNoShape">
                <a:avLst/>
              </a:prstTxWarp>
            </a:bodyPr>
            <a:lstStyle/>
            <a:p>
              <a:endParaRPr lang="en-US"/>
            </a:p>
          </p:txBody>
        </p:sp>
        <p:sp>
          <p:nvSpPr>
            <p:cNvPr id="100728" name="Rectangle 411"/>
            <p:cNvSpPr>
              <a:spLocks noChangeArrowheads="1"/>
            </p:cNvSpPr>
            <p:nvPr/>
          </p:nvSpPr>
          <p:spPr bwMode="auto">
            <a:xfrm>
              <a:off x="3772" y="4081"/>
              <a:ext cx="77"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181</a:t>
              </a:r>
              <a:endParaRPr lang="it-IT"/>
            </a:p>
          </p:txBody>
        </p:sp>
        <p:sp>
          <p:nvSpPr>
            <p:cNvPr id="100729" name="Line 412"/>
            <p:cNvSpPr>
              <a:spLocks noChangeShapeType="1"/>
            </p:cNvSpPr>
            <p:nvPr/>
          </p:nvSpPr>
          <p:spPr bwMode="auto">
            <a:xfrm flipH="1">
              <a:off x="3711" y="4124"/>
              <a:ext cx="730"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30" name="Rectangle 413"/>
            <p:cNvSpPr>
              <a:spLocks noChangeArrowheads="1"/>
            </p:cNvSpPr>
            <p:nvPr/>
          </p:nvSpPr>
          <p:spPr bwMode="auto">
            <a:xfrm>
              <a:off x="4461" y="4109"/>
              <a:ext cx="85" cy="60"/>
            </a:xfrm>
            <a:prstGeom prst="rect">
              <a:avLst/>
            </a:prstGeom>
            <a:noFill/>
            <a:ln w="9525">
              <a:noFill/>
              <a:miter lim="800000"/>
              <a:headEnd/>
              <a:tailEnd/>
            </a:ln>
          </p:spPr>
          <p:txBody>
            <a:bodyPr>
              <a:prstTxWarp prst="textNoShape">
                <a:avLst/>
              </a:prstTxWarp>
            </a:bodyPr>
            <a:lstStyle/>
            <a:p>
              <a:endParaRPr lang="en-US"/>
            </a:p>
          </p:txBody>
        </p:sp>
        <p:sp>
          <p:nvSpPr>
            <p:cNvPr id="100731" name="Rectangle 414"/>
            <p:cNvSpPr>
              <a:spLocks noChangeArrowheads="1"/>
            </p:cNvSpPr>
            <p:nvPr/>
          </p:nvSpPr>
          <p:spPr bwMode="auto">
            <a:xfrm>
              <a:off x="4461" y="4112"/>
              <a:ext cx="76" cy="56"/>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433</a:t>
              </a:r>
              <a:endParaRPr lang="it-IT"/>
            </a:p>
          </p:txBody>
        </p:sp>
        <p:sp>
          <p:nvSpPr>
            <p:cNvPr id="100732" name="Line 415"/>
            <p:cNvSpPr>
              <a:spLocks noChangeShapeType="1"/>
            </p:cNvSpPr>
            <p:nvPr/>
          </p:nvSpPr>
          <p:spPr bwMode="auto">
            <a:xfrm flipH="1">
              <a:off x="3265" y="4109"/>
              <a:ext cx="44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33" name="Line 416"/>
            <p:cNvSpPr>
              <a:spLocks noChangeShapeType="1"/>
            </p:cNvSpPr>
            <p:nvPr/>
          </p:nvSpPr>
          <p:spPr bwMode="auto">
            <a:xfrm>
              <a:off x="3711" y="4095"/>
              <a:ext cx="1" cy="29"/>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34" name="Line 417"/>
            <p:cNvSpPr>
              <a:spLocks noChangeShapeType="1"/>
            </p:cNvSpPr>
            <p:nvPr/>
          </p:nvSpPr>
          <p:spPr bwMode="auto">
            <a:xfrm flipH="1">
              <a:off x="2834" y="4072"/>
              <a:ext cx="431"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35" name="Line 418"/>
            <p:cNvSpPr>
              <a:spLocks noChangeShapeType="1"/>
            </p:cNvSpPr>
            <p:nvPr/>
          </p:nvSpPr>
          <p:spPr bwMode="auto">
            <a:xfrm>
              <a:off x="3265" y="4035"/>
              <a:ext cx="1" cy="74"/>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36" name="Line 419"/>
            <p:cNvSpPr>
              <a:spLocks noChangeShapeType="1"/>
            </p:cNvSpPr>
            <p:nvPr/>
          </p:nvSpPr>
          <p:spPr bwMode="auto">
            <a:xfrm flipH="1">
              <a:off x="3790" y="4154"/>
              <a:ext cx="55"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37" name="Rectangle 420"/>
            <p:cNvSpPr>
              <a:spLocks noChangeArrowheads="1"/>
            </p:cNvSpPr>
            <p:nvPr/>
          </p:nvSpPr>
          <p:spPr bwMode="auto">
            <a:xfrm>
              <a:off x="3866" y="4139"/>
              <a:ext cx="127" cy="61"/>
            </a:xfrm>
            <a:prstGeom prst="rect">
              <a:avLst/>
            </a:prstGeom>
            <a:noFill/>
            <a:ln w="9525">
              <a:noFill/>
              <a:miter lim="800000"/>
              <a:headEnd/>
              <a:tailEnd/>
            </a:ln>
          </p:spPr>
          <p:txBody>
            <a:bodyPr>
              <a:prstTxWarp prst="textNoShape">
                <a:avLst/>
              </a:prstTxWarp>
            </a:bodyPr>
            <a:lstStyle/>
            <a:p>
              <a:endParaRPr lang="en-US"/>
            </a:p>
          </p:txBody>
        </p:sp>
        <p:sp>
          <p:nvSpPr>
            <p:cNvPr id="100738" name="Rectangle 421"/>
            <p:cNvSpPr>
              <a:spLocks noChangeArrowheads="1"/>
            </p:cNvSpPr>
            <p:nvPr/>
          </p:nvSpPr>
          <p:spPr bwMode="auto">
            <a:xfrm>
              <a:off x="3866" y="4142"/>
              <a:ext cx="115"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230 3</a:t>
              </a:r>
              <a:endParaRPr lang="it-IT"/>
            </a:p>
          </p:txBody>
        </p:sp>
        <p:sp>
          <p:nvSpPr>
            <p:cNvPr id="100739" name="Line 422"/>
            <p:cNvSpPr>
              <a:spLocks noChangeShapeType="1"/>
            </p:cNvSpPr>
            <p:nvPr/>
          </p:nvSpPr>
          <p:spPr bwMode="auto">
            <a:xfrm flipH="1">
              <a:off x="3790" y="4183"/>
              <a:ext cx="204"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40" name="Rectangle 423"/>
            <p:cNvSpPr>
              <a:spLocks noChangeArrowheads="1"/>
            </p:cNvSpPr>
            <p:nvPr/>
          </p:nvSpPr>
          <p:spPr bwMode="auto">
            <a:xfrm>
              <a:off x="4014" y="4167"/>
              <a:ext cx="96" cy="61"/>
            </a:xfrm>
            <a:prstGeom prst="rect">
              <a:avLst/>
            </a:prstGeom>
            <a:noFill/>
            <a:ln w="9525">
              <a:noFill/>
              <a:miter lim="800000"/>
              <a:headEnd/>
              <a:tailEnd/>
            </a:ln>
          </p:spPr>
          <p:txBody>
            <a:bodyPr>
              <a:prstTxWarp prst="textNoShape">
                <a:avLst/>
              </a:prstTxWarp>
            </a:bodyPr>
            <a:lstStyle/>
            <a:p>
              <a:endParaRPr lang="en-US"/>
            </a:p>
          </p:txBody>
        </p:sp>
        <p:sp>
          <p:nvSpPr>
            <p:cNvPr id="100741" name="Rectangle 424"/>
            <p:cNvSpPr>
              <a:spLocks noChangeArrowheads="1"/>
            </p:cNvSpPr>
            <p:nvPr/>
          </p:nvSpPr>
          <p:spPr bwMode="auto">
            <a:xfrm>
              <a:off x="4014" y="4170"/>
              <a:ext cx="87" cy="57"/>
            </a:xfrm>
            <a:prstGeom prst="rect">
              <a:avLst/>
            </a:prstGeom>
            <a:noFill/>
            <a:ln w="9525">
              <a:noFill/>
              <a:miter lim="800000"/>
              <a:headEnd/>
              <a:tailEnd/>
            </a:ln>
          </p:spPr>
          <p:txBody>
            <a:bodyPr wrap="none" lIns="0" tIns="0" rIns="0" bIns="0">
              <a:prstTxWarp prst="textNoShape">
                <a:avLst/>
              </a:prstTxWarp>
              <a:spAutoFit/>
            </a:bodyPr>
            <a:lstStyle/>
            <a:p>
              <a:r>
                <a:rPr lang="it-IT" sz="600">
                  <a:solidFill>
                    <a:srgbClr val="000000"/>
                  </a:solidFill>
                </a:rPr>
                <a:t>BBe</a:t>
              </a:r>
              <a:endParaRPr lang="it-IT"/>
            </a:p>
          </p:txBody>
        </p:sp>
        <p:sp>
          <p:nvSpPr>
            <p:cNvPr id="100742" name="Line 425"/>
            <p:cNvSpPr>
              <a:spLocks noChangeShapeType="1"/>
            </p:cNvSpPr>
            <p:nvPr/>
          </p:nvSpPr>
          <p:spPr bwMode="auto">
            <a:xfrm flipH="1">
              <a:off x="2834" y="4168"/>
              <a:ext cx="956"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43" name="Line 426"/>
            <p:cNvSpPr>
              <a:spLocks noChangeShapeType="1"/>
            </p:cNvSpPr>
            <p:nvPr/>
          </p:nvSpPr>
          <p:spPr bwMode="auto">
            <a:xfrm>
              <a:off x="3790" y="4154"/>
              <a:ext cx="2" cy="29"/>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44" name="Line 427"/>
            <p:cNvSpPr>
              <a:spLocks noChangeShapeType="1"/>
            </p:cNvSpPr>
            <p:nvPr/>
          </p:nvSpPr>
          <p:spPr bwMode="auto">
            <a:xfrm flipH="1">
              <a:off x="1371" y="4120"/>
              <a:ext cx="1463"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45" name="Line 428"/>
            <p:cNvSpPr>
              <a:spLocks noChangeShapeType="1"/>
            </p:cNvSpPr>
            <p:nvPr/>
          </p:nvSpPr>
          <p:spPr bwMode="auto">
            <a:xfrm>
              <a:off x="2834" y="4072"/>
              <a:ext cx="1" cy="96"/>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46" name="Line 429"/>
            <p:cNvSpPr>
              <a:spLocks noChangeShapeType="1"/>
            </p:cNvSpPr>
            <p:nvPr/>
          </p:nvSpPr>
          <p:spPr bwMode="auto">
            <a:xfrm>
              <a:off x="1372" y="1056"/>
              <a:ext cx="1" cy="3059"/>
            </a:xfrm>
            <a:prstGeom prst="line">
              <a:avLst/>
            </a:prstGeom>
            <a:noFill/>
            <a:ln w="9525">
              <a:solidFill>
                <a:srgbClr val="000000"/>
              </a:solidFill>
              <a:round/>
              <a:headEnd/>
              <a:tailEnd/>
            </a:ln>
          </p:spPr>
          <p:txBody>
            <a:bodyPr>
              <a:prstTxWarp prst="textNoShape">
                <a:avLst/>
              </a:prstTxWarp>
            </a:bodyPr>
            <a:lstStyle/>
            <a:p>
              <a:endParaRPr lang="en-US"/>
            </a:p>
          </p:txBody>
        </p:sp>
        <p:sp>
          <p:nvSpPr>
            <p:cNvPr id="100747" name="Rectangle 430"/>
            <p:cNvSpPr>
              <a:spLocks noChangeArrowheads="1"/>
            </p:cNvSpPr>
            <p:nvPr/>
          </p:nvSpPr>
          <p:spPr bwMode="auto">
            <a:xfrm>
              <a:off x="2383" y="1205"/>
              <a:ext cx="223" cy="61"/>
            </a:xfrm>
            <a:prstGeom prst="rect">
              <a:avLst/>
            </a:prstGeom>
            <a:noFill/>
            <a:ln w="9525">
              <a:noFill/>
              <a:miter lim="800000"/>
              <a:headEnd/>
              <a:tailEnd/>
            </a:ln>
          </p:spPr>
          <p:txBody>
            <a:bodyPr>
              <a:prstTxWarp prst="textNoShape">
                <a:avLst/>
              </a:prstTxWarp>
            </a:bodyPr>
            <a:lstStyle/>
            <a:p>
              <a:endParaRPr lang="en-US"/>
            </a:p>
          </p:txBody>
        </p:sp>
        <p:sp>
          <p:nvSpPr>
            <p:cNvPr id="100748" name="Rectangle 431"/>
            <p:cNvSpPr>
              <a:spLocks noChangeArrowheads="1"/>
            </p:cNvSpPr>
            <p:nvPr/>
          </p:nvSpPr>
          <p:spPr bwMode="auto">
            <a:xfrm>
              <a:off x="2383" y="1207"/>
              <a:ext cx="64"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49" name="Rectangle 432"/>
            <p:cNvSpPr>
              <a:spLocks noChangeArrowheads="1"/>
            </p:cNvSpPr>
            <p:nvPr/>
          </p:nvSpPr>
          <p:spPr bwMode="auto">
            <a:xfrm>
              <a:off x="2478" y="2838"/>
              <a:ext cx="224" cy="61"/>
            </a:xfrm>
            <a:prstGeom prst="rect">
              <a:avLst/>
            </a:prstGeom>
            <a:noFill/>
            <a:ln w="9525">
              <a:noFill/>
              <a:miter lim="800000"/>
              <a:headEnd/>
              <a:tailEnd/>
            </a:ln>
          </p:spPr>
          <p:txBody>
            <a:bodyPr>
              <a:prstTxWarp prst="textNoShape">
                <a:avLst/>
              </a:prstTxWarp>
            </a:bodyPr>
            <a:lstStyle/>
            <a:p>
              <a:endParaRPr lang="en-US"/>
            </a:p>
          </p:txBody>
        </p:sp>
        <p:sp>
          <p:nvSpPr>
            <p:cNvPr id="100750" name="Rectangle 433"/>
            <p:cNvSpPr>
              <a:spLocks noChangeArrowheads="1"/>
            </p:cNvSpPr>
            <p:nvPr/>
          </p:nvSpPr>
          <p:spPr bwMode="auto">
            <a:xfrm>
              <a:off x="2478" y="2840"/>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51" name="Rectangle 434"/>
            <p:cNvSpPr>
              <a:spLocks noChangeArrowheads="1"/>
            </p:cNvSpPr>
            <p:nvPr/>
          </p:nvSpPr>
          <p:spPr bwMode="auto">
            <a:xfrm>
              <a:off x="3057" y="2673"/>
              <a:ext cx="224" cy="60"/>
            </a:xfrm>
            <a:prstGeom prst="rect">
              <a:avLst/>
            </a:prstGeom>
            <a:noFill/>
            <a:ln w="9525">
              <a:noFill/>
              <a:miter lim="800000"/>
              <a:headEnd/>
              <a:tailEnd/>
            </a:ln>
          </p:spPr>
          <p:txBody>
            <a:bodyPr>
              <a:prstTxWarp prst="textNoShape">
                <a:avLst/>
              </a:prstTxWarp>
            </a:bodyPr>
            <a:lstStyle/>
            <a:p>
              <a:endParaRPr lang="en-US"/>
            </a:p>
          </p:txBody>
        </p:sp>
        <p:sp>
          <p:nvSpPr>
            <p:cNvPr id="100752" name="Rectangle 435"/>
            <p:cNvSpPr>
              <a:spLocks noChangeArrowheads="1"/>
            </p:cNvSpPr>
            <p:nvPr/>
          </p:nvSpPr>
          <p:spPr bwMode="auto">
            <a:xfrm>
              <a:off x="3057" y="2674"/>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53" name="Rectangle 436"/>
            <p:cNvSpPr>
              <a:spLocks noChangeArrowheads="1"/>
            </p:cNvSpPr>
            <p:nvPr/>
          </p:nvSpPr>
          <p:spPr bwMode="auto">
            <a:xfrm>
              <a:off x="2970" y="1750"/>
              <a:ext cx="225" cy="61"/>
            </a:xfrm>
            <a:prstGeom prst="rect">
              <a:avLst/>
            </a:prstGeom>
            <a:noFill/>
            <a:ln w="9525">
              <a:noFill/>
              <a:miter lim="800000"/>
              <a:headEnd/>
              <a:tailEnd/>
            </a:ln>
          </p:spPr>
          <p:txBody>
            <a:bodyPr>
              <a:prstTxWarp prst="textNoShape">
                <a:avLst/>
              </a:prstTxWarp>
            </a:bodyPr>
            <a:lstStyle/>
            <a:p>
              <a:endParaRPr lang="en-US"/>
            </a:p>
          </p:txBody>
        </p:sp>
        <p:sp>
          <p:nvSpPr>
            <p:cNvPr id="100754" name="Rectangle 437"/>
            <p:cNvSpPr>
              <a:spLocks noChangeArrowheads="1"/>
            </p:cNvSpPr>
            <p:nvPr/>
          </p:nvSpPr>
          <p:spPr bwMode="auto">
            <a:xfrm>
              <a:off x="2970" y="1752"/>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55" name="Rectangle 438"/>
            <p:cNvSpPr>
              <a:spLocks noChangeArrowheads="1"/>
            </p:cNvSpPr>
            <p:nvPr/>
          </p:nvSpPr>
          <p:spPr bwMode="auto">
            <a:xfrm>
              <a:off x="1659" y="2027"/>
              <a:ext cx="224" cy="60"/>
            </a:xfrm>
            <a:prstGeom prst="rect">
              <a:avLst/>
            </a:prstGeom>
            <a:noFill/>
            <a:ln w="9525">
              <a:noFill/>
              <a:miter lim="800000"/>
              <a:headEnd/>
              <a:tailEnd/>
            </a:ln>
          </p:spPr>
          <p:txBody>
            <a:bodyPr>
              <a:prstTxWarp prst="textNoShape">
                <a:avLst/>
              </a:prstTxWarp>
            </a:bodyPr>
            <a:lstStyle/>
            <a:p>
              <a:endParaRPr lang="en-US"/>
            </a:p>
          </p:txBody>
        </p:sp>
        <p:sp>
          <p:nvSpPr>
            <p:cNvPr id="100756" name="Rectangle 439"/>
            <p:cNvSpPr>
              <a:spLocks noChangeArrowheads="1"/>
            </p:cNvSpPr>
            <p:nvPr/>
          </p:nvSpPr>
          <p:spPr bwMode="auto">
            <a:xfrm>
              <a:off x="1659" y="2028"/>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57" name="Rectangle 440"/>
            <p:cNvSpPr>
              <a:spLocks noChangeArrowheads="1"/>
            </p:cNvSpPr>
            <p:nvPr/>
          </p:nvSpPr>
          <p:spPr bwMode="auto">
            <a:xfrm>
              <a:off x="3506" y="4059"/>
              <a:ext cx="224" cy="60"/>
            </a:xfrm>
            <a:prstGeom prst="rect">
              <a:avLst/>
            </a:prstGeom>
            <a:noFill/>
            <a:ln w="9525">
              <a:noFill/>
              <a:miter lim="800000"/>
              <a:headEnd/>
              <a:tailEnd/>
            </a:ln>
          </p:spPr>
          <p:txBody>
            <a:bodyPr>
              <a:prstTxWarp prst="textNoShape">
                <a:avLst/>
              </a:prstTxWarp>
            </a:bodyPr>
            <a:lstStyle/>
            <a:p>
              <a:endParaRPr lang="en-US"/>
            </a:p>
          </p:txBody>
        </p:sp>
        <p:sp>
          <p:nvSpPr>
            <p:cNvPr id="100758" name="Rectangle 441"/>
            <p:cNvSpPr>
              <a:spLocks noChangeArrowheads="1"/>
            </p:cNvSpPr>
            <p:nvPr/>
          </p:nvSpPr>
          <p:spPr bwMode="auto">
            <a:xfrm>
              <a:off x="3506" y="4060"/>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59" name="Rectangle 442"/>
            <p:cNvSpPr>
              <a:spLocks noChangeArrowheads="1"/>
            </p:cNvSpPr>
            <p:nvPr/>
          </p:nvSpPr>
          <p:spPr bwMode="auto">
            <a:xfrm>
              <a:off x="3511" y="3987"/>
              <a:ext cx="224" cy="61"/>
            </a:xfrm>
            <a:prstGeom prst="rect">
              <a:avLst/>
            </a:prstGeom>
            <a:noFill/>
            <a:ln w="9525">
              <a:noFill/>
              <a:miter lim="800000"/>
              <a:headEnd/>
              <a:tailEnd/>
            </a:ln>
          </p:spPr>
          <p:txBody>
            <a:bodyPr>
              <a:prstTxWarp prst="textNoShape">
                <a:avLst/>
              </a:prstTxWarp>
            </a:bodyPr>
            <a:lstStyle/>
            <a:p>
              <a:endParaRPr lang="en-US"/>
            </a:p>
          </p:txBody>
        </p:sp>
        <p:sp>
          <p:nvSpPr>
            <p:cNvPr id="100760" name="Rectangle 443"/>
            <p:cNvSpPr>
              <a:spLocks noChangeArrowheads="1"/>
            </p:cNvSpPr>
            <p:nvPr/>
          </p:nvSpPr>
          <p:spPr bwMode="auto">
            <a:xfrm>
              <a:off x="3511" y="3988"/>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61" name="Rectangle 444"/>
            <p:cNvSpPr>
              <a:spLocks noChangeArrowheads="1"/>
            </p:cNvSpPr>
            <p:nvPr/>
          </p:nvSpPr>
          <p:spPr bwMode="auto">
            <a:xfrm>
              <a:off x="3003" y="4114"/>
              <a:ext cx="224" cy="61"/>
            </a:xfrm>
            <a:prstGeom prst="rect">
              <a:avLst/>
            </a:prstGeom>
            <a:noFill/>
            <a:ln w="9525">
              <a:noFill/>
              <a:miter lim="800000"/>
              <a:headEnd/>
              <a:tailEnd/>
            </a:ln>
          </p:spPr>
          <p:txBody>
            <a:bodyPr>
              <a:prstTxWarp prst="textNoShape">
                <a:avLst/>
              </a:prstTxWarp>
            </a:bodyPr>
            <a:lstStyle/>
            <a:p>
              <a:endParaRPr lang="en-US"/>
            </a:p>
          </p:txBody>
        </p:sp>
        <p:sp>
          <p:nvSpPr>
            <p:cNvPr id="100762" name="Rectangle 445"/>
            <p:cNvSpPr>
              <a:spLocks noChangeArrowheads="1"/>
            </p:cNvSpPr>
            <p:nvPr/>
          </p:nvSpPr>
          <p:spPr bwMode="auto">
            <a:xfrm>
              <a:off x="3003" y="4115"/>
              <a:ext cx="64"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63" name="Rectangle 446"/>
            <p:cNvSpPr>
              <a:spLocks noChangeArrowheads="1"/>
            </p:cNvSpPr>
            <p:nvPr/>
          </p:nvSpPr>
          <p:spPr bwMode="auto">
            <a:xfrm>
              <a:off x="2997" y="4017"/>
              <a:ext cx="224" cy="60"/>
            </a:xfrm>
            <a:prstGeom prst="rect">
              <a:avLst/>
            </a:prstGeom>
            <a:noFill/>
            <a:ln w="9525">
              <a:noFill/>
              <a:miter lim="800000"/>
              <a:headEnd/>
              <a:tailEnd/>
            </a:ln>
          </p:spPr>
          <p:txBody>
            <a:bodyPr>
              <a:prstTxWarp prst="textNoShape">
                <a:avLst/>
              </a:prstTxWarp>
            </a:bodyPr>
            <a:lstStyle/>
            <a:p>
              <a:endParaRPr lang="en-US"/>
            </a:p>
          </p:txBody>
        </p:sp>
        <p:sp>
          <p:nvSpPr>
            <p:cNvPr id="100764" name="Rectangle 447"/>
            <p:cNvSpPr>
              <a:spLocks noChangeArrowheads="1"/>
            </p:cNvSpPr>
            <p:nvPr/>
          </p:nvSpPr>
          <p:spPr bwMode="auto">
            <a:xfrm>
              <a:off x="2997" y="4018"/>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65" name="Rectangle 448"/>
            <p:cNvSpPr>
              <a:spLocks noChangeArrowheads="1"/>
            </p:cNvSpPr>
            <p:nvPr/>
          </p:nvSpPr>
          <p:spPr bwMode="auto">
            <a:xfrm>
              <a:off x="1998" y="4059"/>
              <a:ext cx="223" cy="60"/>
            </a:xfrm>
            <a:prstGeom prst="rect">
              <a:avLst/>
            </a:prstGeom>
            <a:noFill/>
            <a:ln w="9525">
              <a:noFill/>
              <a:miter lim="800000"/>
              <a:headEnd/>
              <a:tailEnd/>
            </a:ln>
          </p:spPr>
          <p:txBody>
            <a:bodyPr>
              <a:prstTxWarp prst="textNoShape">
                <a:avLst/>
              </a:prstTxWarp>
            </a:bodyPr>
            <a:lstStyle/>
            <a:p>
              <a:endParaRPr lang="en-US"/>
            </a:p>
          </p:txBody>
        </p:sp>
        <p:sp>
          <p:nvSpPr>
            <p:cNvPr id="100766" name="Rectangle 449"/>
            <p:cNvSpPr>
              <a:spLocks noChangeArrowheads="1"/>
            </p:cNvSpPr>
            <p:nvPr/>
          </p:nvSpPr>
          <p:spPr bwMode="auto">
            <a:xfrm>
              <a:off x="1998" y="4060"/>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67" name="Rectangle 450"/>
            <p:cNvSpPr>
              <a:spLocks noChangeArrowheads="1"/>
            </p:cNvSpPr>
            <p:nvPr/>
          </p:nvSpPr>
          <p:spPr bwMode="auto">
            <a:xfrm>
              <a:off x="3030" y="3909"/>
              <a:ext cx="222" cy="61"/>
            </a:xfrm>
            <a:prstGeom prst="rect">
              <a:avLst/>
            </a:prstGeom>
            <a:noFill/>
            <a:ln w="9525">
              <a:noFill/>
              <a:miter lim="800000"/>
              <a:headEnd/>
              <a:tailEnd/>
            </a:ln>
          </p:spPr>
          <p:txBody>
            <a:bodyPr>
              <a:prstTxWarp prst="textNoShape">
                <a:avLst/>
              </a:prstTxWarp>
            </a:bodyPr>
            <a:lstStyle/>
            <a:p>
              <a:endParaRPr lang="en-US"/>
            </a:p>
          </p:txBody>
        </p:sp>
        <p:sp>
          <p:nvSpPr>
            <p:cNvPr id="100768" name="Rectangle 451"/>
            <p:cNvSpPr>
              <a:spLocks noChangeArrowheads="1"/>
            </p:cNvSpPr>
            <p:nvPr/>
          </p:nvSpPr>
          <p:spPr bwMode="auto">
            <a:xfrm>
              <a:off x="3030" y="3911"/>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69" name="Rectangle 452"/>
            <p:cNvSpPr>
              <a:spLocks noChangeArrowheads="1"/>
            </p:cNvSpPr>
            <p:nvPr/>
          </p:nvSpPr>
          <p:spPr bwMode="auto">
            <a:xfrm>
              <a:off x="3030" y="3771"/>
              <a:ext cx="222" cy="60"/>
            </a:xfrm>
            <a:prstGeom prst="rect">
              <a:avLst/>
            </a:prstGeom>
            <a:noFill/>
            <a:ln w="9525">
              <a:noFill/>
              <a:miter lim="800000"/>
              <a:headEnd/>
              <a:tailEnd/>
            </a:ln>
          </p:spPr>
          <p:txBody>
            <a:bodyPr>
              <a:prstTxWarp prst="textNoShape">
                <a:avLst/>
              </a:prstTxWarp>
            </a:bodyPr>
            <a:lstStyle/>
            <a:p>
              <a:endParaRPr lang="en-US"/>
            </a:p>
          </p:txBody>
        </p:sp>
        <p:sp>
          <p:nvSpPr>
            <p:cNvPr id="100770" name="Rectangle 453"/>
            <p:cNvSpPr>
              <a:spLocks noChangeArrowheads="1"/>
            </p:cNvSpPr>
            <p:nvPr/>
          </p:nvSpPr>
          <p:spPr bwMode="auto">
            <a:xfrm>
              <a:off x="3030" y="3772"/>
              <a:ext cx="64"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71" name="Rectangle 454"/>
            <p:cNvSpPr>
              <a:spLocks noChangeArrowheads="1"/>
            </p:cNvSpPr>
            <p:nvPr/>
          </p:nvSpPr>
          <p:spPr bwMode="auto">
            <a:xfrm>
              <a:off x="3110" y="3849"/>
              <a:ext cx="225" cy="60"/>
            </a:xfrm>
            <a:prstGeom prst="rect">
              <a:avLst/>
            </a:prstGeom>
            <a:noFill/>
            <a:ln w="9525">
              <a:noFill/>
              <a:miter lim="800000"/>
              <a:headEnd/>
              <a:tailEnd/>
            </a:ln>
          </p:spPr>
          <p:txBody>
            <a:bodyPr>
              <a:prstTxWarp prst="textNoShape">
                <a:avLst/>
              </a:prstTxWarp>
            </a:bodyPr>
            <a:lstStyle/>
            <a:p>
              <a:endParaRPr lang="en-US"/>
            </a:p>
          </p:txBody>
        </p:sp>
        <p:sp>
          <p:nvSpPr>
            <p:cNvPr id="100772" name="Rectangle 455"/>
            <p:cNvSpPr>
              <a:spLocks noChangeArrowheads="1"/>
            </p:cNvSpPr>
            <p:nvPr/>
          </p:nvSpPr>
          <p:spPr bwMode="auto">
            <a:xfrm>
              <a:off x="3110" y="3850"/>
              <a:ext cx="64"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73" name="Rectangle 456"/>
            <p:cNvSpPr>
              <a:spLocks noChangeArrowheads="1"/>
            </p:cNvSpPr>
            <p:nvPr/>
          </p:nvSpPr>
          <p:spPr bwMode="auto">
            <a:xfrm>
              <a:off x="3448" y="2947"/>
              <a:ext cx="223" cy="60"/>
            </a:xfrm>
            <a:prstGeom prst="rect">
              <a:avLst/>
            </a:prstGeom>
            <a:noFill/>
            <a:ln w="9525">
              <a:noFill/>
              <a:miter lim="800000"/>
              <a:headEnd/>
              <a:tailEnd/>
            </a:ln>
          </p:spPr>
          <p:txBody>
            <a:bodyPr>
              <a:prstTxWarp prst="textNoShape">
                <a:avLst/>
              </a:prstTxWarp>
            </a:bodyPr>
            <a:lstStyle/>
            <a:p>
              <a:endParaRPr lang="en-US"/>
            </a:p>
          </p:txBody>
        </p:sp>
        <p:sp>
          <p:nvSpPr>
            <p:cNvPr id="100774" name="Rectangle 457"/>
            <p:cNvSpPr>
              <a:spLocks noChangeArrowheads="1"/>
            </p:cNvSpPr>
            <p:nvPr/>
          </p:nvSpPr>
          <p:spPr bwMode="auto">
            <a:xfrm>
              <a:off x="3448" y="2948"/>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75" name="Rectangle 458"/>
            <p:cNvSpPr>
              <a:spLocks noChangeArrowheads="1"/>
            </p:cNvSpPr>
            <p:nvPr/>
          </p:nvSpPr>
          <p:spPr bwMode="auto">
            <a:xfrm>
              <a:off x="3227" y="2800"/>
              <a:ext cx="224" cy="61"/>
            </a:xfrm>
            <a:prstGeom prst="rect">
              <a:avLst/>
            </a:prstGeom>
            <a:noFill/>
            <a:ln w="9525">
              <a:noFill/>
              <a:miter lim="800000"/>
              <a:headEnd/>
              <a:tailEnd/>
            </a:ln>
          </p:spPr>
          <p:txBody>
            <a:bodyPr>
              <a:prstTxWarp prst="textNoShape">
                <a:avLst/>
              </a:prstTxWarp>
            </a:bodyPr>
            <a:lstStyle/>
            <a:p>
              <a:endParaRPr lang="en-US"/>
            </a:p>
          </p:txBody>
        </p:sp>
        <p:sp>
          <p:nvSpPr>
            <p:cNvPr id="100776" name="Rectangle 459"/>
            <p:cNvSpPr>
              <a:spLocks noChangeArrowheads="1"/>
            </p:cNvSpPr>
            <p:nvPr/>
          </p:nvSpPr>
          <p:spPr bwMode="auto">
            <a:xfrm>
              <a:off x="3227" y="2801"/>
              <a:ext cx="64"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77" name="Rectangle 460"/>
            <p:cNvSpPr>
              <a:spLocks noChangeArrowheads="1"/>
            </p:cNvSpPr>
            <p:nvPr/>
          </p:nvSpPr>
          <p:spPr bwMode="auto">
            <a:xfrm>
              <a:off x="3051" y="3464"/>
              <a:ext cx="224" cy="61"/>
            </a:xfrm>
            <a:prstGeom prst="rect">
              <a:avLst/>
            </a:prstGeom>
            <a:noFill/>
            <a:ln w="9525">
              <a:noFill/>
              <a:miter lim="800000"/>
              <a:headEnd/>
              <a:tailEnd/>
            </a:ln>
          </p:spPr>
          <p:txBody>
            <a:bodyPr>
              <a:prstTxWarp prst="textNoShape">
                <a:avLst/>
              </a:prstTxWarp>
            </a:bodyPr>
            <a:lstStyle/>
            <a:p>
              <a:endParaRPr lang="en-US"/>
            </a:p>
          </p:txBody>
        </p:sp>
        <p:sp>
          <p:nvSpPr>
            <p:cNvPr id="100778" name="Rectangle 461"/>
            <p:cNvSpPr>
              <a:spLocks noChangeArrowheads="1"/>
            </p:cNvSpPr>
            <p:nvPr/>
          </p:nvSpPr>
          <p:spPr bwMode="auto">
            <a:xfrm>
              <a:off x="3051" y="3465"/>
              <a:ext cx="64"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79" name="Rectangle 462"/>
            <p:cNvSpPr>
              <a:spLocks noChangeArrowheads="1"/>
            </p:cNvSpPr>
            <p:nvPr/>
          </p:nvSpPr>
          <p:spPr bwMode="auto">
            <a:xfrm>
              <a:off x="3051" y="3581"/>
              <a:ext cx="224" cy="61"/>
            </a:xfrm>
            <a:prstGeom prst="rect">
              <a:avLst/>
            </a:prstGeom>
            <a:noFill/>
            <a:ln w="9525">
              <a:noFill/>
              <a:miter lim="800000"/>
              <a:headEnd/>
              <a:tailEnd/>
            </a:ln>
          </p:spPr>
          <p:txBody>
            <a:bodyPr>
              <a:prstTxWarp prst="textNoShape">
                <a:avLst/>
              </a:prstTxWarp>
            </a:bodyPr>
            <a:lstStyle/>
            <a:p>
              <a:endParaRPr lang="en-US"/>
            </a:p>
          </p:txBody>
        </p:sp>
        <p:sp>
          <p:nvSpPr>
            <p:cNvPr id="100780" name="Rectangle 463"/>
            <p:cNvSpPr>
              <a:spLocks noChangeArrowheads="1"/>
            </p:cNvSpPr>
            <p:nvPr/>
          </p:nvSpPr>
          <p:spPr bwMode="auto">
            <a:xfrm>
              <a:off x="3051" y="3582"/>
              <a:ext cx="64"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1.0</a:t>
              </a:r>
              <a:endParaRPr lang="it-IT"/>
            </a:p>
          </p:txBody>
        </p:sp>
        <p:sp>
          <p:nvSpPr>
            <p:cNvPr id="100781" name="Rectangle 464"/>
            <p:cNvSpPr>
              <a:spLocks noChangeArrowheads="1"/>
            </p:cNvSpPr>
            <p:nvPr/>
          </p:nvSpPr>
          <p:spPr bwMode="auto">
            <a:xfrm>
              <a:off x="3024" y="3126"/>
              <a:ext cx="224" cy="61"/>
            </a:xfrm>
            <a:prstGeom prst="rect">
              <a:avLst/>
            </a:prstGeom>
            <a:noFill/>
            <a:ln w="9525">
              <a:noFill/>
              <a:miter lim="800000"/>
              <a:headEnd/>
              <a:tailEnd/>
            </a:ln>
          </p:spPr>
          <p:txBody>
            <a:bodyPr>
              <a:prstTxWarp prst="textNoShape">
                <a:avLst/>
              </a:prstTxWarp>
            </a:bodyPr>
            <a:lstStyle/>
            <a:p>
              <a:endParaRPr lang="en-US"/>
            </a:p>
          </p:txBody>
        </p:sp>
        <p:sp>
          <p:nvSpPr>
            <p:cNvPr id="100782" name="Rectangle 465"/>
            <p:cNvSpPr>
              <a:spLocks noChangeArrowheads="1"/>
            </p:cNvSpPr>
            <p:nvPr/>
          </p:nvSpPr>
          <p:spPr bwMode="auto">
            <a:xfrm>
              <a:off x="3024" y="3128"/>
              <a:ext cx="89"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0.51</a:t>
              </a:r>
              <a:endParaRPr lang="it-IT"/>
            </a:p>
          </p:txBody>
        </p:sp>
        <p:sp>
          <p:nvSpPr>
            <p:cNvPr id="100783" name="Rectangle 466"/>
            <p:cNvSpPr>
              <a:spLocks noChangeArrowheads="1"/>
            </p:cNvSpPr>
            <p:nvPr/>
          </p:nvSpPr>
          <p:spPr bwMode="auto">
            <a:xfrm>
              <a:off x="3035" y="3641"/>
              <a:ext cx="223" cy="60"/>
            </a:xfrm>
            <a:prstGeom prst="rect">
              <a:avLst/>
            </a:prstGeom>
            <a:noFill/>
            <a:ln w="9525">
              <a:noFill/>
              <a:miter lim="800000"/>
              <a:headEnd/>
              <a:tailEnd/>
            </a:ln>
          </p:spPr>
          <p:txBody>
            <a:bodyPr>
              <a:prstTxWarp prst="textNoShape">
                <a:avLst/>
              </a:prstTxWarp>
            </a:bodyPr>
            <a:lstStyle/>
            <a:p>
              <a:endParaRPr lang="en-US"/>
            </a:p>
          </p:txBody>
        </p:sp>
        <p:sp>
          <p:nvSpPr>
            <p:cNvPr id="100784" name="Rectangle 467"/>
            <p:cNvSpPr>
              <a:spLocks noChangeArrowheads="1"/>
            </p:cNvSpPr>
            <p:nvPr/>
          </p:nvSpPr>
          <p:spPr bwMode="auto">
            <a:xfrm>
              <a:off x="3035" y="3642"/>
              <a:ext cx="89"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0.51</a:t>
              </a:r>
              <a:endParaRPr lang="it-IT"/>
            </a:p>
          </p:txBody>
        </p:sp>
        <p:sp>
          <p:nvSpPr>
            <p:cNvPr id="100785" name="Rectangle 468"/>
            <p:cNvSpPr>
              <a:spLocks noChangeArrowheads="1"/>
            </p:cNvSpPr>
            <p:nvPr/>
          </p:nvSpPr>
          <p:spPr bwMode="auto">
            <a:xfrm>
              <a:off x="3153" y="3246"/>
              <a:ext cx="223" cy="61"/>
            </a:xfrm>
            <a:prstGeom prst="rect">
              <a:avLst/>
            </a:prstGeom>
            <a:noFill/>
            <a:ln w="9525">
              <a:noFill/>
              <a:miter lim="800000"/>
              <a:headEnd/>
              <a:tailEnd/>
            </a:ln>
          </p:spPr>
          <p:txBody>
            <a:bodyPr>
              <a:prstTxWarp prst="textNoShape">
                <a:avLst/>
              </a:prstTxWarp>
            </a:bodyPr>
            <a:lstStyle/>
            <a:p>
              <a:endParaRPr lang="en-US"/>
            </a:p>
          </p:txBody>
        </p:sp>
        <p:sp>
          <p:nvSpPr>
            <p:cNvPr id="100786" name="Rectangle 469"/>
            <p:cNvSpPr>
              <a:spLocks noChangeArrowheads="1"/>
            </p:cNvSpPr>
            <p:nvPr/>
          </p:nvSpPr>
          <p:spPr bwMode="auto">
            <a:xfrm>
              <a:off x="3153" y="3247"/>
              <a:ext cx="88"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0.52</a:t>
              </a:r>
              <a:endParaRPr lang="it-IT"/>
            </a:p>
          </p:txBody>
        </p:sp>
        <p:sp>
          <p:nvSpPr>
            <p:cNvPr id="100787" name="Rectangle 470"/>
            <p:cNvSpPr>
              <a:spLocks noChangeArrowheads="1"/>
            </p:cNvSpPr>
            <p:nvPr/>
          </p:nvSpPr>
          <p:spPr bwMode="auto">
            <a:xfrm>
              <a:off x="3035" y="3210"/>
              <a:ext cx="223" cy="61"/>
            </a:xfrm>
            <a:prstGeom prst="rect">
              <a:avLst/>
            </a:prstGeom>
            <a:noFill/>
            <a:ln w="9525">
              <a:noFill/>
              <a:miter lim="800000"/>
              <a:headEnd/>
              <a:tailEnd/>
            </a:ln>
          </p:spPr>
          <p:txBody>
            <a:bodyPr>
              <a:prstTxWarp prst="textNoShape">
                <a:avLst/>
              </a:prstTxWarp>
            </a:bodyPr>
            <a:lstStyle/>
            <a:p>
              <a:endParaRPr lang="en-US"/>
            </a:p>
          </p:txBody>
        </p:sp>
        <p:sp>
          <p:nvSpPr>
            <p:cNvPr id="100788" name="Rectangle 471"/>
            <p:cNvSpPr>
              <a:spLocks noChangeArrowheads="1"/>
            </p:cNvSpPr>
            <p:nvPr/>
          </p:nvSpPr>
          <p:spPr bwMode="auto">
            <a:xfrm>
              <a:off x="3035" y="3212"/>
              <a:ext cx="89"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0.68</a:t>
              </a:r>
              <a:endParaRPr lang="it-IT"/>
            </a:p>
          </p:txBody>
        </p:sp>
        <p:sp>
          <p:nvSpPr>
            <p:cNvPr id="100789" name="Rectangle 472"/>
            <p:cNvSpPr>
              <a:spLocks noChangeArrowheads="1"/>
            </p:cNvSpPr>
            <p:nvPr/>
          </p:nvSpPr>
          <p:spPr bwMode="auto">
            <a:xfrm>
              <a:off x="3047" y="3522"/>
              <a:ext cx="223" cy="60"/>
            </a:xfrm>
            <a:prstGeom prst="rect">
              <a:avLst/>
            </a:prstGeom>
            <a:noFill/>
            <a:ln w="9525">
              <a:noFill/>
              <a:miter lim="800000"/>
              <a:headEnd/>
              <a:tailEnd/>
            </a:ln>
          </p:spPr>
          <p:txBody>
            <a:bodyPr>
              <a:prstTxWarp prst="textNoShape">
                <a:avLst/>
              </a:prstTxWarp>
            </a:bodyPr>
            <a:lstStyle/>
            <a:p>
              <a:endParaRPr lang="en-US"/>
            </a:p>
          </p:txBody>
        </p:sp>
        <p:sp>
          <p:nvSpPr>
            <p:cNvPr id="100790" name="Rectangle 473"/>
            <p:cNvSpPr>
              <a:spLocks noChangeArrowheads="1"/>
            </p:cNvSpPr>
            <p:nvPr/>
          </p:nvSpPr>
          <p:spPr bwMode="auto">
            <a:xfrm>
              <a:off x="3047" y="3523"/>
              <a:ext cx="88"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0.50</a:t>
              </a:r>
              <a:endParaRPr lang="it-IT"/>
            </a:p>
          </p:txBody>
        </p:sp>
        <p:sp>
          <p:nvSpPr>
            <p:cNvPr id="100791" name="Rectangle 474"/>
            <p:cNvSpPr>
              <a:spLocks noChangeArrowheads="1"/>
            </p:cNvSpPr>
            <p:nvPr/>
          </p:nvSpPr>
          <p:spPr bwMode="auto">
            <a:xfrm>
              <a:off x="3024" y="3336"/>
              <a:ext cx="224" cy="61"/>
            </a:xfrm>
            <a:prstGeom prst="rect">
              <a:avLst/>
            </a:prstGeom>
            <a:noFill/>
            <a:ln w="9525">
              <a:noFill/>
              <a:miter lim="800000"/>
              <a:headEnd/>
              <a:tailEnd/>
            </a:ln>
          </p:spPr>
          <p:txBody>
            <a:bodyPr>
              <a:prstTxWarp prst="textNoShape">
                <a:avLst/>
              </a:prstTxWarp>
            </a:bodyPr>
            <a:lstStyle/>
            <a:p>
              <a:endParaRPr lang="en-US"/>
            </a:p>
          </p:txBody>
        </p:sp>
        <p:sp>
          <p:nvSpPr>
            <p:cNvPr id="100792" name="Rectangle 475"/>
            <p:cNvSpPr>
              <a:spLocks noChangeArrowheads="1"/>
            </p:cNvSpPr>
            <p:nvPr/>
          </p:nvSpPr>
          <p:spPr bwMode="auto">
            <a:xfrm>
              <a:off x="3024" y="3338"/>
              <a:ext cx="89"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0.50</a:t>
              </a:r>
              <a:endParaRPr lang="it-IT"/>
            </a:p>
          </p:txBody>
        </p:sp>
        <p:sp>
          <p:nvSpPr>
            <p:cNvPr id="100793" name="Rectangle 476"/>
            <p:cNvSpPr>
              <a:spLocks noChangeArrowheads="1"/>
            </p:cNvSpPr>
            <p:nvPr/>
          </p:nvSpPr>
          <p:spPr bwMode="auto">
            <a:xfrm>
              <a:off x="3169" y="3423"/>
              <a:ext cx="224" cy="61"/>
            </a:xfrm>
            <a:prstGeom prst="rect">
              <a:avLst/>
            </a:prstGeom>
            <a:noFill/>
            <a:ln w="9525">
              <a:noFill/>
              <a:miter lim="800000"/>
              <a:headEnd/>
              <a:tailEnd/>
            </a:ln>
          </p:spPr>
          <p:txBody>
            <a:bodyPr>
              <a:prstTxWarp prst="textNoShape">
                <a:avLst/>
              </a:prstTxWarp>
            </a:bodyPr>
            <a:lstStyle/>
            <a:p>
              <a:endParaRPr lang="en-US"/>
            </a:p>
          </p:txBody>
        </p:sp>
        <p:sp>
          <p:nvSpPr>
            <p:cNvPr id="100794" name="Rectangle 477"/>
            <p:cNvSpPr>
              <a:spLocks noChangeArrowheads="1"/>
            </p:cNvSpPr>
            <p:nvPr/>
          </p:nvSpPr>
          <p:spPr bwMode="auto">
            <a:xfrm>
              <a:off x="3169" y="3424"/>
              <a:ext cx="89"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0.59</a:t>
              </a:r>
              <a:endParaRPr lang="it-IT"/>
            </a:p>
          </p:txBody>
        </p:sp>
        <p:sp>
          <p:nvSpPr>
            <p:cNvPr id="100795" name="Rectangle 478"/>
            <p:cNvSpPr>
              <a:spLocks noChangeArrowheads="1"/>
            </p:cNvSpPr>
            <p:nvPr/>
          </p:nvSpPr>
          <p:spPr bwMode="auto">
            <a:xfrm>
              <a:off x="3383" y="3060"/>
              <a:ext cx="223" cy="61"/>
            </a:xfrm>
            <a:prstGeom prst="rect">
              <a:avLst/>
            </a:prstGeom>
            <a:noFill/>
            <a:ln w="9525">
              <a:noFill/>
              <a:miter lim="800000"/>
              <a:headEnd/>
              <a:tailEnd/>
            </a:ln>
          </p:spPr>
          <p:txBody>
            <a:bodyPr>
              <a:prstTxWarp prst="textNoShape">
                <a:avLst/>
              </a:prstTxWarp>
            </a:bodyPr>
            <a:lstStyle/>
            <a:p>
              <a:endParaRPr lang="en-US"/>
            </a:p>
          </p:txBody>
        </p:sp>
        <p:sp>
          <p:nvSpPr>
            <p:cNvPr id="100796" name="Rectangle 479"/>
            <p:cNvSpPr>
              <a:spLocks noChangeArrowheads="1"/>
            </p:cNvSpPr>
            <p:nvPr/>
          </p:nvSpPr>
          <p:spPr bwMode="auto">
            <a:xfrm>
              <a:off x="3383" y="3061"/>
              <a:ext cx="89"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0.88</a:t>
              </a:r>
              <a:endParaRPr lang="it-IT"/>
            </a:p>
          </p:txBody>
        </p:sp>
        <p:sp>
          <p:nvSpPr>
            <p:cNvPr id="100797" name="Rectangle 480"/>
            <p:cNvSpPr>
              <a:spLocks noChangeArrowheads="1"/>
            </p:cNvSpPr>
            <p:nvPr/>
          </p:nvSpPr>
          <p:spPr bwMode="auto">
            <a:xfrm>
              <a:off x="3515" y="3082"/>
              <a:ext cx="225" cy="61"/>
            </a:xfrm>
            <a:prstGeom prst="rect">
              <a:avLst/>
            </a:prstGeom>
            <a:noFill/>
            <a:ln w="9525">
              <a:noFill/>
              <a:miter lim="800000"/>
              <a:headEnd/>
              <a:tailEnd/>
            </a:ln>
          </p:spPr>
          <p:txBody>
            <a:bodyPr>
              <a:prstTxWarp prst="textNoShape">
                <a:avLst/>
              </a:prstTxWarp>
            </a:bodyPr>
            <a:lstStyle/>
            <a:p>
              <a:endParaRPr lang="en-US"/>
            </a:p>
          </p:txBody>
        </p:sp>
        <p:sp>
          <p:nvSpPr>
            <p:cNvPr id="100798" name="Rectangle 481"/>
            <p:cNvSpPr>
              <a:spLocks noChangeArrowheads="1"/>
            </p:cNvSpPr>
            <p:nvPr/>
          </p:nvSpPr>
          <p:spPr bwMode="auto">
            <a:xfrm>
              <a:off x="3515" y="3083"/>
              <a:ext cx="88"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0.99</a:t>
              </a:r>
              <a:endParaRPr lang="it-IT"/>
            </a:p>
          </p:txBody>
        </p:sp>
        <p:sp>
          <p:nvSpPr>
            <p:cNvPr id="100799" name="Rectangle 482"/>
            <p:cNvSpPr>
              <a:spLocks noChangeArrowheads="1"/>
            </p:cNvSpPr>
            <p:nvPr/>
          </p:nvSpPr>
          <p:spPr bwMode="auto">
            <a:xfrm>
              <a:off x="3175" y="1622"/>
              <a:ext cx="224" cy="61"/>
            </a:xfrm>
            <a:prstGeom prst="rect">
              <a:avLst/>
            </a:prstGeom>
            <a:noFill/>
            <a:ln w="9525">
              <a:noFill/>
              <a:miter lim="800000"/>
              <a:headEnd/>
              <a:tailEnd/>
            </a:ln>
          </p:spPr>
          <p:txBody>
            <a:bodyPr>
              <a:prstTxWarp prst="textNoShape">
                <a:avLst/>
              </a:prstTxWarp>
            </a:bodyPr>
            <a:lstStyle/>
            <a:p>
              <a:endParaRPr lang="en-US"/>
            </a:p>
          </p:txBody>
        </p:sp>
        <p:sp>
          <p:nvSpPr>
            <p:cNvPr id="100800" name="Rectangle 483"/>
            <p:cNvSpPr>
              <a:spLocks noChangeArrowheads="1"/>
            </p:cNvSpPr>
            <p:nvPr/>
          </p:nvSpPr>
          <p:spPr bwMode="auto">
            <a:xfrm>
              <a:off x="3175" y="1623"/>
              <a:ext cx="88" cy="56"/>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0.50</a:t>
              </a:r>
              <a:endParaRPr lang="it-IT"/>
            </a:p>
          </p:txBody>
        </p:sp>
        <p:sp>
          <p:nvSpPr>
            <p:cNvPr id="100801" name="Rectangle 484"/>
            <p:cNvSpPr>
              <a:spLocks noChangeArrowheads="1"/>
            </p:cNvSpPr>
            <p:nvPr/>
          </p:nvSpPr>
          <p:spPr bwMode="auto">
            <a:xfrm>
              <a:off x="3462" y="1648"/>
              <a:ext cx="225" cy="61"/>
            </a:xfrm>
            <a:prstGeom prst="rect">
              <a:avLst/>
            </a:prstGeom>
            <a:noFill/>
            <a:ln w="9525">
              <a:noFill/>
              <a:miter lim="800000"/>
              <a:headEnd/>
              <a:tailEnd/>
            </a:ln>
          </p:spPr>
          <p:txBody>
            <a:bodyPr>
              <a:prstTxWarp prst="textNoShape">
                <a:avLst/>
              </a:prstTxWarp>
            </a:bodyPr>
            <a:lstStyle/>
            <a:p>
              <a:endParaRPr lang="en-US"/>
            </a:p>
          </p:txBody>
        </p:sp>
        <p:sp>
          <p:nvSpPr>
            <p:cNvPr id="100802" name="Rectangle 485"/>
            <p:cNvSpPr>
              <a:spLocks noChangeArrowheads="1"/>
            </p:cNvSpPr>
            <p:nvPr/>
          </p:nvSpPr>
          <p:spPr bwMode="auto">
            <a:xfrm>
              <a:off x="3462" y="1650"/>
              <a:ext cx="89"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0.67</a:t>
              </a:r>
              <a:endParaRPr lang="it-IT"/>
            </a:p>
          </p:txBody>
        </p:sp>
        <p:sp>
          <p:nvSpPr>
            <p:cNvPr id="100803" name="Rectangle 486"/>
            <p:cNvSpPr>
              <a:spLocks noChangeArrowheads="1"/>
            </p:cNvSpPr>
            <p:nvPr/>
          </p:nvSpPr>
          <p:spPr bwMode="auto">
            <a:xfrm>
              <a:off x="3763" y="1678"/>
              <a:ext cx="225" cy="61"/>
            </a:xfrm>
            <a:prstGeom prst="rect">
              <a:avLst/>
            </a:prstGeom>
            <a:noFill/>
            <a:ln w="9525">
              <a:noFill/>
              <a:miter lim="800000"/>
              <a:headEnd/>
              <a:tailEnd/>
            </a:ln>
          </p:spPr>
          <p:txBody>
            <a:bodyPr>
              <a:prstTxWarp prst="textNoShape">
                <a:avLst/>
              </a:prstTxWarp>
            </a:bodyPr>
            <a:lstStyle/>
            <a:p>
              <a:endParaRPr lang="en-US"/>
            </a:p>
          </p:txBody>
        </p:sp>
        <p:sp>
          <p:nvSpPr>
            <p:cNvPr id="100804" name="Rectangle 487"/>
            <p:cNvSpPr>
              <a:spLocks noChangeArrowheads="1"/>
            </p:cNvSpPr>
            <p:nvPr/>
          </p:nvSpPr>
          <p:spPr bwMode="auto">
            <a:xfrm>
              <a:off x="3763" y="1679"/>
              <a:ext cx="89"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0.86</a:t>
              </a:r>
              <a:endParaRPr lang="it-IT"/>
            </a:p>
          </p:txBody>
        </p:sp>
        <p:sp>
          <p:nvSpPr>
            <p:cNvPr id="100805" name="Rectangle 488"/>
            <p:cNvSpPr>
              <a:spLocks noChangeArrowheads="1"/>
            </p:cNvSpPr>
            <p:nvPr/>
          </p:nvSpPr>
          <p:spPr bwMode="auto">
            <a:xfrm>
              <a:off x="2789" y="1416"/>
              <a:ext cx="224" cy="60"/>
            </a:xfrm>
            <a:prstGeom prst="rect">
              <a:avLst/>
            </a:prstGeom>
            <a:noFill/>
            <a:ln w="9525">
              <a:noFill/>
              <a:miter lim="800000"/>
              <a:headEnd/>
              <a:tailEnd/>
            </a:ln>
          </p:spPr>
          <p:txBody>
            <a:bodyPr>
              <a:prstTxWarp prst="textNoShape">
                <a:avLst/>
              </a:prstTxWarp>
            </a:bodyPr>
            <a:lstStyle/>
            <a:p>
              <a:endParaRPr lang="en-US"/>
            </a:p>
          </p:txBody>
        </p:sp>
        <p:sp>
          <p:nvSpPr>
            <p:cNvPr id="100806" name="Rectangle 489"/>
            <p:cNvSpPr>
              <a:spLocks noChangeArrowheads="1"/>
            </p:cNvSpPr>
            <p:nvPr/>
          </p:nvSpPr>
          <p:spPr bwMode="auto">
            <a:xfrm>
              <a:off x="2789" y="1417"/>
              <a:ext cx="89" cy="57"/>
            </a:xfrm>
            <a:prstGeom prst="rect">
              <a:avLst/>
            </a:prstGeom>
            <a:noFill/>
            <a:ln w="9525">
              <a:noFill/>
              <a:miter lim="800000"/>
              <a:headEnd/>
              <a:tailEnd/>
            </a:ln>
          </p:spPr>
          <p:txBody>
            <a:bodyPr wrap="none" lIns="0" tIns="0" rIns="0" bIns="0">
              <a:prstTxWarp prst="textNoShape">
                <a:avLst/>
              </a:prstTxWarp>
              <a:spAutoFit/>
            </a:bodyPr>
            <a:lstStyle/>
            <a:p>
              <a:r>
                <a:rPr lang="it-IT" sz="600" b="1">
                  <a:solidFill>
                    <a:srgbClr val="000000"/>
                  </a:solidFill>
                </a:rPr>
                <a:t>0.51</a:t>
              </a:r>
              <a:endParaRPr lang="it-IT"/>
            </a:p>
          </p:txBody>
        </p:sp>
        <p:sp>
          <p:nvSpPr>
            <p:cNvPr id="100807" name="Freeform 490"/>
            <p:cNvSpPr>
              <a:spLocks/>
            </p:cNvSpPr>
            <p:nvPr/>
          </p:nvSpPr>
          <p:spPr bwMode="auto">
            <a:xfrm>
              <a:off x="3880" y="2390"/>
              <a:ext cx="37" cy="57"/>
            </a:xfrm>
            <a:custGeom>
              <a:avLst/>
              <a:gdLst>
                <a:gd name="T0" fmla="*/ 18 w 73"/>
                <a:gd name="T1" fmla="*/ 0 h 114"/>
                <a:gd name="T2" fmla="*/ 0 w 73"/>
                <a:gd name="T3" fmla="*/ 28 h 114"/>
                <a:gd name="T4" fmla="*/ 18 w 73"/>
                <a:gd name="T5" fmla="*/ 57 h 114"/>
                <a:gd name="T6" fmla="*/ 37 w 73"/>
                <a:gd name="T7" fmla="*/ 28 h 114"/>
                <a:gd name="T8" fmla="*/ 18 w 73"/>
                <a:gd name="T9" fmla="*/ 0 h 114"/>
                <a:gd name="T10" fmla="*/ 0 60000 65536"/>
                <a:gd name="T11" fmla="*/ 0 60000 65536"/>
                <a:gd name="T12" fmla="*/ 0 60000 65536"/>
                <a:gd name="T13" fmla="*/ 0 60000 65536"/>
                <a:gd name="T14" fmla="*/ 0 60000 65536"/>
                <a:gd name="T15" fmla="*/ 0 w 73"/>
                <a:gd name="T16" fmla="*/ 0 h 114"/>
                <a:gd name="T17" fmla="*/ 73 w 73"/>
                <a:gd name="T18" fmla="*/ 114 h 114"/>
              </a:gdLst>
              <a:ahLst/>
              <a:cxnLst>
                <a:cxn ang="T10">
                  <a:pos x="T0" y="T1"/>
                </a:cxn>
                <a:cxn ang="T11">
                  <a:pos x="T2" y="T3"/>
                </a:cxn>
                <a:cxn ang="T12">
                  <a:pos x="T4" y="T5"/>
                </a:cxn>
                <a:cxn ang="T13">
                  <a:pos x="T6" y="T7"/>
                </a:cxn>
                <a:cxn ang="T14">
                  <a:pos x="T8" y="T9"/>
                </a:cxn>
              </a:cxnLst>
              <a:rect l="T15" t="T16" r="T17" b="T18"/>
              <a:pathLst>
                <a:path w="73" h="114">
                  <a:moveTo>
                    <a:pt x="36" y="0"/>
                  </a:moveTo>
                  <a:lnTo>
                    <a:pt x="0" y="56"/>
                  </a:lnTo>
                  <a:lnTo>
                    <a:pt x="36" y="114"/>
                  </a:lnTo>
                  <a:lnTo>
                    <a:pt x="73" y="56"/>
                  </a:lnTo>
                  <a:lnTo>
                    <a:pt x="36" y="0"/>
                  </a:lnTo>
                  <a:close/>
                </a:path>
              </a:pathLst>
            </a:custGeom>
            <a:solidFill>
              <a:srgbClr val="000000"/>
            </a:solidFill>
            <a:ln w="7938">
              <a:solidFill>
                <a:srgbClr val="000000"/>
              </a:solidFill>
              <a:round/>
              <a:headEnd/>
              <a:tailEnd/>
            </a:ln>
          </p:spPr>
          <p:txBody>
            <a:bodyPr>
              <a:prstTxWarp prst="textNoShape">
                <a:avLst/>
              </a:prstTxWarp>
            </a:bodyPr>
            <a:lstStyle/>
            <a:p>
              <a:endParaRPr lang="en-US"/>
            </a:p>
          </p:txBody>
        </p:sp>
        <p:sp>
          <p:nvSpPr>
            <p:cNvPr id="100808" name="Oval 491"/>
            <p:cNvSpPr>
              <a:spLocks noChangeArrowheads="1"/>
            </p:cNvSpPr>
            <p:nvPr/>
          </p:nvSpPr>
          <p:spPr bwMode="auto">
            <a:xfrm>
              <a:off x="3410" y="3732"/>
              <a:ext cx="37" cy="37"/>
            </a:xfrm>
            <a:prstGeom prst="ellipse">
              <a:avLst/>
            </a:prstGeom>
            <a:solidFill>
              <a:srgbClr val="FF9900"/>
            </a:solidFill>
            <a:ln w="7938">
              <a:solidFill>
                <a:srgbClr val="000000"/>
              </a:solidFill>
              <a:round/>
              <a:headEnd/>
              <a:tailEnd/>
            </a:ln>
          </p:spPr>
          <p:txBody>
            <a:bodyPr>
              <a:prstTxWarp prst="textNoShape">
                <a:avLst/>
              </a:prstTxWarp>
            </a:bodyPr>
            <a:lstStyle/>
            <a:p>
              <a:endParaRPr lang="en-US"/>
            </a:p>
          </p:txBody>
        </p:sp>
        <p:sp>
          <p:nvSpPr>
            <p:cNvPr id="100809" name="Oval 492"/>
            <p:cNvSpPr>
              <a:spLocks noChangeArrowheads="1"/>
            </p:cNvSpPr>
            <p:nvPr/>
          </p:nvSpPr>
          <p:spPr bwMode="auto">
            <a:xfrm>
              <a:off x="3410" y="3761"/>
              <a:ext cx="37" cy="38"/>
            </a:xfrm>
            <a:prstGeom prst="ellipse">
              <a:avLst/>
            </a:prstGeom>
            <a:solidFill>
              <a:srgbClr val="FF9900"/>
            </a:solidFill>
            <a:ln w="7938">
              <a:solidFill>
                <a:srgbClr val="000000"/>
              </a:solidFill>
              <a:round/>
              <a:headEnd/>
              <a:tailEnd/>
            </a:ln>
          </p:spPr>
          <p:txBody>
            <a:bodyPr>
              <a:prstTxWarp prst="textNoShape">
                <a:avLst/>
              </a:prstTxWarp>
            </a:bodyPr>
            <a:lstStyle/>
            <a:p>
              <a:endParaRPr lang="en-US"/>
            </a:p>
          </p:txBody>
        </p:sp>
        <p:sp>
          <p:nvSpPr>
            <p:cNvPr id="100810" name="Oval 493"/>
            <p:cNvSpPr>
              <a:spLocks noChangeArrowheads="1"/>
            </p:cNvSpPr>
            <p:nvPr/>
          </p:nvSpPr>
          <p:spPr bwMode="auto">
            <a:xfrm>
              <a:off x="3410" y="3792"/>
              <a:ext cx="37" cy="37"/>
            </a:xfrm>
            <a:prstGeom prst="ellipse">
              <a:avLst/>
            </a:prstGeom>
            <a:solidFill>
              <a:srgbClr val="FF9900"/>
            </a:solidFill>
            <a:ln w="7938">
              <a:solidFill>
                <a:srgbClr val="000000"/>
              </a:solidFill>
              <a:round/>
              <a:headEnd/>
              <a:tailEnd/>
            </a:ln>
          </p:spPr>
          <p:txBody>
            <a:bodyPr>
              <a:prstTxWarp prst="textNoShape">
                <a:avLst/>
              </a:prstTxWarp>
            </a:bodyPr>
            <a:lstStyle/>
            <a:p>
              <a:endParaRPr lang="en-US"/>
            </a:p>
          </p:txBody>
        </p:sp>
        <p:sp>
          <p:nvSpPr>
            <p:cNvPr id="100811" name="Oval 494"/>
            <p:cNvSpPr>
              <a:spLocks noChangeArrowheads="1"/>
            </p:cNvSpPr>
            <p:nvPr/>
          </p:nvSpPr>
          <p:spPr bwMode="auto">
            <a:xfrm>
              <a:off x="3410" y="3821"/>
              <a:ext cx="37" cy="38"/>
            </a:xfrm>
            <a:prstGeom prst="ellipse">
              <a:avLst/>
            </a:prstGeom>
            <a:solidFill>
              <a:srgbClr val="FF9900"/>
            </a:solidFill>
            <a:ln w="7938">
              <a:solidFill>
                <a:srgbClr val="000000"/>
              </a:solidFill>
              <a:round/>
              <a:headEnd/>
              <a:tailEnd/>
            </a:ln>
          </p:spPr>
          <p:txBody>
            <a:bodyPr>
              <a:prstTxWarp prst="textNoShape">
                <a:avLst/>
              </a:prstTxWarp>
            </a:bodyPr>
            <a:lstStyle/>
            <a:p>
              <a:endParaRPr lang="en-US"/>
            </a:p>
          </p:txBody>
        </p:sp>
        <p:sp>
          <p:nvSpPr>
            <p:cNvPr id="100812" name="Oval 495"/>
            <p:cNvSpPr>
              <a:spLocks noChangeArrowheads="1"/>
            </p:cNvSpPr>
            <p:nvPr/>
          </p:nvSpPr>
          <p:spPr bwMode="auto">
            <a:xfrm>
              <a:off x="3410" y="3848"/>
              <a:ext cx="37" cy="37"/>
            </a:xfrm>
            <a:prstGeom prst="ellipse">
              <a:avLst/>
            </a:prstGeom>
            <a:solidFill>
              <a:srgbClr val="FF9900"/>
            </a:solidFill>
            <a:ln w="7938">
              <a:solidFill>
                <a:srgbClr val="000000"/>
              </a:solidFill>
              <a:round/>
              <a:headEnd/>
              <a:tailEnd/>
            </a:ln>
          </p:spPr>
          <p:txBody>
            <a:bodyPr>
              <a:prstTxWarp prst="textNoShape">
                <a:avLst/>
              </a:prstTxWarp>
            </a:bodyPr>
            <a:lstStyle/>
            <a:p>
              <a:endParaRPr lang="en-US"/>
            </a:p>
          </p:txBody>
        </p:sp>
        <p:sp>
          <p:nvSpPr>
            <p:cNvPr id="100813" name="Oval 496"/>
            <p:cNvSpPr>
              <a:spLocks noChangeArrowheads="1"/>
            </p:cNvSpPr>
            <p:nvPr/>
          </p:nvSpPr>
          <p:spPr bwMode="auto">
            <a:xfrm>
              <a:off x="3495" y="3878"/>
              <a:ext cx="37" cy="38"/>
            </a:xfrm>
            <a:prstGeom prst="ellipse">
              <a:avLst/>
            </a:prstGeom>
            <a:solidFill>
              <a:srgbClr val="FF9900"/>
            </a:solidFill>
            <a:ln w="7938">
              <a:solidFill>
                <a:srgbClr val="000000"/>
              </a:solidFill>
              <a:round/>
              <a:headEnd/>
              <a:tailEnd/>
            </a:ln>
          </p:spPr>
          <p:txBody>
            <a:bodyPr>
              <a:prstTxWarp prst="textNoShape">
                <a:avLst/>
              </a:prstTxWarp>
            </a:bodyPr>
            <a:lstStyle/>
            <a:p>
              <a:endParaRPr lang="en-US"/>
            </a:p>
          </p:txBody>
        </p:sp>
        <p:sp>
          <p:nvSpPr>
            <p:cNvPr id="100814" name="Oval 497"/>
            <p:cNvSpPr>
              <a:spLocks noChangeArrowheads="1"/>
            </p:cNvSpPr>
            <p:nvPr/>
          </p:nvSpPr>
          <p:spPr bwMode="auto">
            <a:xfrm>
              <a:off x="3494" y="3916"/>
              <a:ext cx="38" cy="38"/>
            </a:xfrm>
            <a:prstGeom prst="ellipse">
              <a:avLst/>
            </a:prstGeom>
            <a:solidFill>
              <a:srgbClr val="FF9900"/>
            </a:solidFill>
            <a:ln w="7938">
              <a:solidFill>
                <a:srgbClr val="000000"/>
              </a:solidFill>
              <a:round/>
              <a:headEnd/>
              <a:tailEnd/>
            </a:ln>
          </p:spPr>
          <p:txBody>
            <a:bodyPr>
              <a:prstTxWarp prst="textNoShape">
                <a:avLst/>
              </a:prstTxWarp>
            </a:bodyPr>
            <a:lstStyle/>
            <a:p>
              <a:endParaRPr lang="en-US"/>
            </a:p>
          </p:txBody>
        </p:sp>
        <p:sp>
          <p:nvSpPr>
            <p:cNvPr id="100815" name="Rectangle 498"/>
            <p:cNvSpPr>
              <a:spLocks noChangeArrowheads="1"/>
            </p:cNvSpPr>
            <p:nvPr/>
          </p:nvSpPr>
          <p:spPr bwMode="auto">
            <a:xfrm>
              <a:off x="4625" y="3959"/>
              <a:ext cx="728" cy="121"/>
            </a:xfrm>
            <a:prstGeom prst="rect">
              <a:avLst/>
            </a:prstGeom>
            <a:noFill/>
            <a:ln w="9525">
              <a:noFill/>
              <a:miter lim="800000"/>
              <a:headEnd/>
              <a:tailEnd/>
            </a:ln>
          </p:spPr>
          <p:txBody>
            <a:bodyPr>
              <a:prstTxWarp prst="textNoShape">
                <a:avLst/>
              </a:prstTxWarp>
            </a:bodyPr>
            <a:lstStyle/>
            <a:p>
              <a:endParaRPr lang="en-US"/>
            </a:p>
          </p:txBody>
        </p:sp>
        <p:sp>
          <p:nvSpPr>
            <p:cNvPr id="100816" name="Rectangle 499"/>
            <p:cNvSpPr>
              <a:spLocks noChangeArrowheads="1"/>
            </p:cNvSpPr>
            <p:nvPr/>
          </p:nvSpPr>
          <p:spPr bwMode="auto">
            <a:xfrm>
              <a:off x="4625" y="3964"/>
              <a:ext cx="596" cy="122"/>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H. abietinum</a:t>
              </a:r>
              <a:endParaRPr lang="it-IT"/>
            </a:p>
          </p:txBody>
        </p:sp>
        <p:sp>
          <p:nvSpPr>
            <p:cNvPr id="100817" name="Rectangle 500"/>
            <p:cNvSpPr>
              <a:spLocks noChangeArrowheads="1"/>
            </p:cNvSpPr>
            <p:nvPr/>
          </p:nvSpPr>
          <p:spPr bwMode="auto">
            <a:xfrm>
              <a:off x="4631" y="4052"/>
              <a:ext cx="727" cy="120"/>
            </a:xfrm>
            <a:prstGeom prst="rect">
              <a:avLst/>
            </a:prstGeom>
            <a:noFill/>
            <a:ln w="9525">
              <a:noFill/>
              <a:miter lim="800000"/>
              <a:headEnd/>
              <a:tailEnd/>
            </a:ln>
          </p:spPr>
          <p:txBody>
            <a:bodyPr>
              <a:prstTxWarp prst="textNoShape">
                <a:avLst/>
              </a:prstTxWarp>
            </a:bodyPr>
            <a:lstStyle/>
            <a:p>
              <a:endParaRPr lang="en-US"/>
            </a:p>
          </p:txBody>
        </p:sp>
        <p:sp>
          <p:nvSpPr>
            <p:cNvPr id="100818" name="Rectangle 501"/>
            <p:cNvSpPr>
              <a:spLocks noChangeArrowheads="1"/>
            </p:cNvSpPr>
            <p:nvPr/>
          </p:nvSpPr>
          <p:spPr bwMode="auto">
            <a:xfrm>
              <a:off x="4631" y="4057"/>
              <a:ext cx="673" cy="122"/>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H. parviporum</a:t>
              </a:r>
              <a:endParaRPr lang="it-IT"/>
            </a:p>
          </p:txBody>
        </p:sp>
        <p:sp>
          <p:nvSpPr>
            <p:cNvPr id="100819" name="Rectangle 502"/>
            <p:cNvSpPr>
              <a:spLocks noChangeArrowheads="1"/>
            </p:cNvSpPr>
            <p:nvPr/>
          </p:nvSpPr>
          <p:spPr bwMode="auto">
            <a:xfrm>
              <a:off x="4565" y="4136"/>
              <a:ext cx="1328" cy="166"/>
            </a:xfrm>
            <a:prstGeom prst="rect">
              <a:avLst/>
            </a:prstGeom>
            <a:noFill/>
            <a:ln w="9525">
              <a:noFill/>
              <a:miter lim="800000"/>
              <a:headEnd/>
              <a:tailEnd/>
            </a:ln>
          </p:spPr>
          <p:txBody>
            <a:bodyPr>
              <a:prstTxWarp prst="textNoShape">
                <a:avLst/>
              </a:prstTxWarp>
            </a:bodyPr>
            <a:lstStyle/>
            <a:p>
              <a:endParaRPr lang="en-US"/>
            </a:p>
          </p:txBody>
        </p:sp>
        <p:sp>
          <p:nvSpPr>
            <p:cNvPr id="100820" name="Rectangle 503"/>
            <p:cNvSpPr>
              <a:spLocks noChangeArrowheads="1"/>
            </p:cNvSpPr>
            <p:nvPr/>
          </p:nvSpPr>
          <p:spPr bwMode="auto">
            <a:xfrm>
              <a:off x="4610" y="4164"/>
              <a:ext cx="596" cy="121"/>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H. annosum </a:t>
              </a:r>
              <a:endParaRPr lang="it-IT"/>
            </a:p>
          </p:txBody>
        </p:sp>
        <p:sp>
          <p:nvSpPr>
            <p:cNvPr id="100821" name="Rectangle 504"/>
            <p:cNvSpPr>
              <a:spLocks noChangeArrowheads="1"/>
            </p:cNvSpPr>
            <p:nvPr/>
          </p:nvSpPr>
          <p:spPr bwMode="auto">
            <a:xfrm>
              <a:off x="5208" y="4163"/>
              <a:ext cx="558" cy="121"/>
            </a:xfrm>
            <a:prstGeom prst="rect">
              <a:avLst/>
            </a:prstGeom>
            <a:noFill/>
            <a:ln w="9525">
              <a:noFill/>
              <a:miter lim="800000"/>
              <a:headEnd/>
              <a:tailEnd/>
            </a:ln>
          </p:spPr>
          <p:txBody>
            <a:bodyPr wrap="none" lIns="0" tIns="0" rIns="0" bIns="0">
              <a:prstTxWarp prst="textNoShape">
                <a:avLst/>
              </a:prstTxWarp>
              <a:spAutoFit/>
            </a:bodyPr>
            <a:lstStyle/>
            <a:p>
              <a:r>
                <a:rPr lang="it-IT" sz="1300" b="1">
                  <a:solidFill>
                    <a:srgbClr val="000000"/>
                  </a:solidFill>
                </a:rPr>
                <a:t> WNA S ISG</a:t>
              </a:r>
              <a:endParaRPr lang="it-IT"/>
            </a:p>
          </p:txBody>
        </p:sp>
        <p:sp>
          <p:nvSpPr>
            <p:cNvPr id="100822" name="Rectangle 505"/>
            <p:cNvSpPr>
              <a:spLocks noChangeArrowheads="1"/>
            </p:cNvSpPr>
            <p:nvPr/>
          </p:nvSpPr>
          <p:spPr bwMode="auto">
            <a:xfrm>
              <a:off x="4565" y="3475"/>
              <a:ext cx="793" cy="286"/>
            </a:xfrm>
            <a:prstGeom prst="rect">
              <a:avLst/>
            </a:prstGeom>
            <a:noFill/>
            <a:ln w="9525">
              <a:noFill/>
              <a:miter lim="800000"/>
              <a:headEnd/>
              <a:tailEnd/>
            </a:ln>
          </p:spPr>
          <p:txBody>
            <a:bodyPr>
              <a:prstTxWarp prst="textNoShape">
                <a:avLst/>
              </a:prstTxWarp>
            </a:bodyPr>
            <a:lstStyle/>
            <a:p>
              <a:endParaRPr lang="en-US"/>
            </a:p>
          </p:txBody>
        </p:sp>
        <p:sp>
          <p:nvSpPr>
            <p:cNvPr id="100823" name="Rectangle 506"/>
            <p:cNvSpPr>
              <a:spLocks noChangeArrowheads="1"/>
            </p:cNvSpPr>
            <p:nvPr/>
          </p:nvSpPr>
          <p:spPr bwMode="auto">
            <a:xfrm>
              <a:off x="4610" y="3503"/>
              <a:ext cx="596" cy="122"/>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H. annosum </a:t>
              </a:r>
              <a:endParaRPr lang="it-IT"/>
            </a:p>
          </p:txBody>
        </p:sp>
        <p:sp>
          <p:nvSpPr>
            <p:cNvPr id="100824" name="Rectangle 507"/>
            <p:cNvSpPr>
              <a:spLocks noChangeArrowheads="1"/>
            </p:cNvSpPr>
            <p:nvPr/>
          </p:nvSpPr>
          <p:spPr bwMode="auto">
            <a:xfrm>
              <a:off x="4610" y="3622"/>
              <a:ext cx="502" cy="122"/>
            </a:xfrm>
            <a:prstGeom prst="rect">
              <a:avLst/>
            </a:prstGeom>
            <a:noFill/>
            <a:ln w="9525">
              <a:noFill/>
              <a:miter lim="800000"/>
              <a:headEnd/>
              <a:tailEnd/>
            </a:ln>
          </p:spPr>
          <p:txBody>
            <a:bodyPr wrap="none" lIns="0" tIns="0" rIns="0" bIns="0">
              <a:prstTxWarp prst="textNoShape">
                <a:avLst/>
              </a:prstTxWarp>
              <a:spAutoFit/>
            </a:bodyPr>
            <a:lstStyle/>
            <a:p>
              <a:r>
                <a:rPr lang="it-IT" sz="1300" b="1">
                  <a:solidFill>
                    <a:srgbClr val="000000"/>
                  </a:solidFill>
                </a:rPr>
                <a:t>ENA P ISG</a:t>
              </a:r>
              <a:endParaRPr lang="it-IT"/>
            </a:p>
          </p:txBody>
        </p:sp>
        <p:sp>
          <p:nvSpPr>
            <p:cNvPr id="100825" name="Rectangle 508"/>
            <p:cNvSpPr>
              <a:spLocks noChangeArrowheads="1"/>
            </p:cNvSpPr>
            <p:nvPr/>
          </p:nvSpPr>
          <p:spPr bwMode="auto">
            <a:xfrm>
              <a:off x="4576" y="2815"/>
              <a:ext cx="793" cy="286"/>
            </a:xfrm>
            <a:prstGeom prst="rect">
              <a:avLst/>
            </a:prstGeom>
            <a:noFill/>
            <a:ln w="9525">
              <a:noFill/>
              <a:miter lim="800000"/>
              <a:headEnd/>
              <a:tailEnd/>
            </a:ln>
          </p:spPr>
          <p:txBody>
            <a:bodyPr>
              <a:prstTxWarp prst="textNoShape">
                <a:avLst/>
              </a:prstTxWarp>
            </a:bodyPr>
            <a:lstStyle/>
            <a:p>
              <a:endParaRPr lang="en-US"/>
            </a:p>
          </p:txBody>
        </p:sp>
        <p:sp>
          <p:nvSpPr>
            <p:cNvPr id="100826" name="Rectangle 509"/>
            <p:cNvSpPr>
              <a:spLocks noChangeArrowheads="1"/>
            </p:cNvSpPr>
            <p:nvPr/>
          </p:nvSpPr>
          <p:spPr bwMode="auto">
            <a:xfrm>
              <a:off x="4621" y="2843"/>
              <a:ext cx="596" cy="122"/>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H. annosum </a:t>
              </a:r>
              <a:endParaRPr lang="it-IT"/>
            </a:p>
          </p:txBody>
        </p:sp>
        <p:sp>
          <p:nvSpPr>
            <p:cNvPr id="100827" name="Rectangle 510"/>
            <p:cNvSpPr>
              <a:spLocks noChangeArrowheads="1"/>
            </p:cNvSpPr>
            <p:nvPr/>
          </p:nvSpPr>
          <p:spPr bwMode="auto">
            <a:xfrm>
              <a:off x="4621" y="2962"/>
              <a:ext cx="530" cy="122"/>
            </a:xfrm>
            <a:prstGeom prst="rect">
              <a:avLst/>
            </a:prstGeom>
            <a:noFill/>
            <a:ln w="9525">
              <a:noFill/>
              <a:miter lim="800000"/>
              <a:headEnd/>
              <a:tailEnd/>
            </a:ln>
          </p:spPr>
          <p:txBody>
            <a:bodyPr wrap="none" lIns="0" tIns="0" rIns="0" bIns="0">
              <a:prstTxWarp prst="textNoShape">
                <a:avLst/>
              </a:prstTxWarp>
              <a:spAutoFit/>
            </a:bodyPr>
            <a:lstStyle/>
            <a:p>
              <a:r>
                <a:rPr lang="it-IT" sz="1300" b="1">
                  <a:solidFill>
                    <a:srgbClr val="000000"/>
                  </a:solidFill>
                </a:rPr>
                <a:t>WNA P ISG</a:t>
              </a:r>
              <a:endParaRPr lang="it-IT"/>
            </a:p>
          </p:txBody>
        </p:sp>
        <p:sp>
          <p:nvSpPr>
            <p:cNvPr id="100828" name="Rectangle 511"/>
            <p:cNvSpPr>
              <a:spLocks noChangeArrowheads="1"/>
            </p:cNvSpPr>
            <p:nvPr/>
          </p:nvSpPr>
          <p:spPr bwMode="auto">
            <a:xfrm>
              <a:off x="4565" y="2094"/>
              <a:ext cx="793" cy="286"/>
            </a:xfrm>
            <a:prstGeom prst="rect">
              <a:avLst/>
            </a:prstGeom>
            <a:noFill/>
            <a:ln w="9525">
              <a:noFill/>
              <a:miter lim="800000"/>
              <a:headEnd/>
              <a:tailEnd/>
            </a:ln>
          </p:spPr>
          <p:txBody>
            <a:bodyPr>
              <a:prstTxWarp prst="textNoShape">
                <a:avLst/>
              </a:prstTxWarp>
            </a:bodyPr>
            <a:lstStyle/>
            <a:p>
              <a:endParaRPr lang="en-US"/>
            </a:p>
          </p:txBody>
        </p:sp>
        <p:sp>
          <p:nvSpPr>
            <p:cNvPr id="100829" name="Rectangle 512"/>
            <p:cNvSpPr>
              <a:spLocks noChangeArrowheads="1"/>
            </p:cNvSpPr>
            <p:nvPr/>
          </p:nvSpPr>
          <p:spPr bwMode="auto">
            <a:xfrm>
              <a:off x="4610" y="2122"/>
              <a:ext cx="596" cy="122"/>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H. annosum </a:t>
              </a:r>
              <a:endParaRPr lang="it-IT"/>
            </a:p>
          </p:txBody>
        </p:sp>
        <p:sp>
          <p:nvSpPr>
            <p:cNvPr id="100830" name="Rectangle 513"/>
            <p:cNvSpPr>
              <a:spLocks noChangeArrowheads="1"/>
            </p:cNvSpPr>
            <p:nvPr/>
          </p:nvSpPr>
          <p:spPr bwMode="auto">
            <a:xfrm>
              <a:off x="4610" y="2241"/>
              <a:ext cx="502" cy="121"/>
            </a:xfrm>
            <a:prstGeom prst="rect">
              <a:avLst/>
            </a:prstGeom>
            <a:noFill/>
            <a:ln w="9525">
              <a:noFill/>
              <a:miter lim="800000"/>
              <a:headEnd/>
              <a:tailEnd/>
            </a:ln>
          </p:spPr>
          <p:txBody>
            <a:bodyPr wrap="none" lIns="0" tIns="0" rIns="0" bIns="0">
              <a:prstTxWarp prst="textNoShape">
                <a:avLst/>
              </a:prstTxWarp>
              <a:spAutoFit/>
            </a:bodyPr>
            <a:lstStyle/>
            <a:p>
              <a:r>
                <a:rPr lang="it-IT" sz="1300" b="1">
                  <a:solidFill>
                    <a:srgbClr val="000000"/>
                  </a:solidFill>
                </a:rPr>
                <a:t>ENA P ISG</a:t>
              </a:r>
              <a:endParaRPr lang="it-IT"/>
            </a:p>
          </p:txBody>
        </p:sp>
        <p:sp>
          <p:nvSpPr>
            <p:cNvPr id="100831" name="Rectangle 514"/>
            <p:cNvSpPr>
              <a:spLocks noChangeArrowheads="1"/>
            </p:cNvSpPr>
            <p:nvPr/>
          </p:nvSpPr>
          <p:spPr bwMode="auto">
            <a:xfrm>
              <a:off x="4565" y="1374"/>
              <a:ext cx="842" cy="285"/>
            </a:xfrm>
            <a:prstGeom prst="rect">
              <a:avLst/>
            </a:prstGeom>
            <a:noFill/>
            <a:ln w="9525">
              <a:noFill/>
              <a:miter lim="800000"/>
              <a:headEnd/>
              <a:tailEnd/>
            </a:ln>
          </p:spPr>
          <p:txBody>
            <a:bodyPr>
              <a:prstTxWarp prst="textNoShape">
                <a:avLst/>
              </a:prstTxWarp>
            </a:bodyPr>
            <a:lstStyle/>
            <a:p>
              <a:endParaRPr lang="en-US"/>
            </a:p>
          </p:txBody>
        </p:sp>
        <p:sp>
          <p:nvSpPr>
            <p:cNvPr id="100832" name="Rectangle 515"/>
            <p:cNvSpPr>
              <a:spLocks noChangeArrowheads="1"/>
            </p:cNvSpPr>
            <p:nvPr/>
          </p:nvSpPr>
          <p:spPr bwMode="auto">
            <a:xfrm>
              <a:off x="4610" y="1401"/>
              <a:ext cx="623" cy="122"/>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H. annosum  </a:t>
              </a:r>
              <a:endParaRPr lang="it-IT"/>
            </a:p>
          </p:txBody>
        </p:sp>
        <p:sp>
          <p:nvSpPr>
            <p:cNvPr id="100833" name="Rectangle 516"/>
            <p:cNvSpPr>
              <a:spLocks noChangeArrowheads="1"/>
            </p:cNvSpPr>
            <p:nvPr/>
          </p:nvSpPr>
          <p:spPr bwMode="auto">
            <a:xfrm>
              <a:off x="4610" y="1520"/>
              <a:ext cx="617" cy="122"/>
            </a:xfrm>
            <a:prstGeom prst="rect">
              <a:avLst/>
            </a:prstGeom>
            <a:noFill/>
            <a:ln w="9525">
              <a:noFill/>
              <a:miter lim="800000"/>
              <a:headEnd/>
              <a:tailEnd/>
            </a:ln>
          </p:spPr>
          <p:txBody>
            <a:bodyPr wrap="none" lIns="0" tIns="0" rIns="0" bIns="0">
              <a:prstTxWarp prst="textNoShape">
                <a:avLst/>
              </a:prstTxWarp>
              <a:spAutoFit/>
            </a:bodyPr>
            <a:lstStyle/>
            <a:p>
              <a:r>
                <a:rPr lang="it-IT" sz="1300" b="1" i="1">
                  <a:solidFill>
                    <a:srgbClr val="000000"/>
                  </a:solidFill>
                </a:rPr>
                <a:t>sensu stricto</a:t>
              </a:r>
              <a:endParaRPr lang="it-IT" i="1"/>
            </a:p>
          </p:txBody>
        </p:sp>
        <p:grpSp>
          <p:nvGrpSpPr>
            <p:cNvPr id="100834" name="Group 521"/>
            <p:cNvGrpSpPr>
              <a:grpSpLocks/>
            </p:cNvGrpSpPr>
            <p:nvPr/>
          </p:nvGrpSpPr>
          <p:grpSpPr bwMode="auto">
            <a:xfrm>
              <a:off x="4547" y="4178"/>
              <a:ext cx="38" cy="75"/>
              <a:chOff x="4547" y="4178"/>
              <a:chExt cx="38" cy="75"/>
            </a:xfrm>
          </p:grpSpPr>
          <p:sp>
            <p:nvSpPr>
              <p:cNvPr id="100842" name="Rectangle 519"/>
              <p:cNvSpPr>
                <a:spLocks noChangeArrowheads="1"/>
              </p:cNvSpPr>
              <p:nvPr/>
            </p:nvSpPr>
            <p:spPr bwMode="auto">
              <a:xfrm>
                <a:off x="4547" y="4178"/>
                <a:ext cx="37" cy="75"/>
              </a:xfrm>
              <a:prstGeom prst="rect">
                <a:avLst/>
              </a:prstGeom>
              <a:blipFill dpi="0" rotWithShape="0">
                <a:blip/>
                <a:srcRect/>
                <a:tile tx="0" ty="0" sx="100000" sy="100000" flip="none" algn="tl"/>
              </a:blipFill>
              <a:ln w="9525">
                <a:noFill/>
                <a:miter lim="800000"/>
                <a:headEnd/>
                <a:tailEnd/>
              </a:ln>
            </p:spPr>
            <p:txBody>
              <a:bodyPr>
                <a:prstTxWarp prst="textNoShape">
                  <a:avLst/>
                </a:prstTxWarp>
              </a:bodyPr>
              <a:lstStyle/>
              <a:p>
                <a:endParaRPr lang="en-US"/>
              </a:p>
            </p:txBody>
          </p:sp>
          <p:sp>
            <p:nvSpPr>
              <p:cNvPr id="100843" name="Rectangle 520"/>
              <p:cNvSpPr>
                <a:spLocks noChangeArrowheads="1"/>
              </p:cNvSpPr>
              <p:nvPr/>
            </p:nvSpPr>
            <p:spPr bwMode="auto">
              <a:xfrm>
                <a:off x="4547" y="4178"/>
                <a:ext cx="38" cy="75"/>
              </a:xfrm>
              <a:prstGeom prst="rect">
                <a:avLst/>
              </a:prstGeom>
              <a:noFill/>
              <a:ln w="7938">
                <a:solidFill>
                  <a:srgbClr val="000000"/>
                </a:solidFill>
                <a:miter lim="800000"/>
                <a:headEnd/>
                <a:tailEnd/>
              </a:ln>
            </p:spPr>
            <p:txBody>
              <a:bodyPr>
                <a:prstTxWarp prst="textNoShape">
                  <a:avLst/>
                </a:prstTxWarp>
              </a:bodyPr>
              <a:lstStyle/>
              <a:p>
                <a:endParaRPr lang="en-US"/>
              </a:p>
            </p:txBody>
          </p:sp>
        </p:grpSp>
        <p:sp>
          <p:nvSpPr>
            <p:cNvPr id="100835" name="Rectangle 522"/>
            <p:cNvSpPr>
              <a:spLocks noChangeArrowheads="1"/>
            </p:cNvSpPr>
            <p:nvPr/>
          </p:nvSpPr>
          <p:spPr bwMode="auto">
            <a:xfrm>
              <a:off x="4547" y="4091"/>
              <a:ext cx="38" cy="75"/>
            </a:xfrm>
            <a:prstGeom prst="rect">
              <a:avLst/>
            </a:prstGeom>
            <a:solidFill>
              <a:srgbClr val="0000FF"/>
            </a:solidFill>
            <a:ln w="7938">
              <a:solidFill>
                <a:srgbClr val="000000"/>
              </a:solidFill>
              <a:miter lim="800000"/>
              <a:headEnd/>
              <a:tailEnd/>
            </a:ln>
          </p:spPr>
          <p:txBody>
            <a:bodyPr>
              <a:prstTxWarp prst="textNoShape">
                <a:avLst/>
              </a:prstTxWarp>
            </a:bodyPr>
            <a:lstStyle/>
            <a:p>
              <a:endParaRPr lang="en-US"/>
            </a:p>
          </p:txBody>
        </p:sp>
        <p:sp>
          <p:nvSpPr>
            <p:cNvPr id="100836" name="Rectangle 523"/>
            <p:cNvSpPr>
              <a:spLocks noChangeArrowheads="1"/>
            </p:cNvSpPr>
            <p:nvPr/>
          </p:nvSpPr>
          <p:spPr bwMode="auto">
            <a:xfrm>
              <a:off x="4547" y="4003"/>
              <a:ext cx="38" cy="76"/>
            </a:xfrm>
            <a:prstGeom prst="rect">
              <a:avLst/>
            </a:prstGeom>
            <a:solidFill>
              <a:srgbClr val="99CC00"/>
            </a:solidFill>
            <a:ln w="7938">
              <a:solidFill>
                <a:srgbClr val="000000"/>
              </a:solidFill>
              <a:miter lim="800000"/>
              <a:headEnd/>
              <a:tailEnd/>
            </a:ln>
          </p:spPr>
          <p:txBody>
            <a:bodyPr>
              <a:prstTxWarp prst="textNoShape">
                <a:avLst/>
              </a:prstTxWarp>
            </a:bodyPr>
            <a:lstStyle/>
            <a:p>
              <a:endParaRPr lang="en-US"/>
            </a:p>
          </p:txBody>
        </p:sp>
        <p:sp>
          <p:nvSpPr>
            <p:cNvPr id="100837" name="Rectangle 524"/>
            <p:cNvSpPr>
              <a:spLocks noChangeArrowheads="1"/>
            </p:cNvSpPr>
            <p:nvPr/>
          </p:nvSpPr>
          <p:spPr bwMode="auto">
            <a:xfrm>
              <a:off x="4547" y="3206"/>
              <a:ext cx="38" cy="786"/>
            </a:xfrm>
            <a:prstGeom prst="rect">
              <a:avLst/>
            </a:prstGeom>
            <a:solidFill>
              <a:srgbClr val="CCCC00"/>
            </a:solidFill>
            <a:ln w="7938">
              <a:solidFill>
                <a:srgbClr val="000000"/>
              </a:solidFill>
              <a:miter lim="800000"/>
              <a:headEnd/>
              <a:tailEnd/>
            </a:ln>
          </p:spPr>
          <p:txBody>
            <a:bodyPr>
              <a:prstTxWarp prst="textNoShape">
                <a:avLst/>
              </a:prstTxWarp>
            </a:bodyPr>
            <a:lstStyle/>
            <a:p>
              <a:endParaRPr lang="en-US"/>
            </a:p>
          </p:txBody>
        </p:sp>
        <p:sp>
          <p:nvSpPr>
            <p:cNvPr id="100838" name="Rectangle 525"/>
            <p:cNvSpPr>
              <a:spLocks noChangeArrowheads="1"/>
            </p:cNvSpPr>
            <p:nvPr/>
          </p:nvSpPr>
          <p:spPr bwMode="auto">
            <a:xfrm>
              <a:off x="4547" y="2534"/>
              <a:ext cx="38" cy="648"/>
            </a:xfrm>
            <a:prstGeom prst="rect">
              <a:avLst/>
            </a:prstGeom>
            <a:solidFill>
              <a:srgbClr val="CC3300"/>
            </a:solidFill>
            <a:ln w="7938">
              <a:solidFill>
                <a:srgbClr val="000000"/>
              </a:solidFill>
              <a:miter lim="800000"/>
              <a:headEnd/>
              <a:tailEnd/>
            </a:ln>
          </p:spPr>
          <p:txBody>
            <a:bodyPr>
              <a:prstTxWarp prst="textNoShape">
                <a:avLst/>
              </a:prstTxWarp>
            </a:bodyPr>
            <a:lstStyle/>
            <a:p>
              <a:endParaRPr lang="en-US"/>
            </a:p>
          </p:txBody>
        </p:sp>
        <p:sp>
          <p:nvSpPr>
            <p:cNvPr id="100839" name="Rectangle 526"/>
            <p:cNvSpPr>
              <a:spLocks noChangeArrowheads="1"/>
            </p:cNvSpPr>
            <p:nvPr/>
          </p:nvSpPr>
          <p:spPr bwMode="auto">
            <a:xfrm>
              <a:off x="4547" y="1862"/>
              <a:ext cx="38" cy="648"/>
            </a:xfrm>
            <a:prstGeom prst="rect">
              <a:avLst/>
            </a:prstGeom>
            <a:solidFill>
              <a:srgbClr val="CCCC00"/>
            </a:solidFill>
            <a:ln w="7938">
              <a:solidFill>
                <a:srgbClr val="000000"/>
              </a:solidFill>
              <a:miter lim="800000"/>
              <a:headEnd/>
              <a:tailEnd/>
            </a:ln>
          </p:spPr>
          <p:txBody>
            <a:bodyPr>
              <a:prstTxWarp prst="textNoShape">
                <a:avLst/>
              </a:prstTxWarp>
            </a:bodyPr>
            <a:lstStyle/>
            <a:p>
              <a:endParaRPr lang="en-US"/>
            </a:p>
          </p:txBody>
        </p:sp>
        <p:sp>
          <p:nvSpPr>
            <p:cNvPr id="100840" name="Rectangle 527"/>
            <p:cNvSpPr>
              <a:spLocks noChangeArrowheads="1"/>
            </p:cNvSpPr>
            <p:nvPr/>
          </p:nvSpPr>
          <p:spPr bwMode="auto">
            <a:xfrm>
              <a:off x="4547" y="1114"/>
              <a:ext cx="38" cy="723"/>
            </a:xfrm>
            <a:prstGeom prst="rect">
              <a:avLst/>
            </a:prstGeom>
            <a:solidFill>
              <a:srgbClr val="33CCCC"/>
            </a:solidFill>
            <a:ln w="7938">
              <a:solidFill>
                <a:srgbClr val="000000"/>
              </a:solidFill>
              <a:miter lim="800000"/>
              <a:headEnd/>
              <a:tailEnd/>
            </a:ln>
          </p:spPr>
          <p:txBody>
            <a:bodyPr>
              <a:prstTxWarp prst="textNoShape">
                <a:avLst/>
              </a:prstTxWarp>
            </a:bodyPr>
            <a:lstStyle/>
            <a:p>
              <a:endParaRPr lang="en-US"/>
            </a:p>
          </p:txBody>
        </p:sp>
        <p:sp>
          <p:nvSpPr>
            <p:cNvPr id="100841" name="Rectangle 528"/>
            <p:cNvSpPr>
              <a:spLocks noChangeArrowheads="1"/>
            </p:cNvSpPr>
            <p:nvPr/>
          </p:nvSpPr>
          <p:spPr bwMode="auto">
            <a:xfrm>
              <a:off x="4547" y="996"/>
              <a:ext cx="38" cy="76"/>
            </a:xfrm>
            <a:prstGeom prst="rect">
              <a:avLst/>
            </a:prstGeom>
            <a:solidFill>
              <a:srgbClr val="339966"/>
            </a:solidFill>
            <a:ln w="7938">
              <a:solidFill>
                <a:srgbClr val="000000"/>
              </a:solidFill>
              <a:miter lim="800000"/>
              <a:headEnd/>
              <a:tailEnd/>
            </a:ln>
          </p:spPr>
          <p:txBody>
            <a:bodyPr>
              <a:prstTxWarp prst="textNoShape">
                <a:avLst/>
              </a:prstTxWarp>
            </a:bodyPr>
            <a:lstStyle/>
            <a:p>
              <a:endParaRPr lang="en-US"/>
            </a:p>
          </p:txBody>
        </p:sp>
      </p:grpSp>
      <p:sp>
        <p:nvSpPr>
          <p:cNvPr id="100358" name="Text Box 40"/>
          <p:cNvSpPr>
            <a:spLocks noChangeArrowheads="1"/>
          </p:cNvSpPr>
          <p:nvPr>
            <p:ph type="title"/>
          </p:nvPr>
        </p:nvSpPr>
        <p:spPr>
          <a:xfrm>
            <a:off x="-31750" y="3124200"/>
            <a:ext cx="1936750" cy="1143000"/>
          </a:xfrm>
          <a:noFill/>
        </p:spPr>
        <p:txBody>
          <a:bodyPr/>
          <a:lstStyle/>
          <a:p>
            <a:pPr algn="l" eaLnBrk="1" hangingPunct="1"/>
            <a:r>
              <a:rPr lang="en-US" sz="1400" b="1">
                <a:solidFill>
                  <a:schemeClr val="tx1"/>
                </a:solidFill>
                <a:ea typeface="Times New Roman" charset="0"/>
                <a:cs typeface="Times New Roman" charset="0"/>
              </a:rPr>
              <a:t>Phylogram of Bayesian analysis of partitioned, multilocus dataset: GPD, EFA and ATP</a:t>
            </a:r>
            <a:r>
              <a:rPr lang="en-US" sz="1400">
                <a:solidFill>
                  <a:schemeClr val="tx1"/>
                </a:solidFill>
                <a:ea typeface="Times New Roman" charset="0"/>
                <a:cs typeface="Times New Roman" charset="0"/>
              </a:rPr>
              <a:t>.</a:t>
            </a:r>
            <a:br>
              <a:rPr lang="en-US" sz="1400">
                <a:solidFill>
                  <a:schemeClr val="tx1"/>
                </a:solidFill>
                <a:ea typeface="Times New Roman" charset="0"/>
                <a:cs typeface="Times New Roman" charset="0"/>
              </a:rPr>
            </a:br>
            <a:r>
              <a:rPr lang="en-US" sz="1400">
                <a:solidFill>
                  <a:schemeClr val="tx1"/>
                </a:solidFill>
                <a:ea typeface="Times New Roman" charset="0"/>
                <a:cs typeface="Times New Roman" charset="0"/>
              </a:rPr>
              <a:t/>
            </a:r>
            <a:br>
              <a:rPr lang="en-US" sz="1400">
                <a:solidFill>
                  <a:schemeClr val="tx1"/>
                </a:solidFill>
                <a:ea typeface="Times New Roman" charset="0"/>
                <a:cs typeface="Times New Roman" charset="0"/>
              </a:rPr>
            </a:br>
            <a:r>
              <a:rPr lang="en-US" sz="1400">
                <a:solidFill>
                  <a:schemeClr val="tx1"/>
                </a:solidFill>
                <a:ea typeface="Times New Roman" charset="0"/>
                <a:cs typeface="Times New Roman" charset="0"/>
              </a:rPr>
              <a:t>Gonthier </a:t>
            </a:r>
            <a:r>
              <a:rPr lang="en-US" sz="1400" i="1">
                <a:solidFill>
                  <a:schemeClr val="tx1"/>
                </a:solidFill>
                <a:ea typeface="Times New Roman" charset="0"/>
                <a:cs typeface="Times New Roman" charset="0"/>
              </a:rPr>
              <a:t>et al</a:t>
            </a:r>
            <a:r>
              <a:rPr lang="en-US" sz="1400">
                <a:solidFill>
                  <a:schemeClr val="tx1"/>
                </a:solidFill>
                <a:ea typeface="Times New Roman" charset="0"/>
                <a:cs typeface="Times New Roman" charset="0"/>
              </a:rPr>
              <a:t>., 2004</a:t>
            </a:r>
            <a:br>
              <a:rPr lang="en-US" sz="1400">
                <a:solidFill>
                  <a:schemeClr val="tx1"/>
                </a:solidFill>
                <a:ea typeface="Times New Roman" charset="0"/>
                <a:cs typeface="Times New Roman" charset="0"/>
              </a:rPr>
            </a:br>
            <a:r>
              <a:rPr lang="en-US" sz="1400">
                <a:solidFill>
                  <a:schemeClr val="tx1"/>
                </a:solidFill>
                <a:ea typeface="Times New Roman" charset="0"/>
                <a:cs typeface="Times New Roman" charset="0"/>
              </a:rPr>
              <a:t>Warner </a:t>
            </a:r>
            <a:r>
              <a:rPr lang="en-US" sz="1400" i="1">
                <a:solidFill>
                  <a:schemeClr val="tx1"/>
                </a:solidFill>
                <a:ea typeface="Times New Roman" charset="0"/>
                <a:cs typeface="Times New Roman" charset="0"/>
              </a:rPr>
              <a:t>et al</a:t>
            </a:r>
            <a:r>
              <a:rPr lang="en-US" sz="1400">
                <a:solidFill>
                  <a:schemeClr val="tx1"/>
                </a:solidFill>
                <a:ea typeface="Times New Roman" charset="0"/>
                <a:cs typeface="Times New Roman" charset="0"/>
              </a:rPr>
              <a:t>., 2005</a:t>
            </a:r>
            <a:br>
              <a:rPr lang="en-US" sz="1400">
                <a:solidFill>
                  <a:schemeClr val="tx1"/>
                </a:solidFill>
                <a:ea typeface="Times New Roman" charset="0"/>
                <a:cs typeface="Times New Roman" charset="0"/>
              </a:rPr>
            </a:br>
            <a:r>
              <a:rPr lang="en-US" sz="1400" b="1">
                <a:solidFill>
                  <a:schemeClr val="tx1"/>
                </a:solidFill>
                <a:ea typeface="Times New Roman" charset="0"/>
                <a:cs typeface="Times New Roman" charset="0"/>
              </a:rPr>
              <a:t>Linzer </a:t>
            </a:r>
            <a:r>
              <a:rPr lang="en-US" sz="1400" b="1" i="1">
                <a:solidFill>
                  <a:schemeClr val="tx1"/>
                </a:solidFill>
                <a:ea typeface="Times New Roman" charset="0"/>
                <a:cs typeface="Times New Roman" charset="0"/>
              </a:rPr>
              <a:t>et al</a:t>
            </a:r>
            <a:r>
              <a:rPr lang="en-US" sz="1400" b="1">
                <a:solidFill>
                  <a:schemeClr val="tx1"/>
                </a:solidFill>
                <a:ea typeface="Times New Roman" charset="0"/>
                <a:cs typeface="Times New Roman" charset="0"/>
              </a:rPr>
              <a:t>., in prep</a:t>
            </a:r>
            <a:r>
              <a:rPr lang="en-US" sz="1400">
                <a:solidFill>
                  <a:schemeClr val="tx1"/>
                </a:solidFill>
                <a:ea typeface="Times New Roman" charset="0"/>
                <a:cs typeface="Times New Roman" charset="0"/>
              </a:rPr>
              <a:t>. </a:t>
            </a:r>
            <a:endParaRPr lang="it-IT" sz="1400">
              <a:solidFill>
                <a:schemeClr val="tx1"/>
              </a:solidFill>
              <a:ea typeface="Times New Roman" charset="0"/>
              <a:cs typeface="Times New Roman" charset="0"/>
            </a:endParaRPr>
          </a:p>
        </p:txBody>
      </p:sp>
      <p:sp>
        <p:nvSpPr>
          <p:cNvPr id="100359" name="Rectangle 42"/>
          <p:cNvSpPr>
            <a:spLocks noChangeArrowheads="1"/>
          </p:cNvSpPr>
          <p:nvPr/>
        </p:nvSpPr>
        <p:spPr bwMode="auto">
          <a:xfrm>
            <a:off x="1524000" y="0"/>
            <a:ext cx="7543800" cy="1143000"/>
          </a:xfrm>
          <a:prstGeom prst="rect">
            <a:avLst/>
          </a:prstGeom>
          <a:noFill/>
          <a:ln w="9525">
            <a:noFill/>
            <a:miter lim="800000"/>
            <a:headEnd/>
            <a:tailEnd/>
          </a:ln>
        </p:spPr>
        <p:txBody>
          <a:bodyPr anchor="ctr">
            <a:prstTxWarp prst="textNoShape">
              <a:avLst/>
            </a:prstTxWarp>
          </a:bodyPr>
          <a:lstStyle/>
          <a:p>
            <a:pPr algn="ctr"/>
            <a:r>
              <a:rPr lang="it-IT" sz="2700">
                <a:solidFill>
                  <a:schemeClr val="tx2"/>
                </a:solidFill>
              </a:rPr>
              <a:t>How it was discovered that the Castelporziano’s </a:t>
            </a:r>
            <a:r>
              <a:rPr lang="it-IT" sz="2700" i="1">
                <a:solidFill>
                  <a:schemeClr val="tx2"/>
                </a:solidFill>
              </a:rPr>
              <a:t>Heterobasidion</a:t>
            </a:r>
            <a:r>
              <a:rPr lang="it-IT" sz="2700">
                <a:solidFill>
                  <a:schemeClr val="tx2"/>
                </a:solidFill>
              </a:rPr>
              <a:t> population was exotic</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0"/>
            <a:ext cx="8129588" cy="1528763"/>
            <a:chOff x="0" y="0"/>
            <a:chExt cx="5121" cy="963"/>
          </a:xfrm>
        </p:grpSpPr>
        <p:sp>
          <p:nvSpPr>
            <p:cNvPr id="102411" name="Rectangle 3"/>
            <p:cNvSpPr>
              <a:spLocks noChangeArrowheads="1"/>
            </p:cNvSpPr>
            <p:nvPr/>
          </p:nvSpPr>
          <p:spPr bwMode="auto">
            <a:xfrm>
              <a:off x="0" y="0"/>
              <a:ext cx="1008" cy="960"/>
            </a:xfrm>
            <a:prstGeom prst="rect">
              <a:avLst/>
            </a:prstGeom>
            <a:solidFill>
              <a:srgbClr val="CCCC00"/>
            </a:solidFill>
            <a:ln w="9525">
              <a:noFill/>
              <a:miter lim="800000"/>
              <a:headEnd/>
              <a:tailEnd/>
            </a:ln>
          </p:spPr>
          <p:txBody>
            <a:bodyPr wrap="none" anchor="ctr">
              <a:prstTxWarp prst="textNoShape">
                <a:avLst/>
              </a:prstTxWarp>
            </a:bodyPr>
            <a:lstStyle/>
            <a:p>
              <a:endParaRPr lang="en-US"/>
            </a:p>
          </p:txBody>
        </p:sp>
        <p:sp>
          <p:nvSpPr>
            <p:cNvPr id="102412" name="AutoShape 4"/>
            <p:cNvSpPr>
              <a:spLocks noChangeAspect="1" noChangeArrowheads="1" noTextEdit="1"/>
            </p:cNvSpPr>
            <p:nvPr/>
          </p:nvSpPr>
          <p:spPr bwMode="auto">
            <a:xfrm>
              <a:off x="72" y="81"/>
              <a:ext cx="864" cy="816"/>
            </a:xfrm>
            <a:prstGeom prst="rect">
              <a:avLst/>
            </a:prstGeom>
            <a:solidFill>
              <a:srgbClr val="33CCCC"/>
            </a:solidFill>
            <a:ln w="9525">
              <a:noFill/>
              <a:miter lim="800000"/>
              <a:headEnd/>
              <a:tailEnd/>
            </a:ln>
          </p:spPr>
          <p:txBody>
            <a:bodyPr>
              <a:prstTxWarp prst="textNoShape">
                <a:avLst/>
              </a:prstTxWarp>
            </a:bodyPr>
            <a:lstStyle/>
            <a:p>
              <a:endParaRPr lang="en-US"/>
            </a:p>
          </p:txBody>
        </p:sp>
        <p:grpSp>
          <p:nvGrpSpPr>
            <p:cNvPr id="102413" name="Group 5"/>
            <p:cNvGrpSpPr>
              <a:grpSpLocks/>
            </p:cNvGrpSpPr>
            <p:nvPr/>
          </p:nvGrpSpPr>
          <p:grpSpPr bwMode="auto">
            <a:xfrm>
              <a:off x="130" y="140"/>
              <a:ext cx="699" cy="652"/>
              <a:chOff x="3086" y="1118"/>
              <a:chExt cx="1574" cy="1349"/>
            </a:xfrm>
          </p:grpSpPr>
          <p:sp>
            <p:nvSpPr>
              <p:cNvPr id="102415" name="Freeform 6"/>
              <p:cNvSpPr>
                <a:spLocks/>
              </p:cNvSpPr>
              <p:nvPr/>
            </p:nvSpPr>
            <p:spPr bwMode="auto">
              <a:xfrm>
                <a:off x="4301" y="1578"/>
                <a:ext cx="119" cy="171"/>
              </a:xfrm>
              <a:custGeom>
                <a:avLst/>
                <a:gdLst>
                  <a:gd name="T0" fmla="*/ 37 w 238"/>
                  <a:gd name="T1" fmla="*/ 16 h 341"/>
                  <a:gd name="T2" fmla="*/ 36 w 238"/>
                  <a:gd name="T3" fmla="*/ 22 h 341"/>
                  <a:gd name="T4" fmla="*/ 35 w 238"/>
                  <a:gd name="T5" fmla="*/ 28 h 341"/>
                  <a:gd name="T6" fmla="*/ 33 w 238"/>
                  <a:gd name="T7" fmla="*/ 36 h 341"/>
                  <a:gd name="T8" fmla="*/ 32 w 238"/>
                  <a:gd name="T9" fmla="*/ 45 h 341"/>
                  <a:gd name="T10" fmla="*/ 30 w 238"/>
                  <a:gd name="T11" fmla="*/ 54 h 341"/>
                  <a:gd name="T12" fmla="*/ 28 w 238"/>
                  <a:gd name="T13" fmla="*/ 64 h 341"/>
                  <a:gd name="T14" fmla="*/ 26 w 238"/>
                  <a:gd name="T15" fmla="*/ 75 h 341"/>
                  <a:gd name="T16" fmla="*/ 23 w 238"/>
                  <a:gd name="T17" fmla="*/ 87 h 341"/>
                  <a:gd name="T18" fmla="*/ 20 w 238"/>
                  <a:gd name="T19" fmla="*/ 98 h 341"/>
                  <a:gd name="T20" fmla="*/ 17 w 238"/>
                  <a:gd name="T21" fmla="*/ 109 h 341"/>
                  <a:gd name="T22" fmla="*/ 14 w 238"/>
                  <a:gd name="T23" fmla="*/ 120 h 341"/>
                  <a:gd name="T24" fmla="*/ 11 w 238"/>
                  <a:gd name="T25" fmla="*/ 129 h 341"/>
                  <a:gd name="T26" fmla="*/ 8 w 238"/>
                  <a:gd name="T27" fmla="*/ 138 h 341"/>
                  <a:gd name="T28" fmla="*/ 5 w 238"/>
                  <a:gd name="T29" fmla="*/ 146 h 341"/>
                  <a:gd name="T30" fmla="*/ 0 w 238"/>
                  <a:gd name="T31" fmla="*/ 154 h 341"/>
                  <a:gd name="T32" fmla="*/ 2 w 238"/>
                  <a:gd name="T33" fmla="*/ 162 h 341"/>
                  <a:gd name="T34" fmla="*/ 8 w 238"/>
                  <a:gd name="T35" fmla="*/ 167 h 341"/>
                  <a:gd name="T36" fmla="*/ 14 w 238"/>
                  <a:gd name="T37" fmla="*/ 168 h 341"/>
                  <a:gd name="T38" fmla="*/ 20 w 238"/>
                  <a:gd name="T39" fmla="*/ 170 h 341"/>
                  <a:gd name="T40" fmla="*/ 27 w 238"/>
                  <a:gd name="T41" fmla="*/ 171 h 341"/>
                  <a:gd name="T42" fmla="*/ 35 w 238"/>
                  <a:gd name="T43" fmla="*/ 171 h 341"/>
                  <a:gd name="T44" fmla="*/ 41 w 238"/>
                  <a:gd name="T45" fmla="*/ 170 h 341"/>
                  <a:gd name="T46" fmla="*/ 48 w 238"/>
                  <a:gd name="T47" fmla="*/ 168 h 341"/>
                  <a:gd name="T48" fmla="*/ 54 w 238"/>
                  <a:gd name="T49" fmla="*/ 168 h 341"/>
                  <a:gd name="T50" fmla="*/ 63 w 238"/>
                  <a:gd name="T51" fmla="*/ 164 h 341"/>
                  <a:gd name="T52" fmla="*/ 69 w 238"/>
                  <a:gd name="T53" fmla="*/ 159 h 341"/>
                  <a:gd name="T54" fmla="*/ 69 w 238"/>
                  <a:gd name="T55" fmla="*/ 153 h 341"/>
                  <a:gd name="T56" fmla="*/ 69 w 238"/>
                  <a:gd name="T57" fmla="*/ 144 h 341"/>
                  <a:gd name="T58" fmla="*/ 70 w 238"/>
                  <a:gd name="T59" fmla="*/ 138 h 341"/>
                  <a:gd name="T60" fmla="*/ 72 w 238"/>
                  <a:gd name="T61" fmla="*/ 131 h 341"/>
                  <a:gd name="T62" fmla="*/ 73 w 238"/>
                  <a:gd name="T63" fmla="*/ 122 h 341"/>
                  <a:gd name="T64" fmla="*/ 75 w 238"/>
                  <a:gd name="T65" fmla="*/ 113 h 341"/>
                  <a:gd name="T66" fmla="*/ 78 w 238"/>
                  <a:gd name="T67" fmla="*/ 104 h 341"/>
                  <a:gd name="T68" fmla="*/ 81 w 238"/>
                  <a:gd name="T69" fmla="*/ 94 h 341"/>
                  <a:gd name="T70" fmla="*/ 85 w 238"/>
                  <a:gd name="T71" fmla="*/ 84 h 341"/>
                  <a:gd name="T72" fmla="*/ 88 w 238"/>
                  <a:gd name="T73" fmla="*/ 75 h 341"/>
                  <a:gd name="T74" fmla="*/ 93 w 238"/>
                  <a:gd name="T75" fmla="*/ 64 h 341"/>
                  <a:gd name="T76" fmla="*/ 98 w 238"/>
                  <a:gd name="T77" fmla="*/ 55 h 341"/>
                  <a:gd name="T78" fmla="*/ 103 w 238"/>
                  <a:gd name="T79" fmla="*/ 46 h 341"/>
                  <a:gd name="T80" fmla="*/ 109 w 238"/>
                  <a:gd name="T81" fmla="*/ 36 h 341"/>
                  <a:gd name="T82" fmla="*/ 115 w 238"/>
                  <a:gd name="T83" fmla="*/ 28 h 341"/>
                  <a:gd name="T84" fmla="*/ 91 w 238"/>
                  <a:gd name="T85" fmla="*/ 0 h 341"/>
                  <a:gd name="T86" fmla="*/ 37 w 238"/>
                  <a:gd name="T87" fmla="*/ 16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8"/>
                  <a:gd name="T133" fmla="*/ 0 h 341"/>
                  <a:gd name="T134" fmla="*/ 238 w 238"/>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8" h="341">
                    <a:moveTo>
                      <a:pt x="74" y="31"/>
                    </a:moveTo>
                    <a:lnTo>
                      <a:pt x="73" y="32"/>
                    </a:lnTo>
                    <a:lnTo>
                      <a:pt x="73" y="39"/>
                    </a:lnTo>
                    <a:lnTo>
                      <a:pt x="71" y="43"/>
                    </a:lnTo>
                    <a:lnTo>
                      <a:pt x="70" y="50"/>
                    </a:lnTo>
                    <a:lnTo>
                      <a:pt x="69" y="56"/>
                    </a:lnTo>
                    <a:lnTo>
                      <a:pt x="69" y="64"/>
                    </a:lnTo>
                    <a:lnTo>
                      <a:pt x="66" y="71"/>
                    </a:lnTo>
                    <a:lnTo>
                      <a:pt x="65" y="79"/>
                    </a:lnTo>
                    <a:lnTo>
                      <a:pt x="63" y="89"/>
                    </a:lnTo>
                    <a:lnTo>
                      <a:pt x="62" y="98"/>
                    </a:lnTo>
                    <a:lnTo>
                      <a:pt x="59" y="108"/>
                    </a:lnTo>
                    <a:lnTo>
                      <a:pt x="58" y="117"/>
                    </a:lnTo>
                    <a:lnTo>
                      <a:pt x="55" y="128"/>
                    </a:lnTo>
                    <a:lnTo>
                      <a:pt x="54" y="140"/>
                    </a:lnTo>
                    <a:lnTo>
                      <a:pt x="51" y="150"/>
                    </a:lnTo>
                    <a:lnTo>
                      <a:pt x="48" y="162"/>
                    </a:lnTo>
                    <a:lnTo>
                      <a:pt x="45" y="173"/>
                    </a:lnTo>
                    <a:lnTo>
                      <a:pt x="43" y="184"/>
                    </a:lnTo>
                    <a:lnTo>
                      <a:pt x="40" y="195"/>
                    </a:lnTo>
                    <a:lnTo>
                      <a:pt x="37" y="206"/>
                    </a:lnTo>
                    <a:lnTo>
                      <a:pt x="33" y="217"/>
                    </a:lnTo>
                    <a:lnTo>
                      <a:pt x="32" y="229"/>
                    </a:lnTo>
                    <a:lnTo>
                      <a:pt x="28" y="239"/>
                    </a:lnTo>
                    <a:lnTo>
                      <a:pt x="25" y="248"/>
                    </a:lnTo>
                    <a:lnTo>
                      <a:pt x="22" y="258"/>
                    </a:lnTo>
                    <a:lnTo>
                      <a:pt x="18" y="268"/>
                    </a:lnTo>
                    <a:lnTo>
                      <a:pt x="15" y="276"/>
                    </a:lnTo>
                    <a:lnTo>
                      <a:pt x="13" y="284"/>
                    </a:lnTo>
                    <a:lnTo>
                      <a:pt x="9" y="291"/>
                    </a:lnTo>
                    <a:lnTo>
                      <a:pt x="6" y="298"/>
                    </a:lnTo>
                    <a:lnTo>
                      <a:pt x="0" y="307"/>
                    </a:lnTo>
                    <a:lnTo>
                      <a:pt x="0" y="317"/>
                    </a:lnTo>
                    <a:lnTo>
                      <a:pt x="3" y="324"/>
                    </a:lnTo>
                    <a:lnTo>
                      <a:pt x="13" y="332"/>
                    </a:lnTo>
                    <a:lnTo>
                      <a:pt x="15" y="333"/>
                    </a:lnTo>
                    <a:lnTo>
                      <a:pt x="21" y="336"/>
                    </a:lnTo>
                    <a:lnTo>
                      <a:pt x="28" y="336"/>
                    </a:lnTo>
                    <a:lnTo>
                      <a:pt x="33" y="339"/>
                    </a:lnTo>
                    <a:lnTo>
                      <a:pt x="40" y="340"/>
                    </a:lnTo>
                    <a:lnTo>
                      <a:pt x="47" y="341"/>
                    </a:lnTo>
                    <a:lnTo>
                      <a:pt x="54" y="341"/>
                    </a:lnTo>
                    <a:lnTo>
                      <a:pt x="62" y="341"/>
                    </a:lnTo>
                    <a:lnTo>
                      <a:pt x="69" y="341"/>
                    </a:lnTo>
                    <a:lnTo>
                      <a:pt x="76" y="341"/>
                    </a:lnTo>
                    <a:lnTo>
                      <a:pt x="82" y="340"/>
                    </a:lnTo>
                    <a:lnTo>
                      <a:pt x="89" y="339"/>
                    </a:lnTo>
                    <a:lnTo>
                      <a:pt x="96" y="336"/>
                    </a:lnTo>
                    <a:lnTo>
                      <a:pt x="103" y="336"/>
                    </a:lnTo>
                    <a:lnTo>
                      <a:pt x="108" y="335"/>
                    </a:lnTo>
                    <a:lnTo>
                      <a:pt x="115" y="333"/>
                    </a:lnTo>
                    <a:lnTo>
                      <a:pt x="125" y="328"/>
                    </a:lnTo>
                    <a:lnTo>
                      <a:pt x="134" y="324"/>
                    </a:lnTo>
                    <a:lnTo>
                      <a:pt x="138" y="318"/>
                    </a:lnTo>
                    <a:lnTo>
                      <a:pt x="140" y="313"/>
                    </a:lnTo>
                    <a:lnTo>
                      <a:pt x="138" y="305"/>
                    </a:lnTo>
                    <a:lnTo>
                      <a:pt x="138" y="295"/>
                    </a:lnTo>
                    <a:lnTo>
                      <a:pt x="138" y="288"/>
                    </a:lnTo>
                    <a:lnTo>
                      <a:pt x="138" y="281"/>
                    </a:lnTo>
                    <a:lnTo>
                      <a:pt x="140" y="276"/>
                    </a:lnTo>
                    <a:lnTo>
                      <a:pt x="143" y="269"/>
                    </a:lnTo>
                    <a:lnTo>
                      <a:pt x="143" y="261"/>
                    </a:lnTo>
                    <a:lnTo>
                      <a:pt x="144" y="251"/>
                    </a:lnTo>
                    <a:lnTo>
                      <a:pt x="145" y="243"/>
                    </a:lnTo>
                    <a:lnTo>
                      <a:pt x="149" y="235"/>
                    </a:lnTo>
                    <a:lnTo>
                      <a:pt x="149" y="225"/>
                    </a:lnTo>
                    <a:lnTo>
                      <a:pt x="154" y="217"/>
                    </a:lnTo>
                    <a:lnTo>
                      <a:pt x="156" y="207"/>
                    </a:lnTo>
                    <a:lnTo>
                      <a:pt x="159" y="199"/>
                    </a:lnTo>
                    <a:lnTo>
                      <a:pt x="162" y="188"/>
                    </a:lnTo>
                    <a:lnTo>
                      <a:pt x="164" y="179"/>
                    </a:lnTo>
                    <a:lnTo>
                      <a:pt x="169" y="168"/>
                    </a:lnTo>
                    <a:lnTo>
                      <a:pt x="173" y="158"/>
                    </a:lnTo>
                    <a:lnTo>
                      <a:pt x="175" y="149"/>
                    </a:lnTo>
                    <a:lnTo>
                      <a:pt x="181" y="138"/>
                    </a:lnTo>
                    <a:lnTo>
                      <a:pt x="185" y="128"/>
                    </a:lnTo>
                    <a:lnTo>
                      <a:pt x="190" y="119"/>
                    </a:lnTo>
                    <a:lnTo>
                      <a:pt x="195" y="109"/>
                    </a:lnTo>
                    <a:lnTo>
                      <a:pt x="200" y="99"/>
                    </a:lnTo>
                    <a:lnTo>
                      <a:pt x="205" y="91"/>
                    </a:lnTo>
                    <a:lnTo>
                      <a:pt x="212" y="82"/>
                    </a:lnTo>
                    <a:lnTo>
                      <a:pt x="218" y="72"/>
                    </a:lnTo>
                    <a:lnTo>
                      <a:pt x="225" y="65"/>
                    </a:lnTo>
                    <a:lnTo>
                      <a:pt x="230" y="56"/>
                    </a:lnTo>
                    <a:lnTo>
                      <a:pt x="238" y="50"/>
                    </a:lnTo>
                    <a:lnTo>
                      <a:pt x="181" y="0"/>
                    </a:lnTo>
                    <a:lnTo>
                      <a:pt x="74" y="31"/>
                    </a:lnTo>
                    <a:close/>
                  </a:path>
                </a:pathLst>
              </a:custGeom>
              <a:solidFill>
                <a:schemeClr val="tx1"/>
              </a:solidFill>
              <a:ln w="9525">
                <a:noFill/>
                <a:round/>
                <a:headEnd/>
                <a:tailEnd/>
              </a:ln>
            </p:spPr>
            <p:txBody>
              <a:bodyPr>
                <a:prstTxWarp prst="textNoShape">
                  <a:avLst/>
                </a:prstTxWarp>
              </a:bodyPr>
              <a:lstStyle/>
              <a:p>
                <a:endParaRPr lang="en-US"/>
              </a:p>
            </p:txBody>
          </p:sp>
          <p:sp>
            <p:nvSpPr>
              <p:cNvPr id="102416" name="Freeform 7"/>
              <p:cNvSpPr>
                <a:spLocks/>
              </p:cNvSpPr>
              <p:nvPr/>
            </p:nvSpPr>
            <p:spPr bwMode="auto">
              <a:xfrm>
                <a:off x="4168" y="1767"/>
                <a:ext cx="103" cy="91"/>
              </a:xfrm>
              <a:custGeom>
                <a:avLst/>
                <a:gdLst>
                  <a:gd name="T0" fmla="*/ 64 w 207"/>
                  <a:gd name="T1" fmla="*/ 5 h 182"/>
                  <a:gd name="T2" fmla="*/ 57 w 207"/>
                  <a:gd name="T3" fmla="*/ 9 h 182"/>
                  <a:gd name="T4" fmla="*/ 50 w 207"/>
                  <a:gd name="T5" fmla="*/ 15 h 182"/>
                  <a:gd name="T6" fmla="*/ 44 w 207"/>
                  <a:gd name="T7" fmla="*/ 20 h 182"/>
                  <a:gd name="T8" fmla="*/ 38 w 207"/>
                  <a:gd name="T9" fmla="*/ 25 h 182"/>
                  <a:gd name="T10" fmla="*/ 32 w 207"/>
                  <a:gd name="T11" fmla="*/ 32 h 182"/>
                  <a:gd name="T12" fmla="*/ 25 w 207"/>
                  <a:gd name="T13" fmla="*/ 38 h 182"/>
                  <a:gd name="T14" fmla="*/ 19 w 207"/>
                  <a:gd name="T15" fmla="*/ 44 h 182"/>
                  <a:gd name="T16" fmla="*/ 12 w 207"/>
                  <a:gd name="T17" fmla="*/ 50 h 182"/>
                  <a:gd name="T18" fmla="*/ 7 w 207"/>
                  <a:gd name="T19" fmla="*/ 57 h 182"/>
                  <a:gd name="T20" fmla="*/ 2 w 207"/>
                  <a:gd name="T21" fmla="*/ 65 h 182"/>
                  <a:gd name="T22" fmla="*/ 0 w 207"/>
                  <a:gd name="T23" fmla="*/ 76 h 182"/>
                  <a:gd name="T24" fmla="*/ 3 w 207"/>
                  <a:gd name="T25" fmla="*/ 82 h 182"/>
                  <a:gd name="T26" fmla="*/ 8 w 207"/>
                  <a:gd name="T27" fmla="*/ 86 h 182"/>
                  <a:gd name="T28" fmla="*/ 15 w 207"/>
                  <a:gd name="T29" fmla="*/ 87 h 182"/>
                  <a:gd name="T30" fmla="*/ 21 w 207"/>
                  <a:gd name="T31" fmla="*/ 88 h 182"/>
                  <a:gd name="T32" fmla="*/ 27 w 207"/>
                  <a:gd name="T33" fmla="*/ 87 h 182"/>
                  <a:gd name="T34" fmla="*/ 33 w 207"/>
                  <a:gd name="T35" fmla="*/ 86 h 182"/>
                  <a:gd name="T36" fmla="*/ 41 w 207"/>
                  <a:gd name="T37" fmla="*/ 86 h 182"/>
                  <a:gd name="T38" fmla="*/ 47 w 207"/>
                  <a:gd name="T39" fmla="*/ 88 h 182"/>
                  <a:gd name="T40" fmla="*/ 52 w 207"/>
                  <a:gd name="T41" fmla="*/ 89 h 182"/>
                  <a:gd name="T42" fmla="*/ 59 w 207"/>
                  <a:gd name="T43" fmla="*/ 91 h 182"/>
                  <a:gd name="T44" fmla="*/ 66 w 207"/>
                  <a:gd name="T45" fmla="*/ 91 h 182"/>
                  <a:gd name="T46" fmla="*/ 73 w 207"/>
                  <a:gd name="T47" fmla="*/ 91 h 182"/>
                  <a:gd name="T48" fmla="*/ 79 w 207"/>
                  <a:gd name="T49" fmla="*/ 89 h 182"/>
                  <a:gd name="T50" fmla="*/ 84 w 207"/>
                  <a:gd name="T51" fmla="*/ 87 h 182"/>
                  <a:gd name="T52" fmla="*/ 88 w 207"/>
                  <a:gd name="T53" fmla="*/ 81 h 182"/>
                  <a:gd name="T54" fmla="*/ 89 w 207"/>
                  <a:gd name="T55" fmla="*/ 74 h 182"/>
                  <a:gd name="T56" fmla="*/ 91 w 207"/>
                  <a:gd name="T57" fmla="*/ 66 h 182"/>
                  <a:gd name="T58" fmla="*/ 94 w 207"/>
                  <a:gd name="T59" fmla="*/ 58 h 182"/>
                  <a:gd name="T60" fmla="*/ 98 w 207"/>
                  <a:gd name="T61" fmla="*/ 48 h 182"/>
                  <a:gd name="T62" fmla="*/ 100 w 207"/>
                  <a:gd name="T63" fmla="*/ 39 h 182"/>
                  <a:gd name="T64" fmla="*/ 102 w 207"/>
                  <a:gd name="T65" fmla="*/ 30 h 182"/>
                  <a:gd name="T66" fmla="*/ 103 w 207"/>
                  <a:gd name="T67" fmla="*/ 22 h 182"/>
                  <a:gd name="T68" fmla="*/ 102 w 207"/>
                  <a:gd name="T69" fmla="*/ 15 h 182"/>
                  <a:gd name="T70" fmla="*/ 96 w 207"/>
                  <a:gd name="T71" fmla="*/ 9 h 182"/>
                  <a:gd name="T72" fmla="*/ 86 w 207"/>
                  <a:gd name="T73" fmla="*/ 3 h 182"/>
                  <a:gd name="T74" fmla="*/ 77 w 207"/>
                  <a:gd name="T75" fmla="*/ 0 h 182"/>
                  <a:gd name="T76" fmla="*/ 68 w 207"/>
                  <a:gd name="T77" fmla="*/ 2 h 182"/>
                  <a:gd name="T78" fmla="*/ 65 w 207"/>
                  <a:gd name="T79" fmla="*/ 5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82"/>
                  <a:gd name="T122" fmla="*/ 207 w 207"/>
                  <a:gd name="T123" fmla="*/ 182 h 1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82">
                    <a:moveTo>
                      <a:pt x="131" y="9"/>
                    </a:moveTo>
                    <a:lnTo>
                      <a:pt x="129" y="9"/>
                    </a:lnTo>
                    <a:lnTo>
                      <a:pt x="123" y="13"/>
                    </a:lnTo>
                    <a:lnTo>
                      <a:pt x="115" y="18"/>
                    </a:lnTo>
                    <a:lnTo>
                      <a:pt x="107" y="25"/>
                    </a:lnTo>
                    <a:lnTo>
                      <a:pt x="100" y="29"/>
                    </a:lnTo>
                    <a:lnTo>
                      <a:pt x="94" y="35"/>
                    </a:lnTo>
                    <a:lnTo>
                      <a:pt x="89" y="39"/>
                    </a:lnTo>
                    <a:lnTo>
                      <a:pt x="83" y="44"/>
                    </a:lnTo>
                    <a:lnTo>
                      <a:pt x="77" y="50"/>
                    </a:lnTo>
                    <a:lnTo>
                      <a:pt x="70" y="56"/>
                    </a:lnTo>
                    <a:lnTo>
                      <a:pt x="64" y="63"/>
                    </a:lnTo>
                    <a:lnTo>
                      <a:pt x="58" y="70"/>
                    </a:lnTo>
                    <a:lnTo>
                      <a:pt x="51" y="76"/>
                    </a:lnTo>
                    <a:lnTo>
                      <a:pt x="45" y="81"/>
                    </a:lnTo>
                    <a:lnTo>
                      <a:pt x="38" y="88"/>
                    </a:lnTo>
                    <a:lnTo>
                      <a:pt x="32" y="95"/>
                    </a:lnTo>
                    <a:lnTo>
                      <a:pt x="25" y="100"/>
                    </a:lnTo>
                    <a:lnTo>
                      <a:pt x="21" y="106"/>
                    </a:lnTo>
                    <a:lnTo>
                      <a:pt x="15" y="113"/>
                    </a:lnTo>
                    <a:lnTo>
                      <a:pt x="12" y="119"/>
                    </a:lnTo>
                    <a:lnTo>
                      <a:pt x="4" y="130"/>
                    </a:lnTo>
                    <a:lnTo>
                      <a:pt x="1" y="141"/>
                    </a:lnTo>
                    <a:lnTo>
                      <a:pt x="0" y="151"/>
                    </a:lnTo>
                    <a:lnTo>
                      <a:pt x="4" y="159"/>
                    </a:lnTo>
                    <a:lnTo>
                      <a:pt x="7" y="164"/>
                    </a:lnTo>
                    <a:lnTo>
                      <a:pt x="12" y="169"/>
                    </a:lnTo>
                    <a:lnTo>
                      <a:pt x="16" y="171"/>
                    </a:lnTo>
                    <a:lnTo>
                      <a:pt x="23" y="174"/>
                    </a:lnTo>
                    <a:lnTo>
                      <a:pt x="30" y="174"/>
                    </a:lnTo>
                    <a:lnTo>
                      <a:pt x="36" y="175"/>
                    </a:lnTo>
                    <a:lnTo>
                      <a:pt x="42" y="175"/>
                    </a:lnTo>
                    <a:lnTo>
                      <a:pt x="49" y="175"/>
                    </a:lnTo>
                    <a:lnTo>
                      <a:pt x="55" y="173"/>
                    </a:lnTo>
                    <a:lnTo>
                      <a:pt x="60" y="173"/>
                    </a:lnTo>
                    <a:lnTo>
                      <a:pt x="67" y="171"/>
                    </a:lnTo>
                    <a:lnTo>
                      <a:pt x="74" y="171"/>
                    </a:lnTo>
                    <a:lnTo>
                      <a:pt x="83" y="171"/>
                    </a:lnTo>
                    <a:lnTo>
                      <a:pt x="92" y="174"/>
                    </a:lnTo>
                    <a:lnTo>
                      <a:pt x="94" y="175"/>
                    </a:lnTo>
                    <a:lnTo>
                      <a:pt x="100" y="177"/>
                    </a:lnTo>
                    <a:lnTo>
                      <a:pt x="105" y="178"/>
                    </a:lnTo>
                    <a:lnTo>
                      <a:pt x="112" y="181"/>
                    </a:lnTo>
                    <a:lnTo>
                      <a:pt x="119" y="182"/>
                    </a:lnTo>
                    <a:lnTo>
                      <a:pt x="126" y="182"/>
                    </a:lnTo>
                    <a:lnTo>
                      <a:pt x="133" y="182"/>
                    </a:lnTo>
                    <a:lnTo>
                      <a:pt x="141" y="182"/>
                    </a:lnTo>
                    <a:lnTo>
                      <a:pt x="146" y="181"/>
                    </a:lnTo>
                    <a:lnTo>
                      <a:pt x="152" y="180"/>
                    </a:lnTo>
                    <a:lnTo>
                      <a:pt x="159" y="177"/>
                    </a:lnTo>
                    <a:lnTo>
                      <a:pt x="166" y="177"/>
                    </a:lnTo>
                    <a:lnTo>
                      <a:pt x="168" y="173"/>
                    </a:lnTo>
                    <a:lnTo>
                      <a:pt x="172" y="167"/>
                    </a:lnTo>
                    <a:lnTo>
                      <a:pt x="176" y="162"/>
                    </a:lnTo>
                    <a:lnTo>
                      <a:pt x="178" y="156"/>
                    </a:lnTo>
                    <a:lnTo>
                      <a:pt x="178" y="148"/>
                    </a:lnTo>
                    <a:lnTo>
                      <a:pt x="181" y="141"/>
                    </a:lnTo>
                    <a:lnTo>
                      <a:pt x="182" y="132"/>
                    </a:lnTo>
                    <a:lnTo>
                      <a:pt x="186" y="125"/>
                    </a:lnTo>
                    <a:lnTo>
                      <a:pt x="189" y="115"/>
                    </a:lnTo>
                    <a:lnTo>
                      <a:pt x="192" y="106"/>
                    </a:lnTo>
                    <a:lnTo>
                      <a:pt x="196" y="96"/>
                    </a:lnTo>
                    <a:lnTo>
                      <a:pt x="200" y="87"/>
                    </a:lnTo>
                    <a:lnTo>
                      <a:pt x="201" y="77"/>
                    </a:lnTo>
                    <a:lnTo>
                      <a:pt x="204" y="67"/>
                    </a:lnTo>
                    <a:lnTo>
                      <a:pt x="205" y="59"/>
                    </a:lnTo>
                    <a:lnTo>
                      <a:pt x="207" y="51"/>
                    </a:lnTo>
                    <a:lnTo>
                      <a:pt x="207" y="43"/>
                    </a:lnTo>
                    <a:lnTo>
                      <a:pt x="207" y="36"/>
                    </a:lnTo>
                    <a:lnTo>
                      <a:pt x="204" y="29"/>
                    </a:lnTo>
                    <a:lnTo>
                      <a:pt x="201" y="26"/>
                    </a:lnTo>
                    <a:lnTo>
                      <a:pt x="192" y="17"/>
                    </a:lnTo>
                    <a:lnTo>
                      <a:pt x="182" y="11"/>
                    </a:lnTo>
                    <a:lnTo>
                      <a:pt x="172" y="5"/>
                    </a:lnTo>
                    <a:lnTo>
                      <a:pt x="164" y="3"/>
                    </a:lnTo>
                    <a:lnTo>
                      <a:pt x="155" y="0"/>
                    </a:lnTo>
                    <a:lnTo>
                      <a:pt x="146" y="0"/>
                    </a:lnTo>
                    <a:lnTo>
                      <a:pt x="137" y="3"/>
                    </a:lnTo>
                    <a:lnTo>
                      <a:pt x="131" y="9"/>
                    </a:lnTo>
                    <a:close/>
                  </a:path>
                </a:pathLst>
              </a:custGeom>
              <a:solidFill>
                <a:schemeClr val="tx1"/>
              </a:solidFill>
              <a:ln w="9525">
                <a:noFill/>
                <a:round/>
                <a:headEnd/>
                <a:tailEnd/>
              </a:ln>
            </p:spPr>
            <p:txBody>
              <a:bodyPr>
                <a:prstTxWarp prst="textNoShape">
                  <a:avLst/>
                </a:prstTxWarp>
              </a:bodyPr>
              <a:lstStyle/>
              <a:p>
                <a:endParaRPr lang="en-US"/>
              </a:p>
            </p:txBody>
          </p:sp>
          <p:sp>
            <p:nvSpPr>
              <p:cNvPr id="102417" name="Freeform 8"/>
              <p:cNvSpPr>
                <a:spLocks/>
              </p:cNvSpPr>
              <p:nvPr/>
            </p:nvSpPr>
            <p:spPr bwMode="auto">
              <a:xfrm>
                <a:off x="4074" y="1876"/>
                <a:ext cx="187" cy="121"/>
              </a:xfrm>
              <a:custGeom>
                <a:avLst/>
                <a:gdLst>
                  <a:gd name="T0" fmla="*/ 0 w 373"/>
                  <a:gd name="T1" fmla="*/ 84 h 242"/>
                  <a:gd name="T2" fmla="*/ 6 w 373"/>
                  <a:gd name="T3" fmla="*/ 96 h 242"/>
                  <a:gd name="T4" fmla="*/ 17 w 373"/>
                  <a:gd name="T5" fmla="*/ 102 h 242"/>
                  <a:gd name="T6" fmla="*/ 30 w 373"/>
                  <a:gd name="T7" fmla="*/ 101 h 242"/>
                  <a:gd name="T8" fmla="*/ 40 w 373"/>
                  <a:gd name="T9" fmla="*/ 102 h 242"/>
                  <a:gd name="T10" fmla="*/ 48 w 373"/>
                  <a:gd name="T11" fmla="*/ 104 h 242"/>
                  <a:gd name="T12" fmla="*/ 56 w 373"/>
                  <a:gd name="T13" fmla="*/ 110 h 242"/>
                  <a:gd name="T14" fmla="*/ 64 w 373"/>
                  <a:gd name="T15" fmla="*/ 116 h 242"/>
                  <a:gd name="T16" fmla="*/ 74 w 373"/>
                  <a:gd name="T17" fmla="*/ 120 h 242"/>
                  <a:gd name="T18" fmla="*/ 83 w 373"/>
                  <a:gd name="T19" fmla="*/ 120 h 242"/>
                  <a:gd name="T20" fmla="*/ 93 w 373"/>
                  <a:gd name="T21" fmla="*/ 120 h 242"/>
                  <a:gd name="T22" fmla="*/ 101 w 373"/>
                  <a:gd name="T23" fmla="*/ 114 h 242"/>
                  <a:gd name="T24" fmla="*/ 110 w 373"/>
                  <a:gd name="T25" fmla="*/ 106 h 242"/>
                  <a:gd name="T26" fmla="*/ 119 w 373"/>
                  <a:gd name="T27" fmla="*/ 103 h 242"/>
                  <a:gd name="T28" fmla="*/ 131 w 373"/>
                  <a:gd name="T29" fmla="*/ 103 h 242"/>
                  <a:gd name="T30" fmla="*/ 141 w 373"/>
                  <a:gd name="T31" fmla="*/ 103 h 242"/>
                  <a:gd name="T32" fmla="*/ 152 w 373"/>
                  <a:gd name="T33" fmla="*/ 102 h 242"/>
                  <a:gd name="T34" fmla="*/ 161 w 373"/>
                  <a:gd name="T35" fmla="*/ 95 h 242"/>
                  <a:gd name="T36" fmla="*/ 168 w 373"/>
                  <a:gd name="T37" fmla="*/ 84 h 242"/>
                  <a:gd name="T38" fmla="*/ 174 w 373"/>
                  <a:gd name="T39" fmla="*/ 69 h 242"/>
                  <a:gd name="T40" fmla="*/ 177 w 373"/>
                  <a:gd name="T41" fmla="*/ 61 h 242"/>
                  <a:gd name="T42" fmla="*/ 179 w 373"/>
                  <a:gd name="T43" fmla="*/ 51 h 242"/>
                  <a:gd name="T44" fmla="*/ 182 w 373"/>
                  <a:gd name="T45" fmla="*/ 41 h 242"/>
                  <a:gd name="T46" fmla="*/ 183 w 373"/>
                  <a:gd name="T47" fmla="*/ 32 h 242"/>
                  <a:gd name="T48" fmla="*/ 185 w 373"/>
                  <a:gd name="T49" fmla="*/ 23 h 242"/>
                  <a:gd name="T50" fmla="*/ 182 w 373"/>
                  <a:gd name="T51" fmla="*/ 13 h 242"/>
                  <a:gd name="T52" fmla="*/ 168 w 373"/>
                  <a:gd name="T53" fmla="*/ 15 h 242"/>
                  <a:gd name="T54" fmla="*/ 153 w 373"/>
                  <a:gd name="T55" fmla="*/ 12 h 242"/>
                  <a:gd name="T56" fmla="*/ 140 w 373"/>
                  <a:gd name="T57" fmla="*/ 10 h 242"/>
                  <a:gd name="T58" fmla="*/ 131 w 373"/>
                  <a:gd name="T59" fmla="*/ 12 h 242"/>
                  <a:gd name="T60" fmla="*/ 122 w 373"/>
                  <a:gd name="T61" fmla="*/ 13 h 242"/>
                  <a:gd name="T62" fmla="*/ 112 w 373"/>
                  <a:gd name="T63" fmla="*/ 12 h 242"/>
                  <a:gd name="T64" fmla="*/ 104 w 373"/>
                  <a:gd name="T65" fmla="*/ 6 h 242"/>
                  <a:gd name="T66" fmla="*/ 94 w 373"/>
                  <a:gd name="T67" fmla="*/ 0 h 242"/>
                  <a:gd name="T68" fmla="*/ 86 w 373"/>
                  <a:gd name="T69" fmla="*/ 0 h 242"/>
                  <a:gd name="T70" fmla="*/ 75 w 373"/>
                  <a:gd name="T71" fmla="*/ 2 h 242"/>
                  <a:gd name="T72" fmla="*/ 65 w 373"/>
                  <a:gd name="T73" fmla="*/ 6 h 242"/>
                  <a:gd name="T74" fmla="*/ 53 w 373"/>
                  <a:gd name="T75" fmla="*/ 13 h 242"/>
                  <a:gd name="T76" fmla="*/ 41 w 373"/>
                  <a:gd name="T77" fmla="*/ 23 h 242"/>
                  <a:gd name="T78" fmla="*/ 29 w 373"/>
                  <a:gd name="T79" fmla="*/ 33 h 242"/>
                  <a:gd name="T80" fmla="*/ 18 w 373"/>
                  <a:gd name="T81" fmla="*/ 47 h 242"/>
                  <a:gd name="T82" fmla="*/ 8 w 373"/>
                  <a:gd name="T83" fmla="*/ 62 h 242"/>
                  <a:gd name="T84" fmla="*/ 2 w 373"/>
                  <a:gd name="T85" fmla="*/ 74 h 242"/>
                  <a:gd name="T86" fmla="*/ 0 w 373"/>
                  <a:gd name="T87" fmla="*/ 81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3"/>
                  <a:gd name="T133" fmla="*/ 0 h 242"/>
                  <a:gd name="T134" fmla="*/ 373 w 373"/>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3" h="242">
                    <a:moveTo>
                      <a:pt x="0" y="161"/>
                    </a:moveTo>
                    <a:lnTo>
                      <a:pt x="0" y="163"/>
                    </a:lnTo>
                    <a:lnTo>
                      <a:pt x="0" y="168"/>
                    </a:lnTo>
                    <a:lnTo>
                      <a:pt x="2" y="175"/>
                    </a:lnTo>
                    <a:lnTo>
                      <a:pt x="7" y="183"/>
                    </a:lnTo>
                    <a:lnTo>
                      <a:pt x="12" y="191"/>
                    </a:lnTo>
                    <a:lnTo>
                      <a:pt x="22" y="198"/>
                    </a:lnTo>
                    <a:lnTo>
                      <a:pt x="27" y="201"/>
                    </a:lnTo>
                    <a:lnTo>
                      <a:pt x="34" y="204"/>
                    </a:lnTo>
                    <a:lnTo>
                      <a:pt x="42" y="204"/>
                    </a:lnTo>
                    <a:lnTo>
                      <a:pt x="52" y="204"/>
                    </a:lnTo>
                    <a:lnTo>
                      <a:pt x="60" y="202"/>
                    </a:lnTo>
                    <a:lnTo>
                      <a:pt x="68" y="202"/>
                    </a:lnTo>
                    <a:lnTo>
                      <a:pt x="75" y="202"/>
                    </a:lnTo>
                    <a:lnTo>
                      <a:pt x="80" y="204"/>
                    </a:lnTo>
                    <a:lnTo>
                      <a:pt x="86" y="204"/>
                    </a:lnTo>
                    <a:lnTo>
                      <a:pt x="91" y="206"/>
                    </a:lnTo>
                    <a:lnTo>
                      <a:pt x="95" y="208"/>
                    </a:lnTo>
                    <a:lnTo>
                      <a:pt x="100" y="210"/>
                    </a:lnTo>
                    <a:lnTo>
                      <a:pt x="105" y="215"/>
                    </a:lnTo>
                    <a:lnTo>
                      <a:pt x="112" y="219"/>
                    </a:lnTo>
                    <a:lnTo>
                      <a:pt x="116" y="224"/>
                    </a:lnTo>
                    <a:lnTo>
                      <a:pt x="123" y="230"/>
                    </a:lnTo>
                    <a:lnTo>
                      <a:pt x="128" y="232"/>
                    </a:lnTo>
                    <a:lnTo>
                      <a:pt x="138" y="235"/>
                    </a:lnTo>
                    <a:lnTo>
                      <a:pt x="142" y="236"/>
                    </a:lnTo>
                    <a:lnTo>
                      <a:pt x="147" y="239"/>
                    </a:lnTo>
                    <a:lnTo>
                      <a:pt x="154" y="239"/>
                    </a:lnTo>
                    <a:lnTo>
                      <a:pt x="161" y="242"/>
                    </a:lnTo>
                    <a:lnTo>
                      <a:pt x="165" y="240"/>
                    </a:lnTo>
                    <a:lnTo>
                      <a:pt x="172" y="240"/>
                    </a:lnTo>
                    <a:lnTo>
                      <a:pt x="179" y="239"/>
                    </a:lnTo>
                    <a:lnTo>
                      <a:pt x="186" y="239"/>
                    </a:lnTo>
                    <a:lnTo>
                      <a:pt x="191" y="235"/>
                    </a:lnTo>
                    <a:lnTo>
                      <a:pt x="197" y="232"/>
                    </a:lnTo>
                    <a:lnTo>
                      <a:pt x="202" y="227"/>
                    </a:lnTo>
                    <a:lnTo>
                      <a:pt x="209" y="223"/>
                    </a:lnTo>
                    <a:lnTo>
                      <a:pt x="213" y="216"/>
                    </a:lnTo>
                    <a:lnTo>
                      <a:pt x="219" y="212"/>
                    </a:lnTo>
                    <a:lnTo>
                      <a:pt x="225" y="209"/>
                    </a:lnTo>
                    <a:lnTo>
                      <a:pt x="232" y="208"/>
                    </a:lnTo>
                    <a:lnTo>
                      <a:pt x="238" y="205"/>
                    </a:lnTo>
                    <a:lnTo>
                      <a:pt x="246" y="205"/>
                    </a:lnTo>
                    <a:lnTo>
                      <a:pt x="253" y="205"/>
                    </a:lnTo>
                    <a:lnTo>
                      <a:pt x="261" y="206"/>
                    </a:lnTo>
                    <a:lnTo>
                      <a:pt x="266" y="206"/>
                    </a:lnTo>
                    <a:lnTo>
                      <a:pt x="275" y="206"/>
                    </a:lnTo>
                    <a:lnTo>
                      <a:pt x="281" y="206"/>
                    </a:lnTo>
                    <a:lnTo>
                      <a:pt x="290" y="206"/>
                    </a:lnTo>
                    <a:lnTo>
                      <a:pt x="296" y="204"/>
                    </a:lnTo>
                    <a:lnTo>
                      <a:pt x="303" y="204"/>
                    </a:lnTo>
                    <a:lnTo>
                      <a:pt x="310" y="199"/>
                    </a:lnTo>
                    <a:lnTo>
                      <a:pt x="318" y="197"/>
                    </a:lnTo>
                    <a:lnTo>
                      <a:pt x="322" y="190"/>
                    </a:lnTo>
                    <a:lnTo>
                      <a:pt x="327" y="183"/>
                    </a:lnTo>
                    <a:lnTo>
                      <a:pt x="331" y="175"/>
                    </a:lnTo>
                    <a:lnTo>
                      <a:pt x="336" y="167"/>
                    </a:lnTo>
                    <a:lnTo>
                      <a:pt x="340" y="156"/>
                    </a:lnTo>
                    <a:lnTo>
                      <a:pt x="344" y="145"/>
                    </a:lnTo>
                    <a:lnTo>
                      <a:pt x="347" y="138"/>
                    </a:lnTo>
                    <a:lnTo>
                      <a:pt x="348" y="132"/>
                    </a:lnTo>
                    <a:lnTo>
                      <a:pt x="351" y="127"/>
                    </a:lnTo>
                    <a:lnTo>
                      <a:pt x="354" y="122"/>
                    </a:lnTo>
                    <a:lnTo>
                      <a:pt x="355" y="115"/>
                    </a:lnTo>
                    <a:lnTo>
                      <a:pt x="357" y="108"/>
                    </a:lnTo>
                    <a:lnTo>
                      <a:pt x="358" y="102"/>
                    </a:lnTo>
                    <a:lnTo>
                      <a:pt x="359" y="96"/>
                    </a:lnTo>
                    <a:lnTo>
                      <a:pt x="361" y="89"/>
                    </a:lnTo>
                    <a:lnTo>
                      <a:pt x="363" y="82"/>
                    </a:lnTo>
                    <a:lnTo>
                      <a:pt x="363" y="76"/>
                    </a:lnTo>
                    <a:lnTo>
                      <a:pt x="366" y="70"/>
                    </a:lnTo>
                    <a:lnTo>
                      <a:pt x="366" y="63"/>
                    </a:lnTo>
                    <a:lnTo>
                      <a:pt x="368" y="56"/>
                    </a:lnTo>
                    <a:lnTo>
                      <a:pt x="368" y="50"/>
                    </a:lnTo>
                    <a:lnTo>
                      <a:pt x="370" y="45"/>
                    </a:lnTo>
                    <a:lnTo>
                      <a:pt x="372" y="34"/>
                    </a:lnTo>
                    <a:lnTo>
                      <a:pt x="373" y="24"/>
                    </a:lnTo>
                    <a:lnTo>
                      <a:pt x="363" y="26"/>
                    </a:lnTo>
                    <a:lnTo>
                      <a:pt x="355" y="29"/>
                    </a:lnTo>
                    <a:lnTo>
                      <a:pt x="344" y="29"/>
                    </a:lnTo>
                    <a:lnTo>
                      <a:pt x="335" y="30"/>
                    </a:lnTo>
                    <a:lnTo>
                      <a:pt x="324" y="29"/>
                    </a:lnTo>
                    <a:lnTo>
                      <a:pt x="314" y="27"/>
                    </a:lnTo>
                    <a:lnTo>
                      <a:pt x="306" y="24"/>
                    </a:lnTo>
                    <a:lnTo>
                      <a:pt x="301" y="22"/>
                    </a:lnTo>
                    <a:lnTo>
                      <a:pt x="291" y="19"/>
                    </a:lnTo>
                    <a:lnTo>
                      <a:pt x="280" y="20"/>
                    </a:lnTo>
                    <a:lnTo>
                      <a:pt x="273" y="20"/>
                    </a:lnTo>
                    <a:lnTo>
                      <a:pt x="268" y="22"/>
                    </a:lnTo>
                    <a:lnTo>
                      <a:pt x="262" y="23"/>
                    </a:lnTo>
                    <a:lnTo>
                      <a:pt x="257" y="26"/>
                    </a:lnTo>
                    <a:lnTo>
                      <a:pt x="250" y="26"/>
                    </a:lnTo>
                    <a:lnTo>
                      <a:pt x="243" y="26"/>
                    </a:lnTo>
                    <a:lnTo>
                      <a:pt x="236" y="26"/>
                    </a:lnTo>
                    <a:lnTo>
                      <a:pt x="231" y="26"/>
                    </a:lnTo>
                    <a:lnTo>
                      <a:pt x="224" y="23"/>
                    </a:lnTo>
                    <a:lnTo>
                      <a:pt x="217" y="20"/>
                    </a:lnTo>
                    <a:lnTo>
                      <a:pt x="212" y="16"/>
                    </a:lnTo>
                    <a:lnTo>
                      <a:pt x="208" y="11"/>
                    </a:lnTo>
                    <a:lnTo>
                      <a:pt x="201" y="4"/>
                    </a:lnTo>
                    <a:lnTo>
                      <a:pt x="193" y="0"/>
                    </a:lnTo>
                    <a:lnTo>
                      <a:pt x="187" y="0"/>
                    </a:lnTo>
                    <a:lnTo>
                      <a:pt x="183" y="0"/>
                    </a:lnTo>
                    <a:lnTo>
                      <a:pt x="176" y="0"/>
                    </a:lnTo>
                    <a:lnTo>
                      <a:pt x="171" y="0"/>
                    </a:lnTo>
                    <a:lnTo>
                      <a:pt x="164" y="0"/>
                    </a:lnTo>
                    <a:lnTo>
                      <a:pt x="157" y="1"/>
                    </a:lnTo>
                    <a:lnTo>
                      <a:pt x="150" y="3"/>
                    </a:lnTo>
                    <a:lnTo>
                      <a:pt x="145" y="5"/>
                    </a:lnTo>
                    <a:lnTo>
                      <a:pt x="135" y="9"/>
                    </a:lnTo>
                    <a:lnTo>
                      <a:pt x="130" y="12"/>
                    </a:lnTo>
                    <a:lnTo>
                      <a:pt x="120" y="16"/>
                    </a:lnTo>
                    <a:lnTo>
                      <a:pt x="115" y="22"/>
                    </a:lnTo>
                    <a:lnTo>
                      <a:pt x="105" y="26"/>
                    </a:lnTo>
                    <a:lnTo>
                      <a:pt x="98" y="31"/>
                    </a:lnTo>
                    <a:lnTo>
                      <a:pt x="90" y="38"/>
                    </a:lnTo>
                    <a:lnTo>
                      <a:pt x="82" y="45"/>
                    </a:lnTo>
                    <a:lnTo>
                      <a:pt x="74" y="50"/>
                    </a:lnTo>
                    <a:lnTo>
                      <a:pt x="65" y="59"/>
                    </a:lnTo>
                    <a:lnTo>
                      <a:pt x="57" y="65"/>
                    </a:lnTo>
                    <a:lnTo>
                      <a:pt x="50" y="76"/>
                    </a:lnTo>
                    <a:lnTo>
                      <a:pt x="43" y="83"/>
                    </a:lnTo>
                    <a:lnTo>
                      <a:pt x="35" y="93"/>
                    </a:lnTo>
                    <a:lnTo>
                      <a:pt x="30" y="102"/>
                    </a:lnTo>
                    <a:lnTo>
                      <a:pt x="23" y="113"/>
                    </a:lnTo>
                    <a:lnTo>
                      <a:pt x="16" y="124"/>
                    </a:lnTo>
                    <a:lnTo>
                      <a:pt x="9" y="137"/>
                    </a:lnTo>
                    <a:lnTo>
                      <a:pt x="7" y="142"/>
                    </a:lnTo>
                    <a:lnTo>
                      <a:pt x="4" y="148"/>
                    </a:lnTo>
                    <a:lnTo>
                      <a:pt x="2" y="154"/>
                    </a:lnTo>
                    <a:lnTo>
                      <a:pt x="0" y="161"/>
                    </a:lnTo>
                    <a:close/>
                  </a:path>
                </a:pathLst>
              </a:custGeom>
              <a:solidFill>
                <a:schemeClr val="tx1"/>
              </a:solidFill>
              <a:ln w="9525">
                <a:noFill/>
                <a:round/>
                <a:headEnd/>
                <a:tailEnd/>
              </a:ln>
            </p:spPr>
            <p:txBody>
              <a:bodyPr>
                <a:prstTxWarp prst="textNoShape">
                  <a:avLst/>
                </a:prstTxWarp>
              </a:bodyPr>
              <a:lstStyle/>
              <a:p>
                <a:endParaRPr lang="en-US"/>
              </a:p>
            </p:txBody>
          </p:sp>
          <p:sp>
            <p:nvSpPr>
              <p:cNvPr id="102418" name="Freeform 9"/>
              <p:cNvSpPr>
                <a:spLocks/>
              </p:cNvSpPr>
              <p:nvPr/>
            </p:nvSpPr>
            <p:spPr bwMode="auto">
              <a:xfrm>
                <a:off x="4285" y="1775"/>
                <a:ext cx="112" cy="131"/>
              </a:xfrm>
              <a:custGeom>
                <a:avLst/>
                <a:gdLst>
                  <a:gd name="T0" fmla="*/ 11 w 224"/>
                  <a:gd name="T1" fmla="*/ 0 h 261"/>
                  <a:gd name="T2" fmla="*/ 8 w 224"/>
                  <a:gd name="T3" fmla="*/ 3 h 261"/>
                  <a:gd name="T4" fmla="*/ 5 w 224"/>
                  <a:gd name="T5" fmla="*/ 10 h 261"/>
                  <a:gd name="T6" fmla="*/ 4 w 224"/>
                  <a:gd name="T7" fmla="*/ 18 h 261"/>
                  <a:gd name="T8" fmla="*/ 2 w 224"/>
                  <a:gd name="T9" fmla="*/ 25 h 261"/>
                  <a:gd name="T10" fmla="*/ 2 w 224"/>
                  <a:gd name="T11" fmla="*/ 32 h 261"/>
                  <a:gd name="T12" fmla="*/ 1 w 224"/>
                  <a:gd name="T13" fmla="*/ 38 h 261"/>
                  <a:gd name="T14" fmla="*/ 0 w 224"/>
                  <a:gd name="T15" fmla="*/ 47 h 261"/>
                  <a:gd name="T16" fmla="*/ 0 w 224"/>
                  <a:gd name="T17" fmla="*/ 55 h 261"/>
                  <a:gd name="T18" fmla="*/ 1 w 224"/>
                  <a:gd name="T19" fmla="*/ 64 h 261"/>
                  <a:gd name="T20" fmla="*/ 1 w 224"/>
                  <a:gd name="T21" fmla="*/ 73 h 261"/>
                  <a:gd name="T22" fmla="*/ 2 w 224"/>
                  <a:gd name="T23" fmla="*/ 82 h 261"/>
                  <a:gd name="T24" fmla="*/ 3 w 224"/>
                  <a:gd name="T25" fmla="*/ 92 h 261"/>
                  <a:gd name="T26" fmla="*/ 5 w 224"/>
                  <a:gd name="T27" fmla="*/ 101 h 261"/>
                  <a:gd name="T28" fmla="*/ 7 w 224"/>
                  <a:gd name="T29" fmla="*/ 108 h 261"/>
                  <a:gd name="T30" fmla="*/ 10 w 224"/>
                  <a:gd name="T31" fmla="*/ 114 h 261"/>
                  <a:gd name="T32" fmla="*/ 13 w 224"/>
                  <a:gd name="T33" fmla="*/ 120 h 261"/>
                  <a:gd name="T34" fmla="*/ 18 w 224"/>
                  <a:gd name="T35" fmla="*/ 125 h 261"/>
                  <a:gd name="T36" fmla="*/ 27 w 224"/>
                  <a:gd name="T37" fmla="*/ 129 h 261"/>
                  <a:gd name="T38" fmla="*/ 36 w 224"/>
                  <a:gd name="T39" fmla="*/ 131 h 261"/>
                  <a:gd name="T40" fmla="*/ 46 w 224"/>
                  <a:gd name="T41" fmla="*/ 130 h 261"/>
                  <a:gd name="T42" fmla="*/ 55 w 224"/>
                  <a:gd name="T43" fmla="*/ 129 h 261"/>
                  <a:gd name="T44" fmla="*/ 64 w 224"/>
                  <a:gd name="T45" fmla="*/ 129 h 261"/>
                  <a:gd name="T46" fmla="*/ 72 w 224"/>
                  <a:gd name="T47" fmla="*/ 131 h 261"/>
                  <a:gd name="T48" fmla="*/ 80 w 224"/>
                  <a:gd name="T49" fmla="*/ 130 h 261"/>
                  <a:gd name="T50" fmla="*/ 88 w 224"/>
                  <a:gd name="T51" fmla="*/ 128 h 261"/>
                  <a:gd name="T52" fmla="*/ 95 w 224"/>
                  <a:gd name="T53" fmla="*/ 125 h 261"/>
                  <a:gd name="T54" fmla="*/ 102 w 224"/>
                  <a:gd name="T55" fmla="*/ 119 h 261"/>
                  <a:gd name="T56" fmla="*/ 107 w 224"/>
                  <a:gd name="T57" fmla="*/ 113 h 261"/>
                  <a:gd name="T58" fmla="*/ 110 w 224"/>
                  <a:gd name="T59" fmla="*/ 105 h 261"/>
                  <a:gd name="T60" fmla="*/ 112 w 224"/>
                  <a:gd name="T61" fmla="*/ 97 h 261"/>
                  <a:gd name="T62" fmla="*/ 112 w 224"/>
                  <a:gd name="T63" fmla="*/ 88 h 261"/>
                  <a:gd name="T64" fmla="*/ 110 w 224"/>
                  <a:gd name="T65" fmla="*/ 78 h 261"/>
                  <a:gd name="T66" fmla="*/ 110 w 224"/>
                  <a:gd name="T67" fmla="*/ 69 h 261"/>
                  <a:gd name="T68" fmla="*/ 109 w 224"/>
                  <a:gd name="T69" fmla="*/ 63 h 261"/>
                  <a:gd name="T70" fmla="*/ 108 w 224"/>
                  <a:gd name="T71" fmla="*/ 58 h 261"/>
                  <a:gd name="T72" fmla="*/ 108 w 224"/>
                  <a:gd name="T73" fmla="*/ 51 h 261"/>
                  <a:gd name="T74" fmla="*/ 106 w 224"/>
                  <a:gd name="T75" fmla="*/ 45 h 261"/>
                  <a:gd name="T76" fmla="*/ 105 w 224"/>
                  <a:gd name="T77" fmla="*/ 38 h 261"/>
                  <a:gd name="T78" fmla="*/ 103 w 224"/>
                  <a:gd name="T79" fmla="*/ 32 h 261"/>
                  <a:gd name="T80" fmla="*/ 101 w 224"/>
                  <a:gd name="T81" fmla="*/ 26 h 261"/>
                  <a:gd name="T82" fmla="*/ 97 w 224"/>
                  <a:gd name="T83" fmla="*/ 17 h 261"/>
                  <a:gd name="T84" fmla="*/ 90 w 224"/>
                  <a:gd name="T85" fmla="*/ 8 h 261"/>
                  <a:gd name="T86" fmla="*/ 83 w 224"/>
                  <a:gd name="T87" fmla="*/ 5 h 261"/>
                  <a:gd name="T88" fmla="*/ 76 w 224"/>
                  <a:gd name="T89" fmla="*/ 6 h 261"/>
                  <a:gd name="T90" fmla="*/ 67 w 224"/>
                  <a:gd name="T91" fmla="*/ 8 h 261"/>
                  <a:gd name="T92" fmla="*/ 57 w 224"/>
                  <a:gd name="T93" fmla="*/ 9 h 261"/>
                  <a:gd name="T94" fmla="*/ 46 w 224"/>
                  <a:gd name="T95" fmla="*/ 9 h 261"/>
                  <a:gd name="T96" fmla="*/ 35 w 224"/>
                  <a:gd name="T97" fmla="*/ 8 h 261"/>
                  <a:gd name="T98" fmla="*/ 26 w 224"/>
                  <a:gd name="T99" fmla="*/ 6 h 261"/>
                  <a:gd name="T100" fmla="*/ 16 w 224"/>
                  <a:gd name="T101" fmla="*/ 3 h 261"/>
                  <a:gd name="T102" fmla="*/ 13 w 224"/>
                  <a:gd name="T103" fmla="*/ 2 h 2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4"/>
                  <a:gd name="T157" fmla="*/ 0 h 261"/>
                  <a:gd name="T158" fmla="*/ 224 w 224"/>
                  <a:gd name="T159" fmla="*/ 261 h 2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4" h="261">
                    <a:moveTo>
                      <a:pt x="25" y="3"/>
                    </a:moveTo>
                    <a:lnTo>
                      <a:pt x="22" y="0"/>
                    </a:lnTo>
                    <a:lnTo>
                      <a:pt x="18" y="3"/>
                    </a:lnTo>
                    <a:lnTo>
                      <a:pt x="15" y="5"/>
                    </a:lnTo>
                    <a:lnTo>
                      <a:pt x="14" y="12"/>
                    </a:lnTo>
                    <a:lnTo>
                      <a:pt x="9" y="20"/>
                    </a:lnTo>
                    <a:lnTo>
                      <a:pt x="8" y="31"/>
                    </a:lnTo>
                    <a:lnTo>
                      <a:pt x="7" y="35"/>
                    </a:lnTo>
                    <a:lnTo>
                      <a:pt x="5" y="42"/>
                    </a:lnTo>
                    <a:lnTo>
                      <a:pt x="4" y="49"/>
                    </a:lnTo>
                    <a:lnTo>
                      <a:pt x="4" y="56"/>
                    </a:lnTo>
                    <a:lnTo>
                      <a:pt x="3" y="63"/>
                    </a:lnTo>
                    <a:lnTo>
                      <a:pt x="3" y="68"/>
                    </a:lnTo>
                    <a:lnTo>
                      <a:pt x="1" y="76"/>
                    </a:lnTo>
                    <a:lnTo>
                      <a:pt x="1" y="85"/>
                    </a:lnTo>
                    <a:lnTo>
                      <a:pt x="0" y="93"/>
                    </a:lnTo>
                    <a:lnTo>
                      <a:pt x="0" y="101"/>
                    </a:lnTo>
                    <a:lnTo>
                      <a:pt x="0" y="109"/>
                    </a:lnTo>
                    <a:lnTo>
                      <a:pt x="1" y="120"/>
                    </a:lnTo>
                    <a:lnTo>
                      <a:pt x="1" y="127"/>
                    </a:lnTo>
                    <a:lnTo>
                      <a:pt x="1" y="135"/>
                    </a:lnTo>
                    <a:lnTo>
                      <a:pt x="1" y="145"/>
                    </a:lnTo>
                    <a:lnTo>
                      <a:pt x="3" y="156"/>
                    </a:lnTo>
                    <a:lnTo>
                      <a:pt x="3" y="164"/>
                    </a:lnTo>
                    <a:lnTo>
                      <a:pt x="4" y="173"/>
                    </a:lnTo>
                    <a:lnTo>
                      <a:pt x="5" y="183"/>
                    </a:lnTo>
                    <a:lnTo>
                      <a:pt x="8" y="193"/>
                    </a:lnTo>
                    <a:lnTo>
                      <a:pt x="9" y="201"/>
                    </a:lnTo>
                    <a:lnTo>
                      <a:pt x="12" y="209"/>
                    </a:lnTo>
                    <a:lnTo>
                      <a:pt x="14" y="216"/>
                    </a:lnTo>
                    <a:lnTo>
                      <a:pt x="18" y="223"/>
                    </a:lnTo>
                    <a:lnTo>
                      <a:pt x="19" y="228"/>
                    </a:lnTo>
                    <a:lnTo>
                      <a:pt x="23" y="235"/>
                    </a:lnTo>
                    <a:lnTo>
                      <a:pt x="26" y="239"/>
                    </a:lnTo>
                    <a:lnTo>
                      <a:pt x="29" y="245"/>
                    </a:lnTo>
                    <a:lnTo>
                      <a:pt x="35" y="250"/>
                    </a:lnTo>
                    <a:lnTo>
                      <a:pt x="44" y="256"/>
                    </a:lnTo>
                    <a:lnTo>
                      <a:pt x="53" y="257"/>
                    </a:lnTo>
                    <a:lnTo>
                      <a:pt x="64" y="261"/>
                    </a:lnTo>
                    <a:lnTo>
                      <a:pt x="72" y="261"/>
                    </a:lnTo>
                    <a:lnTo>
                      <a:pt x="82" y="261"/>
                    </a:lnTo>
                    <a:lnTo>
                      <a:pt x="92" y="260"/>
                    </a:lnTo>
                    <a:lnTo>
                      <a:pt x="101" y="260"/>
                    </a:lnTo>
                    <a:lnTo>
                      <a:pt x="109" y="258"/>
                    </a:lnTo>
                    <a:lnTo>
                      <a:pt x="119" y="258"/>
                    </a:lnTo>
                    <a:lnTo>
                      <a:pt x="128" y="258"/>
                    </a:lnTo>
                    <a:lnTo>
                      <a:pt x="137" y="261"/>
                    </a:lnTo>
                    <a:lnTo>
                      <a:pt x="143" y="261"/>
                    </a:lnTo>
                    <a:lnTo>
                      <a:pt x="152" y="261"/>
                    </a:lnTo>
                    <a:lnTo>
                      <a:pt x="159" y="260"/>
                    </a:lnTo>
                    <a:lnTo>
                      <a:pt x="167" y="258"/>
                    </a:lnTo>
                    <a:lnTo>
                      <a:pt x="175" y="256"/>
                    </a:lnTo>
                    <a:lnTo>
                      <a:pt x="182" y="253"/>
                    </a:lnTo>
                    <a:lnTo>
                      <a:pt x="190" y="249"/>
                    </a:lnTo>
                    <a:lnTo>
                      <a:pt x="198" y="245"/>
                    </a:lnTo>
                    <a:lnTo>
                      <a:pt x="204" y="238"/>
                    </a:lnTo>
                    <a:lnTo>
                      <a:pt x="209" y="232"/>
                    </a:lnTo>
                    <a:lnTo>
                      <a:pt x="213" y="225"/>
                    </a:lnTo>
                    <a:lnTo>
                      <a:pt x="219" y="219"/>
                    </a:lnTo>
                    <a:lnTo>
                      <a:pt x="220" y="210"/>
                    </a:lnTo>
                    <a:lnTo>
                      <a:pt x="223" y="202"/>
                    </a:lnTo>
                    <a:lnTo>
                      <a:pt x="223" y="193"/>
                    </a:lnTo>
                    <a:lnTo>
                      <a:pt x="224" y="184"/>
                    </a:lnTo>
                    <a:lnTo>
                      <a:pt x="223" y="175"/>
                    </a:lnTo>
                    <a:lnTo>
                      <a:pt x="221" y="165"/>
                    </a:lnTo>
                    <a:lnTo>
                      <a:pt x="220" y="156"/>
                    </a:lnTo>
                    <a:lnTo>
                      <a:pt x="220" y="145"/>
                    </a:lnTo>
                    <a:lnTo>
                      <a:pt x="220" y="138"/>
                    </a:lnTo>
                    <a:lnTo>
                      <a:pt x="219" y="132"/>
                    </a:lnTo>
                    <a:lnTo>
                      <a:pt x="217" y="126"/>
                    </a:lnTo>
                    <a:lnTo>
                      <a:pt x="217" y="120"/>
                    </a:lnTo>
                    <a:lnTo>
                      <a:pt x="216" y="115"/>
                    </a:lnTo>
                    <a:lnTo>
                      <a:pt x="216" y="108"/>
                    </a:lnTo>
                    <a:lnTo>
                      <a:pt x="215" y="101"/>
                    </a:lnTo>
                    <a:lnTo>
                      <a:pt x="215" y="96"/>
                    </a:lnTo>
                    <a:lnTo>
                      <a:pt x="212" y="89"/>
                    </a:lnTo>
                    <a:lnTo>
                      <a:pt x="210" y="83"/>
                    </a:lnTo>
                    <a:lnTo>
                      <a:pt x="209" y="76"/>
                    </a:lnTo>
                    <a:lnTo>
                      <a:pt x="208" y="70"/>
                    </a:lnTo>
                    <a:lnTo>
                      <a:pt x="205" y="64"/>
                    </a:lnTo>
                    <a:lnTo>
                      <a:pt x="204" y="57"/>
                    </a:lnTo>
                    <a:lnTo>
                      <a:pt x="201" y="52"/>
                    </a:lnTo>
                    <a:lnTo>
                      <a:pt x="201" y="46"/>
                    </a:lnTo>
                    <a:lnTo>
                      <a:pt x="194" y="34"/>
                    </a:lnTo>
                    <a:lnTo>
                      <a:pt x="189" y="24"/>
                    </a:lnTo>
                    <a:lnTo>
                      <a:pt x="180" y="15"/>
                    </a:lnTo>
                    <a:lnTo>
                      <a:pt x="174" y="8"/>
                    </a:lnTo>
                    <a:lnTo>
                      <a:pt x="165" y="9"/>
                    </a:lnTo>
                    <a:lnTo>
                      <a:pt x="160" y="12"/>
                    </a:lnTo>
                    <a:lnTo>
                      <a:pt x="152" y="12"/>
                    </a:lnTo>
                    <a:lnTo>
                      <a:pt x="143" y="15"/>
                    </a:lnTo>
                    <a:lnTo>
                      <a:pt x="134" y="16"/>
                    </a:lnTo>
                    <a:lnTo>
                      <a:pt x="124" y="18"/>
                    </a:lnTo>
                    <a:lnTo>
                      <a:pt x="113" y="18"/>
                    </a:lnTo>
                    <a:lnTo>
                      <a:pt x="104" y="19"/>
                    </a:lnTo>
                    <a:lnTo>
                      <a:pt x="92" y="18"/>
                    </a:lnTo>
                    <a:lnTo>
                      <a:pt x="82" y="18"/>
                    </a:lnTo>
                    <a:lnTo>
                      <a:pt x="70" y="16"/>
                    </a:lnTo>
                    <a:lnTo>
                      <a:pt x="60" y="15"/>
                    </a:lnTo>
                    <a:lnTo>
                      <a:pt x="51" y="12"/>
                    </a:lnTo>
                    <a:lnTo>
                      <a:pt x="41" y="9"/>
                    </a:lnTo>
                    <a:lnTo>
                      <a:pt x="31" y="5"/>
                    </a:lnTo>
                    <a:lnTo>
                      <a:pt x="25" y="3"/>
                    </a:lnTo>
                    <a:close/>
                  </a:path>
                </a:pathLst>
              </a:custGeom>
              <a:solidFill>
                <a:schemeClr val="tx1"/>
              </a:solidFill>
              <a:ln w="9525">
                <a:noFill/>
                <a:round/>
                <a:headEnd/>
                <a:tailEnd/>
              </a:ln>
            </p:spPr>
            <p:txBody>
              <a:bodyPr>
                <a:prstTxWarp prst="textNoShape">
                  <a:avLst/>
                </a:prstTxWarp>
              </a:bodyPr>
              <a:lstStyle/>
              <a:p>
                <a:endParaRPr lang="en-US"/>
              </a:p>
            </p:txBody>
          </p:sp>
          <p:sp>
            <p:nvSpPr>
              <p:cNvPr id="102419" name="Freeform 10"/>
              <p:cNvSpPr>
                <a:spLocks/>
              </p:cNvSpPr>
              <p:nvPr/>
            </p:nvSpPr>
            <p:spPr bwMode="auto">
              <a:xfrm>
                <a:off x="4253" y="1918"/>
                <a:ext cx="189" cy="152"/>
              </a:xfrm>
              <a:custGeom>
                <a:avLst/>
                <a:gdLst>
                  <a:gd name="T0" fmla="*/ 9 w 378"/>
                  <a:gd name="T1" fmla="*/ 39 h 303"/>
                  <a:gd name="T2" fmla="*/ 3 w 378"/>
                  <a:gd name="T3" fmla="*/ 51 h 303"/>
                  <a:gd name="T4" fmla="*/ 1 w 378"/>
                  <a:gd name="T5" fmla="*/ 61 h 303"/>
                  <a:gd name="T6" fmla="*/ 0 w 378"/>
                  <a:gd name="T7" fmla="*/ 70 h 303"/>
                  <a:gd name="T8" fmla="*/ 1 w 378"/>
                  <a:gd name="T9" fmla="*/ 82 h 303"/>
                  <a:gd name="T10" fmla="*/ 3 w 378"/>
                  <a:gd name="T11" fmla="*/ 94 h 303"/>
                  <a:gd name="T12" fmla="*/ 9 w 378"/>
                  <a:gd name="T13" fmla="*/ 108 h 303"/>
                  <a:gd name="T14" fmla="*/ 17 w 378"/>
                  <a:gd name="T15" fmla="*/ 123 h 303"/>
                  <a:gd name="T16" fmla="*/ 26 w 378"/>
                  <a:gd name="T17" fmla="*/ 135 h 303"/>
                  <a:gd name="T18" fmla="*/ 36 w 378"/>
                  <a:gd name="T19" fmla="*/ 143 h 303"/>
                  <a:gd name="T20" fmla="*/ 45 w 378"/>
                  <a:gd name="T21" fmla="*/ 148 h 303"/>
                  <a:gd name="T22" fmla="*/ 55 w 378"/>
                  <a:gd name="T23" fmla="*/ 151 h 303"/>
                  <a:gd name="T24" fmla="*/ 66 w 378"/>
                  <a:gd name="T25" fmla="*/ 152 h 303"/>
                  <a:gd name="T26" fmla="*/ 75 w 378"/>
                  <a:gd name="T27" fmla="*/ 151 h 303"/>
                  <a:gd name="T28" fmla="*/ 85 w 378"/>
                  <a:gd name="T29" fmla="*/ 149 h 303"/>
                  <a:gd name="T30" fmla="*/ 94 w 378"/>
                  <a:gd name="T31" fmla="*/ 147 h 303"/>
                  <a:gd name="T32" fmla="*/ 103 w 378"/>
                  <a:gd name="T33" fmla="*/ 145 h 303"/>
                  <a:gd name="T34" fmla="*/ 120 w 378"/>
                  <a:gd name="T35" fmla="*/ 143 h 303"/>
                  <a:gd name="T36" fmla="*/ 136 w 378"/>
                  <a:gd name="T37" fmla="*/ 141 h 303"/>
                  <a:gd name="T38" fmla="*/ 153 w 378"/>
                  <a:gd name="T39" fmla="*/ 136 h 303"/>
                  <a:gd name="T40" fmla="*/ 168 w 378"/>
                  <a:gd name="T41" fmla="*/ 129 h 303"/>
                  <a:gd name="T42" fmla="*/ 178 w 378"/>
                  <a:gd name="T43" fmla="*/ 121 h 303"/>
                  <a:gd name="T44" fmla="*/ 183 w 378"/>
                  <a:gd name="T45" fmla="*/ 113 h 303"/>
                  <a:gd name="T46" fmla="*/ 183 w 378"/>
                  <a:gd name="T47" fmla="*/ 103 h 303"/>
                  <a:gd name="T48" fmla="*/ 184 w 378"/>
                  <a:gd name="T49" fmla="*/ 92 h 303"/>
                  <a:gd name="T50" fmla="*/ 185 w 378"/>
                  <a:gd name="T51" fmla="*/ 82 h 303"/>
                  <a:gd name="T52" fmla="*/ 185 w 378"/>
                  <a:gd name="T53" fmla="*/ 73 h 303"/>
                  <a:gd name="T54" fmla="*/ 189 w 378"/>
                  <a:gd name="T55" fmla="*/ 64 h 303"/>
                  <a:gd name="T56" fmla="*/ 187 w 378"/>
                  <a:gd name="T57" fmla="*/ 54 h 303"/>
                  <a:gd name="T58" fmla="*/ 179 w 378"/>
                  <a:gd name="T59" fmla="*/ 40 h 303"/>
                  <a:gd name="T60" fmla="*/ 168 w 378"/>
                  <a:gd name="T61" fmla="*/ 24 h 303"/>
                  <a:gd name="T62" fmla="*/ 155 w 378"/>
                  <a:gd name="T63" fmla="*/ 11 h 303"/>
                  <a:gd name="T64" fmla="*/ 143 w 378"/>
                  <a:gd name="T65" fmla="*/ 3 h 303"/>
                  <a:gd name="T66" fmla="*/ 130 w 378"/>
                  <a:gd name="T67" fmla="*/ 1 h 303"/>
                  <a:gd name="T68" fmla="*/ 118 w 378"/>
                  <a:gd name="T69" fmla="*/ 3 h 303"/>
                  <a:gd name="T70" fmla="*/ 106 w 378"/>
                  <a:gd name="T71" fmla="*/ 8 h 303"/>
                  <a:gd name="T72" fmla="*/ 94 w 378"/>
                  <a:gd name="T73" fmla="*/ 11 h 303"/>
                  <a:gd name="T74" fmla="*/ 84 w 378"/>
                  <a:gd name="T75" fmla="*/ 11 h 303"/>
                  <a:gd name="T76" fmla="*/ 74 w 378"/>
                  <a:gd name="T77" fmla="*/ 8 h 303"/>
                  <a:gd name="T78" fmla="*/ 63 w 378"/>
                  <a:gd name="T79" fmla="*/ 3 h 303"/>
                  <a:gd name="T80" fmla="*/ 48 w 378"/>
                  <a:gd name="T81" fmla="*/ 1 h 303"/>
                  <a:gd name="T82" fmla="*/ 34 w 378"/>
                  <a:gd name="T83" fmla="*/ 1 h 303"/>
                  <a:gd name="T84" fmla="*/ 26 w 378"/>
                  <a:gd name="T85" fmla="*/ 6 h 303"/>
                  <a:gd name="T86" fmla="*/ 21 w 378"/>
                  <a:gd name="T87" fmla="*/ 14 h 303"/>
                  <a:gd name="T88" fmla="*/ 16 w 378"/>
                  <a:gd name="T89" fmla="*/ 23 h 303"/>
                  <a:gd name="T90" fmla="*/ 13 w 378"/>
                  <a:gd name="T91" fmla="*/ 32 h 3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8"/>
                  <a:gd name="T139" fmla="*/ 0 h 303"/>
                  <a:gd name="T140" fmla="*/ 378 w 378"/>
                  <a:gd name="T141" fmla="*/ 303 h 3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8" h="303">
                    <a:moveTo>
                      <a:pt x="26" y="68"/>
                    </a:moveTo>
                    <a:lnTo>
                      <a:pt x="23" y="69"/>
                    </a:lnTo>
                    <a:lnTo>
                      <a:pt x="17" y="78"/>
                    </a:lnTo>
                    <a:lnTo>
                      <a:pt x="13" y="83"/>
                    </a:lnTo>
                    <a:lnTo>
                      <a:pt x="11" y="91"/>
                    </a:lnTo>
                    <a:lnTo>
                      <a:pt x="6" y="101"/>
                    </a:lnTo>
                    <a:lnTo>
                      <a:pt x="5" y="112"/>
                    </a:lnTo>
                    <a:lnTo>
                      <a:pt x="2" y="116"/>
                    </a:lnTo>
                    <a:lnTo>
                      <a:pt x="1" y="121"/>
                    </a:lnTo>
                    <a:lnTo>
                      <a:pt x="1" y="128"/>
                    </a:lnTo>
                    <a:lnTo>
                      <a:pt x="1" y="134"/>
                    </a:lnTo>
                    <a:lnTo>
                      <a:pt x="0" y="140"/>
                    </a:lnTo>
                    <a:lnTo>
                      <a:pt x="0" y="149"/>
                    </a:lnTo>
                    <a:lnTo>
                      <a:pt x="1" y="155"/>
                    </a:lnTo>
                    <a:lnTo>
                      <a:pt x="1" y="164"/>
                    </a:lnTo>
                    <a:lnTo>
                      <a:pt x="1" y="171"/>
                    </a:lnTo>
                    <a:lnTo>
                      <a:pt x="4" y="180"/>
                    </a:lnTo>
                    <a:lnTo>
                      <a:pt x="6" y="188"/>
                    </a:lnTo>
                    <a:lnTo>
                      <a:pt x="11" y="198"/>
                    </a:lnTo>
                    <a:lnTo>
                      <a:pt x="13" y="206"/>
                    </a:lnTo>
                    <a:lnTo>
                      <a:pt x="17" y="216"/>
                    </a:lnTo>
                    <a:lnTo>
                      <a:pt x="22" y="225"/>
                    </a:lnTo>
                    <a:lnTo>
                      <a:pt x="28" y="236"/>
                    </a:lnTo>
                    <a:lnTo>
                      <a:pt x="34" y="246"/>
                    </a:lnTo>
                    <a:lnTo>
                      <a:pt x="39" y="254"/>
                    </a:lnTo>
                    <a:lnTo>
                      <a:pt x="45" y="261"/>
                    </a:lnTo>
                    <a:lnTo>
                      <a:pt x="52" y="269"/>
                    </a:lnTo>
                    <a:lnTo>
                      <a:pt x="57" y="274"/>
                    </a:lnTo>
                    <a:lnTo>
                      <a:pt x="64" y="281"/>
                    </a:lnTo>
                    <a:lnTo>
                      <a:pt x="71" y="285"/>
                    </a:lnTo>
                    <a:lnTo>
                      <a:pt x="78" y="291"/>
                    </a:lnTo>
                    <a:lnTo>
                      <a:pt x="83" y="292"/>
                    </a:lnTo>
                    <a:lnTo>
                      <a:pt x="90" y="296"/>
                    </a:lnTo>
                    <a:lnTo>
                      <a:pt x="97" y="298"/>
                    </a:lnTo>
                    <a:lnTo>
                      <a:pt x="102" y="300"/>
                    </a:lnTo>
                    <a:lnTo>
                      <a:pt x="109" y="302"/>
                    </a:lnTo>
                    <a:lnTo>
                      <a:pt x="117" y="302"/>
                    </a:lnTo>
                    <a:lnTo>
                      <a:pt x="123" y="302"/>
                    </a:lnTo>
                    <a:lnTo>
                      <a:pt x="131" y="303"/>
                    </a:lnTo>
                    <a:lnTo>
                      <a:pt x="138" y="302"/>
                    </a:lnTo>
                    <a:lnTo>
                      <a:pt x="143" y="302"/>
                    </a:lnTo>
                    <a:lnTo>
                      <a:pt x="150" y="302"/>
                    </a:lnTo>
                    <a:lnTo>
                      <a:pt x="157" y="300"/>
                    </a:lnTo>
                    <a:lnTo>
                      <a:pt x="164" y="298"/>
                    </a:lnTo>
                    <a:lnTo>
                      <a:pt x="169" y="298"/>
                    </a:lnTo>
                    <a:lnTo>
                      <a:pt x="176" y="296"/>
                    </a:lnTo>
                    <a:lnTo>
                      <a:pt x="183" y="296"/>
                    </a:lnTo>
                    <a:lnTo>
                      <a:pt x="188" y="294"/>
                    </a:lnTo>
                    <a:lnTo>
                      <a:pt x="194" y="292"/>
                    </a:lnTo>
                    <a:lnTo>
                      <a:pt x="199" y="291"/>
                    </a:lnTo>
                    <a:lnTo>
                      <a:pt x="206" y="290"/>
                    </a:lnTo>
                    <a:lnTo>
                      <a:pt x="217" y="287"/>
                    </a:lnTo>
                    <a:lnTo>
                      <a:pt x="229" y="287"/>
                    </a:lnTo>
                    <a:lnTo>
                      <a:pt x="239" y="285"/>
                    </a:lnTo>
                    <a:lnTo>
                      <a:pt x="250" y="284"/>
                    </a:lnTo>
                    <a:lnTo>
                      <a:pt x="259" y="281"/>
                    </a:lnTo>
                    <a:lnTo>
                      <a:pt x="272" y="281"/>
                    </a:lnTo>
                    <a:lnTo>
                      <a:pt x="283" y="277"/>
                    </a:lnTo>
                    <a:lnTo>
                      <a:pt x="294" y="274"/>
                    </a:lnTo>
                    <a:lnTo>
                      <a:pt x="305" y="272"/>
                    </a:lnTo>
                    <a:lnTo>
                      <a:pt x="316" y="268"/>
                    </a:lnTo>
                    <a:lnTo>
                      <a:pt x="325" y="262"/>
                    </a:lnTo>
                    <a:lnTo>
                      <a:pt x="335" y="258"/>
                    </a:lnTo>
                    <a:lnTo>
                      <a:pt x="342" y="253"/>
                    </a:lnTo>
                    <a:lnTo>
                      <a:pt x="351" y="248"/>
                    </a:lnTo>
                    <a:lnTo>
                      <a:pt x="355" y="242"/>
                    </a:lnTo>
                    <a:lnTo>
                      <a:pt x="361" y="236"/>
                    </a:lnTo>
                    <a:lnTo>
                      <a:pt x="363" y="231"/>
                    </a:lnTo>
                    <a:lnTo>
                      <a:pt x="366" y="225"/>
                    </a:lnTo>
                    <a:lnTo>
                      <a:pt x="366" y="218"/>
                    </a:lnTo>
                    <a:lnTo>
                      <a:pt x="366" y="212"/>
                    </a:lnTo>
                    <a:lnTo>
                      <a:pt x="366" y="205"/>
                    </a:lnTo>
                    <a:lnTo>
                      <a:pt x="367" y="198"/>
                    </a:lnTo>
                    <a:lnTo>
                      <a:pt x="367" y="190"/>
                    </a:lnTo>
                    <a:lnTo>
                      <a:pt x="367" y="184"/>
                    </a:lnTo>
                    <a:lnTo>
                      <a:pt x="367" y="177"/>
                    </a:lnTo>
                    <a:lnTo>
                      <a:pt x="369" y="171"/>
                    </a:lnTo>
                    <a:lnTo>
                      <a:pt x="369" y="164"/>
                    </a:lnTo>
                    <a:lnTo>
                      <a:pt x="369" y="157"/>
                    </a:lnTo>
                    <a:lnTo>
                      <a:pt x="369" y="150"/>
                    </a:lnTo>
                    <a:lnTo>
                      <a:pt x="370" y="146"/>
                    </a:lnTo>
                    <a:lnTo>
                      <a:pt x="372" y="138"/>
                    </a:lnTo>
                    <a:lnTo>
                      <a:pt x="377" y="132"/>
                    </a:lnTo>
                    <a:lnTo>
                      <a:pt x="377" y="128"/>
                    </a:lnTo>
                    <a:lnTo>
                      <a:pt x="378" y="124"/>
                    </a:lnTo>
                    <a:lnTo>
                      <a:pt x="376" y="116"/>
                    </a:lnTo>
                    <a:lnTo>
                      <a:pt x="374" y="108"/>
                    </a:lnTo>
                    <a:lnTo>
                      <a:pt x="370" y="98"/>
                    </a:lnTo>
                    <a:lnTo>
                      <a:pt x="365" y="90"/>
                    </a:lnTo>
                    <a:lnTo>
                      <a:pt x="358" y="79"/>
                    </a:lnTo>
                    <a:lnTo>
                      <a:pt x="352" y="69"/>
                    </a:lnTo>
                    <a:lnTo>
                      <a:pt x="344" y="58"/>
                    </a:lnTo>
                    <a:lnTo>
                      <a:pt x="336" y="47"/>
                    </a:lnTo>
                    <a:lnTo>
                      <a:pt x="328" y="38"/>
                    </a:lnTo>
                    <a:lnTo>
                      <a:pt x="320" y="30"/>
                    </a:lnTo>
                    <a:lnTo>
                      <a:pt x="310" y="21"/>
                    </a:lnTo>
                    <a:lnTo>
                      <a:pt x="300" y="15"/>
                    </a:lnTo>
                    <a:lnTo>
                      <a:pt x="292" y="9"/>
                    </a:lnTo>
                    <a:lnTo>
                      <a:pt x="285" y="6"/>
                    </a:lnTo>
                    <a:lnTo>
                      <a:pt x="276" y="4"/>
                    </a:lnTo>
                    <a:lnTo>
                      <a:pt x="269" y="2"/>
                    </a:lnTo>
                    <a:lnTo>
                      <a:pt x="259" y="2"/>
                    </a:lnTo>
                    <a:lnTo>
                      <a:pt x="253" y="4"/>
                    </a:lnTo>
                    <a:lnTo>
                      <a:pt x="244" y="5"/>
                    </a:lnTo>
                    <a:lnTo>
                      <a:pt x="236" y="6"/>
                    </a:lnTo>
                    <a:lnTo>
                      <a:pt x="228" y="9"/>
                    </a:lnTo>
                    <a:lnTo>
                      <a:pt x="220" y="12"/>
                    </a:lnTo>
                    <a:lnTo>
                      <a:pt x="212" y="15"/>
                    </a:lnTo>
                    <a:lnTo>
                      <a:pt x="203" y="17"/>
                    </a:lnTo>
                    <a:lnTo>
                      <a:pt x="197" y="19"/>
                    </a:lnTo>
                    <a:lnTo>
                      <a:pt x="188" y="21"/>
                    </a:lnTo>
                    <a:lnTo>
                      <a:pt x="182" y="21"/>
                    </a:lnTo>
                    <a:lnTo>
                      <a:pt x="173" y="21"/>
                    </a:lnTo>
                    <a:lnTo>
                      <a:pt x="168" y="21"/>
                    </a:lnTo>
                    <a:lnTo>
                      <a:pt x="161" y="21"/>
                    </a:lnTo>
                    <a:lnTo>
                      <a:pt x="153" y="17"/>
                    </a:lnTo>
                    <a:lnTo>
                      <a:pt x="147" y="16"/>
                    </a:lnTo>
                    <a:lnTo>
                      <a:pt x="140" y="13"/>
                    </a:lnTo>
                    <a:lnTo>
                      <a:pt x="135" y="12"/>
                    </a:lnTo>
                    <a:lnTo>
                      <a:pt x="125" y="6"/>
                    </a:lnTo>
                    <a:lnTo>
                      <a:pt x="116" y="5"/>
                    </a:lnTo>
                    <a:lnTo>
                      <a:pt x="105" y="2"/>
                    </a:lnTo>
                    <a:lnTo>
                      <a:pt x="95" y="1"/>
                    </a:lnTo>
                    <a:lnTo>
                      <a:pt x="84" y="0"/>
                    </a:lnTo>
                    <a:lnTo>
                      <a:pt x="73" y="1"/>
                    </a:lnTo>
                    <a:lnTo>
                      <a:pt x="67" y="1"/>
                    </a:lnTo>
                    <a:lnTo>
                      <a:pt x="63" y="2"/>
                    </a:lnTo>
                    <a:lnTo>
                      <a:pt x="57" y="5"/>
                    </a:lnTo>
                    <a:lnTo>
                      <a:pt x="52" y="11"/>
                    </a:lnTo>
                    <a:lnTo>
                      <a:pt x="47" y="15"/>
                    </a:lnTo>
                    <a:lnTo>
                      <a:pt x="43" y="21"/>
                    </a:lnTo>
                    <a:lnTo>
                      <a:pt x="41" y="27"/>
                    </a:lnTo>
                    <a:lnTo>
                      <a:pt x="38" y="34"/>
                    </a:lnTo>
                    <a:lnTo>
                      <a:pt x="35" y="39"/>
                    </a:lnTo>
                    <a:lnTo>
                      <a:pt x="31" y="45"/>
                    </a:lnTo>
                    <a:lnTo>
                      <a:pt x="30" y="50"/>
                    </a:lnTo>
                    <a:lnTo>
                      <a:pt x="28" y="57"/>
                    </a:lnTo>
                    <a:lnTo>
                      <a:pt x="26" y="64"/>
                    </a:lnTo>
                    <a:lnTo>
                      <a:pt x="26" y="68"/>
                    </a:lnTo>
                    <a:close/>
                  </a:path>
                </a:pathLst>
              </a:custGeom>
              <a:solidFill>
                <a:schemeClr val="tx1"/>
              </a:solidFill>
              <a:ln w="9525">
                <a:noFill/>
                <a:round/>
                <a:headEnd/>
                <a:tailEnd/>
              </a:ln>
            </p:spPr>
            <p:txBody>
              <a:bodyPr>
                <a:prstTxWarp prst="textNoShape">
                  <a:avLst/>
                </a:prstTxWarp>
              </a:bodyPr>
              <a:lstStyle/>
              <a:p>
                <a:endParaRPr lang="en-US"/>
              </a:p>
            </p:txBody>
          </p:sp>
          <p:sp>
            <p:nvSpPr>
              <p:cNvPr id="102420" name="Freeform 11"/>
              <p:cNvSpPr>
                <a:spLocks/>
              </p:cNvSpPr>
              <p:nvPr/>
            </p:nvSpPr>
            <p:spPr bwMode="auto">
              <a:xfrm>
                <a:off x="4398" y="1782"/>
                <a:ext cx="104" cy="94"/>
              </a:xfrm>
              <a:custGeom>
                <a:avLst/>
                <a:gdLst>
                  <a:gd name="T0" fmla="*/ 1 w 207"/>
                  <a:gd name="T1" fmla="*/ 12 h 189"/>
                  <a:gd name="T2" fmla="*/ 3 w 207"/>
                  <a:gd name="T3" fmla="*/ 18 h 189"/>
                  <a:gd name="T4" fmla="*/ 5 w 207"/>
                  <a:gd name="T5" fmla="*/ 26 h 189"/>
                  <a:gd name="T6" fmla="*/ 7 w 207"/>
                  <a:gd name="T7" fmla="*/ 32 h 189"/>
                  <a:gd name="T8" fmla="*/ 10 w 207"/>
                  <a:gd name="T9" fmla="*/ 38 h 189"/>
                  <a:gd name="T10" fmla="*/ 12 w 207"/>
                  <a:gd name="T11" fmla="*/ 46 h 189"/>
                  <a:gd name="T12" fmla="*/ 15 w 207"/>
                  <a:gd name="T13" fmla="*/ 54 h 189"/>
                  <a:gd name="T14" fmla="*/ 18 w 207"/>
                  <a:gd name="T15" fmla="*/ 61 h 189"/>
                  <a:gd name="T16" fmla="*/ 22 w 207"/>
                  <a:gd name="T17" fmla="*/ 68 h 189"/>
                  <a:gd name="T18" fmla="*/ 25 w 207"/>
                  <a:gd name="T19" fmla="*/ 74 h 189"/>
                  <a:gd name="T20" fmla="*/ 31 w 207"/>
                  <a:gd name="T21" fmla="*/ 84 h 189"/>
                  <a:gd name="T22" fmla="*/ 38 w 207"/>
                  <a:gd name="T23" fmla="*/ 91 h 189"/>
                  <a:gd name="T24" fmla="*/ 47 w 207"/>
                  <a:gd name="T25" fmla="*/ 94 h 189"/>
                  <a:gd name="T26" fmla="*/ 57 w 207"/>
                  <a:gd name="T27" fmla="*/ 89 h 189"/>
                  <a:gd name="T28" fmla="*/ 67 w 207"/>
                  <a:gd name="T29" fmla="*/ 80 h 189"/>
                  <a:gd name="T30" fmla="*/ 76 w 207"/>
                  <a:gd name="T31" fmla="*/ 74 h 189"/>
                  <a:gd name="T32" fmla="*/ 85 w 207"/>
                  <a:gd name="T33" fmla="*/ 75 h 189"/>
                  <a:gd name="T34" fmla="*/ 94 w 207"/>
                  <a:gd name="T35" fmla="*/ 70 h 189"/>
                  <a:gd name="T36" fmla="*/ 101 w 207"/>
                  <a:gd name="T37" fmla="*/ 63 h 189"/>
                  <a:gd name="T38" fmla="*/ 103 w 207"/>
                  <a:gd name="T39" fmla="*/ 57 h 189"/>
                  <a:gd name="T40" fmla="*/ 103 w 207"/>
                  <a:gd name="T41" fmla="*/ 48 h 189"/>
                  <a:gd name="T42" fmla="*/ 98 w 207"/>
                  <a:gd name="T43" fmla="*/ 41 h 189"/>
                  <a:gd name="T44" fmla="*/ 93 w 207"/>
                  <a:gd name="T45" fmla="*/ 37 h 189"/>
                  <a:gd name="T46" fmla="*/ 87 w 207"/>
                  <a:gd name="T47" fmla="*/ 33 h 189"/>
                  <a:gd name="T48" fmla="*/ 80 w 207"/>
                  <a:gd name="T49" fmla="*/ 29 h 189"/>
                  <a:gd name="T50" fmla="*/ 72 w 207"/>
                  <a:gd name="T51" fmla="*/ 24 h 189"/>
                  <a:gd name="T52" fmla="*/ 63 w 207"/>
                  <a:gd name="T53" fmla="*/ 19 h 189"/>
                  <a:gd name="T54" fmla="*/ 53 w 207"/>
                  <a:gd name="T55" fmla="*/ 14 h 189"/>
                  <a:gd name="T56" fmla="*/ 45 w 207"/>
                  <a:gd name="T57" fmla="*/ 10 h 189"/>
                  <a:gd name="T58" fmla="*/ 36 w 207"/>
                  <a:gd name="T59" fmla="*/ 7 h 189"/>
                  <a:gd name="T60" fmla="*/ 27 w 207"/>
                  <a:gd name="T61" fmla="*/ 3 h 189"/>
                  <a:gd name="T62" fmla="*/ 18 w 207"/>
                  <a:gd name="T63" fmla="*/ 0 h 189"/>
                  <a:gd name="T64" fmla="*/ 12 w 207"/>
                  <a:gd name="T65" fmla="*/ 0 h 189"/>
                  <a:gd name="T66" fmla="*/ 4 w 207"/>
                  <a:gd name="T67" fmla="*/ 0 h 189"/>
                  <a:gd name="T68" fmla="*/ 0 w 207"/>
                  <a:gd name="T69" fmla="*/ 3 h 189"/>
                  <a:gd name="T70" fmla="*/ 0 w 207"/>
                  <a:gd name="T71" fmla="*/ 8 h 189"/>
                  <a:gd name="T72" fmla="*/ 1 w 207"/>
                  <a:gd name="T73" fmla="*/ 11 h 1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89"/>
                  <a:gd name="T113" fmla="*/ 207 w 207"/>
                  <a:gd name="T114" fmla="*/ 189 h 1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89">
                    <a:moveTo>
                      <a:pt x="1" y="23"/>
                    </a:moveTo>
                    <a:lnTo>
                      <a:pt x="1" y="25"/>
                    </a:lnTo>
                    <a:lnTo>
                      <a:pt x="2" y="29"/>
                    </a:lnTo>
                    <a:lnTo>
                      <a:pt x="5" y="37"/>
                    </a:lnTo>
                    <a:lnTo>
                      <a:pt x="9" y="47"/>
                    </a:lnTo>
                    <a:lnTo>
                      <a:pt x="9" y="52"/>
                    </a:lnTo>
                    <a:lnTo>
                      <a:pt x="12" y="58"/>
                    </a:lnTo>
                    <a:lnTo>
                      <a:pt x="13" y="64"/>
                    </a:lnTo>
                    <a:lnTo>
                      <a:pt x="16" y="71"/>
                    </a:lnTo>
                    <a:lnTo>
                      <a:pt x="19" y="77"/>
                    </a:lnTo>
                    <a:lnTo>
                      <a:pt x="21" y="85"/>
                    </a:lnTo>
                    <a:lnTo>
                      <a:pt x="24" y="93"/>
                    </a:lnTo>
                    <a:lnTo>
                      <a:pt x="28" y="101"/>
                    </a:lnTo>
                    <a:lnTo>
                      <a:pt x="30" y="108"/>
                    </a:lnTo>
                    <a:lnTo>
                      <a:pt x="34" y="115"/>
                    </a:lnTo>
                    <a:lnTo>
                      <a:pt x="36" y="123"/>
                    </a:lnTo>
                    <a:lnTo>
                      <a:pt x="41" y="130"/>
                    </a:lnTo>
                    <a:lnTo>
                      <a:pt x="43" y="137"/>
                    </a:lnTo>
                    <a:lnTo>
                      <a:pt x="46" y="144"/>
                    </a:lnTo>
                    <a:lnTo>
                      <a:pt x="50" y="149"/>
                    </a:lnTo>
                    <a:lnTo>
                      <a:pt x="54" y="157"/>
                    </a:lnTo>
                    <a:lnTo>
                      <a:pt x="61" y="168"/>
                    </a:lnTo>
                    <a:lnTo>
                      <a:pt x="68" y="178"/>
                    </a:lnTo>
                    <a:lnTo>
                      <a:pt x="75" y="183"/>
                    </a:lnTo>
                    <a:lnTo>
                      <a:pt x="82" y="189"/>
                    </a:lnTo>
                    <a:lnTo>
                      <a:pt x="93" y="189"/>
                    </a:lnTo>
                    <a:lnTo>
                      <a:pt x="103" y="185"/>
                    </a:lnTo>
                    <a:lnTo>
                      <a:pt x="113" y="178"/>
                    </a:lnTo>
                    <a:lnTo>
                      <a:pt x="124" y="170"/>
                    </a:lnTo>
                    <a:lnTo>
                      <a:pt x="134" y="161"/>
                    </a:lnTo>
                    <a:lnTo>
                      <a:pt x="143" y="155"/>
                    </a:lnTo>
                    <a:lnTo>
                      <a:pt x="151" y="149"/>
                    </a:lnTo>
                    <a:lnTo>
                      <a:pt x="161" y="151"/>
                    </a:lnTo>
                    <a:lnTo>
                      <a:pt x="169" y="151"/>
                    </a:lnTo>
                    <a:lnTo>
                      <a:pt x="179" y="148"/>
                    </a:lnTo>
                    <a:lnTo>
                      <a:pt x="188" y="140"/>
                    </a:lnTo>
                    <a:lnTo>
                      <a:pt x="198" y="131"/>
                    </a:lnTo>
                    <a:lnTo>
                      <a:pt x="202" y="126"/>
                    </a:lnTo>
                    <a:lnTo>
                      <a:pt x="205" y="120"/>
                    </a:lnTo>
                    <a:lnTo>
                      <a:pt x="206" y="114"/>
                    </a:lnTo>
                    <a:lnTo>
                      <a:pt x="207" y="108"/>
                    </a:lnTo>
                    <a:lnTo>
                      <a:pt x="206" y="97"/>
                    </a:lnTo>
                    <a:lnTo>
                      <a:pt x="199" y="88"/>
                    </a:lnTo>
                    <a:lnTo>
                      <a:pt x="195" y="82"/>
                    </a:lnTo>
                    <a:lnTo>
                      <a:pt x="191" y="79"/>
                    </a:lnTo>
                    <a:lnTo>
                      <a:pt x="186" y="75"/>
                    </a:lnTo>
                    <a:lnTo>
                      <a:pt x="180" y="71"/>
                    </a:lnTo>
                    <a:lnTo>
                      <a:pt x="173" y="67"/>
                    </a:lnTo>
                    <a:lnTo>
                      <a:pt x="166" y="62"/>
                    </a:lnTo>
                    <a:lnTo>
                      <a:pt x="160" y="58"/>
                    </a:lnTo>
                    <a:lnTo>
                      <a:pt x="151" y="53"/>
                    </a:lnTo>
                    <a:lnTo>
                      <a:pt x="143" y="48"/>
                    </a:lnTo>
                    <a:lnTo>
                      <a:pt x="135" y="44"/>
                    </a:lnTo>
                    <a:lnTo>
                      <a:pt x="125" y="38"/>
                    </a:lnTo>
                    <a:lnTo>
                      <a:pt x="116" y="34"/>
                    </a:lnTo>
                    <a:lnTo>
                      <a:pt x="106" y="29"/>
                    </a:lnTo>
                    <a:lnTo>
                      <a:pt x="98" y="26"/>
                    </a:lnTo>
                    <a:lnTo>
                      <a:pt x="90" y="21"/>
                    </a:lnTo>
                    <a:lnTo>
                      <a:pt x="80" y="18"/>
                    </a:lnTo>
                    <a:lnTo>
                      <a:pt x="71" y="14"/>
                    </a:lnTo>
                    <a:lnTo>
                      <a:pt x="61" y="10"/>
                    </a:lnTo>
                    <a:lnTo>
                      <a:pt x="53" y="6"/>
                    </a:lnTo>
                    <a:lnTo>
                      <a:pt x="45" y="4"/>
                    </a:lnTo>
                    <a:lnTo>
                      <a:pt x="36" y="0"/>
                    </a:lnTo>
                    <a:lnTo>
                      <a:pt x="30" y="0"/>
                    </a:lnTo>
                    <a:lnTo>
                      <a:pt x="24" y="0"/>
                    </a:lnTo>
                    <a:lnTo>
                      <a:pt x="19" y="0"/>
                    </a:lnTo>
                    <a:lnTo>
                      <a:pt x="8" y="0"/>
                    </a:lnTo>
                    <a:lnTo>
                      <a:pt x="1" y="4"/>
                    </a:lnTo>
                    <a:lnTo>
                      <a:pt x="0" y="7"/>
                    </a:lnTo>
                    <a:lnTo>
                      <a:pt x="0" y="11"/>
                    </a:lnTo>
                    <a:lnTo>
                      <a:pt x="0" y="17"/>
                    </a:lnTo>
                    <a:lnTo>
                      <a:pt x="1" y="23"/>
                    </a:lnTo>
                    <a:close/>
                  </a:path>
                </a:pathLst>
              </a:custGeom>
              <a:solidFill>
                <a:schemeClr val="tx1"/>
              </a:solidFill>
              <a:ln w="9525">
                <a:noFill/>
                <a:round/>
                <a:headEnd/>
                <a:tailEnd/>
              </a:ln>
            </p:spPr>
            <p:txBody>
              <a:bodyPr>
                <a:prstTxWarp prst="textNoShape">
                  <a:avLst/>
                </a:prstTxWarp>
              </a:bodyPr>
              <a:lstStyle/>
              <a:p>
                <a:endParaRPr lang="en-US"/>
              </a:p>
            </p:txBody>
          </p:sp>
          <p:sp>
            <p:nvSpPr>
              <p:cNvPr id="102421" name="Freeform 12"/>
              <p:cNvSpPr>
                <a:spLocks/>
              </p:cNvSpPr>
              <p:nvPr/>
            </p:nvSpPr>
            <p:spPr bwMode="auto">
              <a:xfrm>
                <a:off x="4433" y="1877"/>
                <a:ext cx="174" cy="121"/>
              </a:xfrm>
              <a:custGeom>
                <a:avLst/>
                <a:gdLst>
                  <a:gd name="T0" fmla="*/ 2 w 349"/>
                  <a:gd name="T1" fmla="*/ 49 h 242"/>
                  <a:gd name="T2" fmla="*/ 5 w 349"/>
                  <a:gd name="T3" fmla="*/ 57 h 242"/>
                  <a:gd name="T4" fmla="*/ 8 w 349"/>
                  <a:gd name="T5" fmla="*/ 65 h 242"/>
                  <a:gd name="T6" fmla="*/ 13 w 349"/>
                  <a:gd name="T7" fmla="*/ 73 h 242"/>
                  <a:gd name="T8" fmla="*/ 20 w 349"/>
                  <a:gd name="T9" fmla="*/ 81 h 242"/>
                  <a:gd name="T10" fmla="*/ 29 w 349"/>
                  <a:gd name="T11" fmla="*/ 88 h 242"/>
                  <a:gd name="T12" fmla="*/ 37 w 349"/>
                  <a:gd name="T13" fmla="*/ 93 h 242"/>
                  <a:gd name="T14" fmla="*/ 44 w 349"/>
                  <a:gd name="T15" fmla="*/ 95 h 242"/>
                  <a:gd name="T16" fmla="*/ 50 w 349"/>
                  <a:gd name="T17" fmla="*/ 96 h 242"/>
                  <a:gd name="T18" fmla="*/ 56 w 349"/>
                  <a:gd name="T19" fmla="*/ 97 h 242"/>
                  <a:gd name="T20" fmla="*/ 64 w 349"/>
                  <a:gd name="T21" fmla="*/ 99 h 242"/>
                  <a:gd name="T22" fmla="*/ 74 w 349"/>
                  <a:gd name="T23" fmla="*/ 103 h 242"/>
                  <a:gd name="T24" fmla="*/ 82 w 349"/>
                  <a:gd name="T25" fmla="*/ 107 h 242"/>
                  <a:gd name="T26" fmla="*/ 89 w 349"/>
                  <a:gd name="T27" fmla="*/ 111 h 242"/>
                  <a:gd name="T28" fmla="*/ 96 w 349"/>
                  <a:gd name="T29" fmla="*/ 114 h 242"/>
                  <a:gd name="T30" fmla="*/ 102 w 349"/>
                  <a:gd name="T31" fmla="*/ 118 h 242"/>
                  <a:gd name="T32" fmla="*/ 108 w 349"/>
                  <a:gd name="T33" fmla="*/ 120 h 242"/>
                  <a:gd name="T34" fmla="*/ 114 w 349"/>
                  <a:gd name="T35" fmla="*/ 121 h 242"/>
                  <a:gd name="T36" fmla="*/ 123 w 349"/>
                  <a:gd name="T37" fmla="*/ 120 h 242"/>
                  <a:gd name="T38" fmla="*/ 133 w 349"/>
                  <a:gd name="T39" fmla="*/ 118 h 242"/>
                  <a:gd name="T40" fmla="*/ 143 w 349"/>
                  <a:gd name="T41" fmla="*/ 116 h 242"/>
                  <a:gd name="T42" fmla="*/ 153 w 349"/>
                  <a:gd name="T43" fmla="*/ 112 h 242"/>
                  <a:gd name="T44" fmla="*/ 163 w 349"/>
                  <a:gd name="T45" fmla="*/ 108 h 242"/>
                  <a:gd name="T46" fmla="*/ 169 w 349"/>
                  <a:gd name="T47" fmla="*/ 104 h 242"/>
                  <a:gd name="T48" fmla="*/ 173 w 349"/>
                  <a:gd name="T49" fmla="*/ 101 h 242"/>
                  <a:gd name="T50" fmla="*/ 173 w 349"/>
                  <a:gd name="T51" fmla="*/ 96 h 242"/>
                  <a:gd name="T52" fmla="*/ 170 w 349"/>
                  <a:gd name="T53" fmla="*/ 89 h 242"/>
                  <a:gd name="T54" fmla="*/ 163 w 349"/>
                  <a:gd name="T55" fmla="*/ 80 h 242"/>
                  <a:gd name="T56" fmla="*/ 155 w 349"/>
                  <a:gd name="T57" fmla="*/ 70 h 242"/>
                  <a:gd name="T58" fmla="*/ 148 w 349"/>
                  <a:gd name="T59" fmla="*/ 61 h 242"/>
                  <a:gd name="T60" fmla="*/ 142 w 349"/>
                  <a:gd name="T61" fmla="*/ 55 h 242"/>
                  <a:gd name="T62" fmla="*/ 134 w 349"/>
                  <a:gd name="T63" fmla="*/ 46 h 242"/>
                  <a:gd name="T64" fmla="*/ 124 w 349"/>
                  <a:gd name="T65" fmla="*/ 34 h 242"/>
                  <a:gd name="T66" fmla="*/ 114 w 349"/>
                  <a:gd name="T67" fmla="*/ 25 h 242"/>
                  <a:gd name="T68" fmla="*/ 107 w 349"/>
                  <a:gd name="T69" fmla="*/ 16 h 242"/>
                  <a:gd name="T70" fmla="*/ 99 w 349"/>
                  <a:gd name="T71" fmla="*/ 10 h 242"/>
                  <a:gd name="T72" fmla="*/ 92 w 349"/>
                  <a:gd name="T73" fmla="*/ 5 h 242"/>
                  <a:gd name="T74" fmla="*/ 83 w 349"/>
                  <a:gd name="T75" fmla="*/ 1 h 242"/>
                  <a:gd name="T76" fmla="*/ 74 w 349"/>
                  <a:gd name="T77" fmla="*/ 0 h 242"/>
                  <a:gd name="T78" fmla="*/ 66 w 349"/>
                  <a:gd name="T79" fmla="*/ 0 h 242"/>
                  <a:gd name="T80" fmla="*/ 57 w 349"/>
                  <a:gd name="T81" fmla="*/ 3 h 242"/>
                  <a:gd name="T82" fmla="*/ 48 w 349"/>
                  <a:gd name="T83" fmla="*/ 8 h 242"/>
                  <a:gd name="T84" fmla="*/ 40 w 349"/>
                  <a:gd name="T85" fmla="*/ 14 h 242"/>
                  <a:gd name="T86" fmla="*/ 32 w 349"/>
                  <a:gd name="T87" fmla="*/ 18 h 242"/>
                  <a:gd name="T88" fmla="*/ 25 w 349"/>
                  <a:gd name="T89" fmla="*/ 21 h 242"/>
                  <a:gd name="T90" fmla="*/ 18 w 349"/>
                  <a:gd name="T91" fmla="*/ 22 h 242"/>
                  <a:gd name="T92" fmla="*/ 13 w 349"/>
                  <a:gd name="T93" fmla="*/ 23 h 242"/>
                  <a:gd name="T94" fmla="*/ 8 w 349"/>
                  <a:gd name="T95" fmla="*/ 23 h 242"/>
                  <a:gd name="T96" fmla="*/ 3 w 349"/>
                  <a:gd name="T97" fmla="*/ 27 h 242"/>
                  <a:gd name="T98" fmla="*/ 0 w 349"/>
                  <a:gd name="T99" fmla="*/ 36 h 242"/>
                  <a:gd name="T100" fmla="*/ 0 w 349"/>
                  <a:gd name="T101" fmla="*/ 42 h 242"/>
                  <a:gd name="T102" fmla="*/ 2 w 349"/>
                  <a:gd name="T103" fmla="*/ 47 h 242"/>
                  <a:gd name="T104" fmla="*/ 2 w 349"/>
                  <a:gd name="T105" fmla="*/ 47 h 2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242"/>
                  <a:gd name="T161" fmla="*/ 349 w 349"/>
                  <a:gd name="T162" fmla="*/ 242 h 2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242">
                    <a:moveTo>
                      <a:pt x="4" y="94"/>
                    </a:moveTo>
                    <a:lnTo>
                      <a:pt x="4" y="97"/>
                    </a:lnTo>
                    <a:lnTo>
                      <a:pt x="7" y="106"/>
                    </a:lnTo>
                    <a:lnTo>
                      <a:pt x="10" y="113"/>
                    </a:lnTo>
                    <a:lnTo>
                      <a:pt x="13" y="120"/>
                    </a:lnTo>
                    <a:lnTo>
                      <a:pt x="17" y="129"/>
                    </a:lnTo>
                    <a:lnTo>
                      <a:pt x="22" y="139"/>
                    </a:lnTo>
                    <a:lnTo>
                      <a:pt x="26" y="146"/>
                    </a:lnTo>
                    <a:lnTo>
                      <a:pt x="34" y="155"/>
                    </a:lnTo>
                    <a:lnTo>
                      <a:pt x="41" y="162"/>
                    </a:lnTo>
                    <a:lnTo>
                      <a:pt x="51" y="170"/>
                    </a:lnTo>
                    <a:lnTo>
                      <a:pt x="59" y="176"/>
                    </a:lnTo>
                    <a:lnTo>
                      <a:pt x="70" y="183"/>
                    </a:lnTo>
                    <a:lnTo>
                      <a:pt x="75" y="186"/>
                    </a:lnTo>
                    <a:lnTo>
                      <a:pt x="82" y="187"/>
                    </a:lnTo>
                    <a:lnTo>
                      <a:pt x="88" y="190"/>
                    </a:lnTo>
                    <a:lnTo>
                      <a:pt x="96" y="191"/>
                    </a:lnTo>
                    <a:lnTo>
                      <a:pt x="101" y="191"/>
                    </a:lnTo>
                    <a:lnTo>
                      <a:pt x="108" y="192"/>
                    </a:lnTo>
                    <a:lnTo>
                      <a:pt x="112" y="194"/>
                    </a:lnTo>
                    <a:lnTo>
                      <a:pt x="119" y="195"/>
                    </a:lnTo>
                    <a:lnTo>
                      <a:pt x="129" y="198"/>
                    </a:lnTo>
                    <a:lnTo>
                      <a:pt x="140" y="202"/>
                    </a:lnTo>
                    <a:lnTo>
                      <a:pt x="148" y="206"/>
                    </a:lnTo>
                    <a:lnTo>
                      <a:pt x="158" y="210"/>
                    </a:lnTo>
                    <a:lnTo>
                      <a:pt x="164" y="213"/>
                    </a:lnTo>
                    <a:lnTo>
                      <a:pt x="174" y="218"/>
                    </a:lnTo>
                    <a:lnTo>
                      <a:pt x="179" y="221"/>
                    </a:lnTo>
                    <a:lnTo>
                      <a:pt x="185" y="225"/>
                    </a:lnTo>
                    <a:lnTo>
                      <a:pt x="192" y="228"/>
                    </a:lnTo>
                    <a:lnTo>
                      <a:pt x="199" y="232"/>
                    </a:lnTo>
                    <a:lnTo>
                      <a:pt x="204" y="235"/>
                    </a:lnTo>
                    <a:lnTo>
                      <a:pt x="210" y="237"/>
                    </a:lnTo>
                    <a:lnTo>
                      <a:pt x="216" y="240"/>
                    </a:lnTo>
                    <a:lnTo>
                      <a:pt x="223" y="242"/>
                    </a:lnTo>
                    <a:lnTo>
                      <a:pt x="229" y="242"/>
                    </a:lnTo>
                    <a:lnTo>
                      <a:pt x="238" y="242"/>
                    </a:lnTo>
                    <a:lnTo>
                      <a:pt x="246" y="240"/>
                    </a:lnTo>
                    <a:lnTo>
                      <a:pt x="256" y="239"/>
                    </a:lnTo>
                    <a:lnTo>
                      <a:pt x="266" y="236"/>
                    </a:lnTo>
                    <a:lnTo>
                      <a:pt x="277" y="233"/>
                    </a:lnTo>
                    <a:lnTo>
                      <a:pt x="287" y="231"/>
                    </a:lnTo>
                    <a:lnTo>
                      <a:pt x="298" y="228"/>
                    </a:lnTo>
                    <a:lnTo>
                      <a:pt x="307" y="224"/>
                    </a:lnTo>
                    <a:lnTo>
                      <a:pt x="316" y="220"/>
                    </a:lnTo>
                    <a:lnTo>
                      <a:pt x="326" y="216"/>
                    </a:lnTo>
                    <a:lnTo>
                      <a:pt x="333" y="212"/>
                    </a:lnTo>
                    <a:lnTo>
                      <a:pt x="338" y="207"/>
                    </a:lnTo>
                    <a:lnTo>
                      <a:pt x="344" y="203"/>
                    </a:lnTo>
                    <a:lnTo>
                      <a:pt x="346" y="201"/>
                    </a:lnTo>
                    <a:lnTo>
                      <a:pt x="349" y="196"/>
                    </a:lnTo>
                    <a:lnTo>
                      <a:pt x="346" y="191"/>
                    </a:lnTo>
                    <a:lnTo>
                      <a:pt x="345" y="186"/>
                    </a:lnTo>
                    <a:lnTo>
                      <a:pt x="341" y="177"/>
                    </a:lnTo>
                    <a:lnTo>
                      <a:pt x="335" y="170"/>
                    </a:lnTo>
                    <a:lnTo>
                      <a:pt x="327" y="160"/>
                    </a:lnTo>
                    <a:lnTo>
                      <a:pt x="320" y="150"/>
                    </a:lnTo>
                    <a:lnTo>
                      <a:pt x="311" y="139"/>
                    </a:lnTo>
                    <a:lnTo>
                      <a:pt x="301" y="128"/>
                    </a:lnTo>
                    <a:lnTo>
                      <a:pt x="296" y="121"/>
                    </a:lnTo>
                    <a:lnTo>
                      <a:pt x="290" y="114"/>
                    </a:lnTo>
                    <a:lnTo>
                      <a:pt x="285" y="109"/>
                    </a:lnTo>
                    <a:lnTo>
                      <a:pt x="281" y="103"/>
                    </a:lnTo>
                    <a:lnTo>
                      <a:pt x="268" y="91"/>
                    </a:lnTo>
                    <a:lnTo>
                      <a:pt x="259" y="80"/>
                    </a:lnTo>
                    <a:lnTo>
                      <a:pt x="249" y="68"/>
                    </a:lnTo>
                    <a:lnTo>
                      <a:pt x="240" y="58"/>
                    </a:lnTo>
                    <a:lnTo>
                      <a:pt x="229" y="49"/>
                    </a:lnTo>
                    <a:lnTo>
                      <a:pt x="223" y="42"/>
                    </a:lnTo>
                    <a:lnTo>
                      <a:pt x="214" y="32"/>
                    </a:lnTo>
                    <a:lnTo>
                      <a:pt x="207" y="27"/>
                    </a:lnTo>
                    <a:lnTo>
                      <a:pt x="199" y="20"/>
                    </a:lnTo>
                    <a:lnTo>
                      <a:pt x="192" y="15"/>
                    </a:lnTo>
                    <a:lnTo>
                      <a:pt x="184" y="9"/>
                    </a:lnTo>
                    <a:lnTo>
                      <a:pt x="174" y="6"/>
                    </a:lnTo>
                    <a:lnTo>
                      <a:pt x="166" y="2"/>
                    </a:lnTo>
                    <a:lnTo>
                      <a:pt x="159" y="2"/>
                    </a:lnTo>
                    <a:lnTo>
                      <a:pt x="148" y="0"/>
                    </a:lnTo>
                    <a:lnTo>
                      <a:pt x="140" y="0"/>
                    </a:lnTo>
                    <a:lnTo>
                      <a:pt x="132" y="0"/>
                    </a:lnTo>
                    <a:lnTo>
                      <a:pt x="123" y="2"/>
                    </a:lnTo>
                    <a:lnTo>
                      <a:pt x="114" y="5"/>
                    </a:lnTo>
                    <a:lnTo>
                      <a:pt x="107" y="9"/>
                    </a:lnTo>
                    <a:lnTo>
                      <a:pt x="97" y="15"/>
                    </a:lnTo>
                    <a:lnTo>
                      <a:pt x="91" y="23"/>
                    </a:lnTo>
                    <a:lnTo>
                      <a:pt x="81" y="28"/>
                    </a:lnTo>
                    <a:lnTo>
                      <a:pt x="73" y="32"/>
                    </a:lnTo>
                    <a:lnTo>
                      <a:pt x="65" y="35"/>
                    </a:lnTo>
                    <a:lnTo>
                      <a:pt x="58" y="39"/>
                    </a:lnTo>
                    <a:lnTo>
                      <a:pt x="51" y="41"/>
                    </a:lnTo>
                    <a:lnTo>
                      <a:pt x="44" y="43"/>
                    </a:lnTo>
                    <a:lnTo>
                      <a:pt x="37" y="43"/>
                    </a:lnTo>
                    <a:lnTo>
                      <a:pt x="32" y="45"/>
                    </a:lnTo>
                    <a:lnTo>
                      <a:pt x="26" y="45"/>
                    </a:lnTo>
                    <a:lnTo>
                      <a:pt x="21" y="46"/>
                    </a:lnTo>
                    <a:lnTo>
                      <a:pt x="17" y="46"/>
                    </a:lnTo>
                    <a:lnTo>
                      <a:pt x="13" y="47"/>
                    </a:lnTo>
                    <a:lnTo>
                      <a:pt x="7" y="53"/>
                    </a:lnTo>
                    <a:lnTo>
                      <a:pt x="3" y="62"/>
                    </a:lnTo>
                    <a:lnTo>
                      <a:pt x="0" y="71"/>
                    </a:lnTo>
                    <a:lnTo>
                      <a:pt x="0" y="79"/>
                    </a:lnTo>
                    <a:lnTo>
                      <a:pt x="0" y="84"/>
                    </a:lnTo>
                    <a:lnTo>
                      <a:pt x="2" y="88"/>
                    </a:lnTo>
                    <a:lnTo>
                      <a:pt x="4" y="94"/>
                    </a:lnTo>
                    <a:close/>
                  </a:path>
                </a:pathLst>
              </a:custGeom>
              <a:solidFill>
                <a:schemeClr val="tx1"/>
              </a:solidFill>
              <a:ln w="9525">
                <a:noFill/>
                <a:round/>
                <a:headEnd/>
                <a:tailEnd/>
              </a:ln>
            </p:spPr>
            <p:txBody>
              <a:bodyPr>
                <a:prstTxWarp prst="textNoShape">
                  <a:avLst/>
                </a:prstTxWarp>
              </a:bodyPr>
              <a:lstStyle/>
              <a:p>
                <a:endParaRPr lang="en-US"/>
              </a:p>
            </p:txBody>
          </p:sp>
          <p:sp>
            <p:nvSpPr>
              <p:cNvPr id="102422" name="Freeform 13"/>
              <p:cNvSpPr>
                <a:spLocks/>
              </p:cNvSpPr>
              <p:nvPr/>
            </p:nvSpPr>
            <p:spPr bwMode="auto">
              <a:xfrm>
                <a:off x="4057" y="2004"/>
                <a:ext cx="143" cy="114"/>
              </a:xfrm>
              <a:custGeom>
                <a:avLst/>
                <a:gdLst>
                  <a:gd name="T0" fmla="*/ 142 w 285"/>
                  <a:gd name="T1" fmla="*/ 0 h 228"/>
                  <a:gd name="T2" fmla="*/ 137 w 285"/>
                  <a:gd name="T3" fmla="*/ 0 h 228"/>
                  <a:gd name="T4" fmla="*/ 132 w 285"/>
                  <a:gd name="T5" fmla="*/ 1 h 228"/>
                  <a:gd name="T6" fmla="*/ 125 w 285"/>
                  <a:gd name="T7" fmla="*/ 3 h 228"/>
                  <a:gd name="T8" fmla="*/ 117 w 285"/>
                  <a:gd name="T9" fmla="*/ 5 h 228"/>
                  <a:gd name="T10" fmla="*/ 107 w 285"/>
                  <a:gd name="T11" fmla="*/ 8 h 228"/>
                  <a:gd name="T12" fmla="*/ 96 w 285"/>
                  <a:gd name="T13" fmla="*/ 12 h 228"/>
                  <a:gd name="T14" fmla="*/ 87 w 285"/>
                  <a:gd name="T15" fmla="*/ 14 h 228"/>
                  <a:gd name="T16" fmla="*/ 80 w 285"/>
                  <a:gd name="T17" fmla="*/ 14 h 228"/>
                  <a:gd name="T18" fmla="*/ 72 w 285"/>
                  <a:gd name="T19" fmla="*/ 13 h 228"/>
                  <a:gd name="T20" fmla="*/ 65 w 285"/>
                  <a:gd name="T21" fmla="*/ 13 h 228"/>
                  <a:gd name="T22" fmla="*/ 57 w 285"/>
                  <a:gd name="T23" fmla="*/ 12 h 228"/>
                  <a:gd name="T24" fmla="*/ 49 w 285"/>
                  <a:gd name="T25" fmla="*/ 11 h 228"/>
                  <a:gd name="T26" fmla="*/ 42 w 285"/>
                  <a:gd name="T27" fmla="*/ 10 h 228"/>
                  <a:gd name="T28" fmla="*/ 33 w 285"/>
                  <a:gd name="T29" fmla="*/ 8 h 228"/>
                  <a:gd name="T30" fmla="*/ 28 w 285"/>
                  <a:gd name="T31" fmla="*/ 7 h 228"/>
                  <a:gd name="T32" fmla="*/ 24 w 285"/>
                  <a:gd name="T33" fmla="*/ 12 h 228"/>
                  <a:gd name="T34" fmla="*/ 19 w 285"/>
                  <a:gd name="T35" fmla="*/ 20 h 228"/>
                  <a:gd name="T36" fmla="*/ 16 w 285"/>
                  <a:gd name="T37" fmla="*/ 26 h 228"/>
                  <a:gd name="T38" fmla="*/ 12 w 285"/>
                  <a:gd name="T39" fmla="*/ 33 h 228"/>
                  <a:gd name="T40" fmla="*/ 9 w 285"/>
                  <a:gd name="T41" fmla="*/ 41 h 228"/>
                  <a:gd name="T42" fmla="*/ 6 w 285"/>
                  <a:gd name="T43" fmla="*/ 49 h 228"/>
                  <a:gd name="T44" fmla="*/ 3 w 285"/>
                  <a:gd name="T45" fmla="*/ 57 h 228"/>
                  <a:gd name="T46" fmla="*/ 1 w 285"/>
                  <a:gd name="T47" fmla="*/ 65 h 228"/>
                  <a:gd name="T48" fmla="*/ 0 w 285"/>
                  <a:gd name="T49" fmla="*/ 73 h 228"/>
                  <a:gd name="T50" fmla="*/ 0 w 285"/>
                  <a:gd name="T51" fmla="*/ 81 h 228"/>
                  <a:gd name="T52" fmla="*/ 1 w 285"/>
                  <a:gd name="T53" fmla="*/ 88 h 228"/>
                  <a:gd name="T54" fmla="*/ 5 w 285"/>
                  <a:gd name="T55" fmla="*/ 94 h 228"/>
                  <a:gd name="T56" fmla="*/ 10 w 285"/>
                  <a:gd name="T57" fmla="*/ 101 h 228"/>
                  <a:gd name="T58" fmla="*/ 17 w 285"/>
                  <a:gd name="T59" fmla="*/ 105 h 228"/>
                  <a:gd name="T60" fmla="*/ 24 w 285"/>
                  <a:gd name="T61" fmla="*/ 109 h 228"/>
                  <a:gd name="T62" fmla="*/ 30 w 285"/>
                  <a:gd name="T63" fmla="*/ 111 h 228"/>
                  <a:gd name="T64" fmla="*/ 37 w 285"/>
                  <a:gd name="T65" fmla="*/ 113 h 228"/>
                  <a:gd name="T66" fmla="*/ 42 w 285"/>
                  <a:gd name="T67" fmla="*/ 114 h 228"/>
                  <a:gd name="T68" fmla="*/ 49 w 285"/>
                  <a:gd name="T69" fmla="*/ 114 h 228"/>
                  <a:gd name="T70" fmla="*/ 55 w 285"/>
                  <a:gd name="T71" fmla="*/ 114 h 228"/>
                  <a:gd name="T72" fmla="*/ 62 w 285"/>
                  <a:gd name="T73" fmla="*/ 114 h 228"/>
                  <a:gd name="T74" fmla="*/ 68 w 285"/>
                  <a:gd name="T75" fmla="*/ 112 h 228"/>
                  <a:gd name="T76" fmla="*/ 74 w 285"/>
                  <a:gd name="T77" fmla="*/ 111 h 228"/>
                  <a:gd name="T78" fmla="*/ 80 w 285"/>
                  <a:gd name="T79" fmla="*/ 111 h 228"/>
                  <a:gd name="T80" fmla="*/ 86 w 285"/>
                  <a:gd name="T81" fmla="*/ 110 h 228"/>
                  <a:gd name="T82" fmla="*/ 95 w 285"/>
                  <a:gd name="T83" fmla="*/ 109 h 228"/>
                  <a:gd name="T84" fmla="*/ 103 w 285"/>
                  <a:gd name="T85" fmla="*/ 111 h 228"/>
                  <a:gd name="T86" fmla="*/ 109 w 285"/>
                  <a:gd name="T87" fmla="*/ 112 h 228"/>
                  <a:gd name="T88" fmla="*/ 117 w 285"/>
                  <a:gd name="T89" fmla="*/ 114 h 228"/>
                  <a:gd name="T90" fmla="*/ 124 w 285"/>
                  <a:gd name="T91" fmla="*/ 109 h 228"/>
                  <a:gd name="T92" fmla="*/ 128 w 285"/>
                  <a:gd name="T93" fmla="*/ 101 h 228"/>
                  <a:gd name="T94" fmla="*/ 131 w 285"/>
                  <a:gd name="T95" fmla="*/ 93 h 228"/>
                  <a:gd name="T96" fmla="*/ 131 w 285"/>
                  <a:gd name="T97" fmla="*/ 84 h 228"/>
                  <a:gd name="T98" fmla="*/ 133 w 285"/>
                  <a:gd name="T99" fmla="*/ 75 h 228"/>
                  <a:gd name="T100" fmla="*/ 133 w 285"/>
                  <a:gd name="T101" fmla="*/ 65 h 228"/>
                  <a:gd name="T102" fmla="*/ 134 w 285"/>
                  <a:gd name="T103" fmla="*/ 54 h 228"/>
                  <a:gd name="T104" fmla="*/ 135 w 285"/>
                  <a:gd name="T105" fmla="*/ 44 h 228"/>
                  <a:gd name="T106" fmla="*/ 135 w 285"/>
                  <a:gd name="T107" fmla="*/ 34 h 228"/>
                  <a:gd name="T108" fmla="*/ 136 w 285"/>
                  <a:gd name="T109" fmla="*/ 25 h 228"/>
                  <a:gd name="T110" fmla="*/ 138 w 285"/>
                  <a:gd name="T111" fmla="*/ 15 h 228"/>
                  <a:gd name="T112" fmla="*/ 140 w 285"/>
                  <a:gd name="T113" fmla="*/ 8 h 228"/>
                  <a:gd name="T114" fmla="*/ 142 w 285"/>
                  <a:gd name="T115" fmla="*/ 2 h 228"/>
                  <a:gd name="T116" fmla="*/ 143 w 285"/>
                  <a:gd name="T117" fmla="*/ 0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5"/>
                  <a:gd name="T178" fmla="*/ 0 h 228"/>
                  <a:gd name="T179" fmla="*/ 285 w 285"/>
                  <a:gd name="T180" fmla="*/ 228 h 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5" h="228">
                    <a:moveTo>
                      <a:pt x="285" y="0"/>
                    </a:moveTo>
                    <a:lnTo>
                      <a:pt x="284" y="0"/>
                    </a:lnTo>
                    <a:lnTo>
                      <a:pt x="279" y="0"/>
                    </a:lnTo>
                    <a:lnTo>
                      <a:pt x="274" y="0"/>
                    </a:lnTo>
                    <a:lnTo>
                      <a:pt x="270" y="1"/>
                    </a:lnTo>
                    <a:lnTo>
                      <a:pt x="263" y="2"/>
                    </a:lnTo>
                    <a:lnTo>
                      <a:pt x="258" y="4"/>
                    </a:lnTo>
                    <a:lnTo>
                      <a:pt x="250" y="5"/>
                    </a:lnTo>
                    <a:lnTo>
                      <a:pt x="242" y="8"/>
                    </a:lnTo>
                    <a:lnTo>
                      <a:pt x="233" y="9"/>
                    </a:lnTo>
                    <a:lnTo>
                      <a:pt x="225" y="13"/>
                    </a:lnTo>
                    <a:lnTo>
                      <a:pt x="214" y="16"/>
                    </a:lnTo>
                    <a:lnTo>
                      <a:pt x="203" y="19"/>
                    </a:lnTo>
                    <a:lnTo>
                      <a:pt x="191" y="23"/>
                    </a:lnTo>
                    <a:lnTo>
                      <a:pt x="180" y="28"/>
                    </a:lnTo>
                    <a:lnTo>
                      <a:pt x="173" y="27"/>
                    </a:lnTo>
                    <a:lnTo>
                      <a:pt x="166" y="27"/>
                    </a:lnTo>
                    <a:lnTo>
                      <a:pt x="160" y="27"/>
                    </a:lnTo>
                    <a:lnTo>
                      <a:pt x="153" y="27"/>
                    </a:lnTo>
                    <a:lnTo>
                      <a:pt x="144" y="26"/>
                    </a:lnTo>
                    <a:lnTo>
                      <a:pt x="138" y="26"/>
                    </a:lnTo>
                    <a:lnTo>
                      <a:pt x="129" y="26"/>
                    </a:lnTo>
                    <a:lnTo>
                      <a:pt x="124" y="26"/>
                    </a:lnTo>
                    <a:lnTo>
                      <a:pt x="114" y="24"/>
                    </a:lnTo>
                    <a:lnTo>
                      <a:pt x="108" y="23"/>
                    </a:lnTo>
                    <a:lnTo>
                      <a:pt x="98" y="21"/>
                    </a:lnTo>
                    <a:lnTo>
                      <a:pt x="91" y="20"/>
                    </a:lnTo>
                    <a:lnTo>
                      <a:pt x="83" y="19"/>
                    </a:lnTo>
                    <a:lnTo>
                      <a:pt x="73" y="16"/>
                    </a:lnTo>
                    <a:lnTo>
                      <a:pt x="65" y="15"/>
                    </a:lnTo>
                    <a:lnTo>
                      <a:pt x="58" y="12"/>
                    </a:lnTo>
                    <a:lnTo>
                      <a:pt x="56" y="13"/>
                    </a:lnTo>
                    <a:lnTo>
                      <a:pt x="53" y="17"/>
                    </a:lnTo>
                    <a:lnTo>
                      <a:pt x="47" y="24"/>
                    </a:lnTo>
                    <a:lnTo>
                      <a:pt x="42" y="34"/>
                    </a:lnTo>
                    <a:lnTo>
                      <a:pt x="38" y="39"/>
                    </a:lnTo>
                    <a:lnTo>
                      <a:pt x="34" y="45"/>
                    </a:lnTo>
                    <a:lnTo>
                      <a:pt x="31" y="51"/>
                    </a:lnTo>
                    <a:lnTo>
                      <a:pt x="27" y="60"/>
                    </a:lnTo>
                    <a:lnTo>
                      <a:pt x="23" y="65"/>
                    </a:lnTo>
                    <a:lnTo>
                      <a:pt x="20" y="75"/>
                    </a:lnTo>
                    <a:lnTo>
                      <a:pt x="17" y="82"/>
                    </a:lnTo>
                    <a:lnTo>
                      <a:pt x="15" y="90"/>
                    </a:lnTo>
                    <a:lnTo>
                      <a:pt x="12" y="97"/>
                    </a:lnTo>
                    <a:lnTo>
                      <a:pt x="8" y="105"/>
                    </a:lnTo>
                    <a:lnTo>
                      <a:pt x="5" y="113"/>
                    </a:lnTo>
                    <a:lnTo>
                      <a:pt x="4" y="121"/>
                    </a:lnTo>
                    <a:lnTo>
                      <a:pt x="1" y="129"/>
                    </a:lnTo>
                    <a:lnTo>
                      <a:pt x="0" y="138"/>
                    </a:lnTo>
                    <a:lnTo>
                      <a:pt x="0" y="146"/>
                    </a:lnTo>
                    <a:lnTo>
                      <a:pt x="0" y="155"/>
                    </a:lnTo>
                    <a:lnTo>
                      <a:pt x="0" y="161"/>
                    </a:lnTo>
                    <a:lnTo>
                      <a:pt x="1" y="169"/>
                    </a:lnTo>
                    <a:lnTo>
                      <a:pt x="2" y="176"/>
                    </a:lnTo>
                    <a:lnTo>
                      <a:pt x="6" y="183"/>
                    </a:lnTo>
                    <a:lnTo>
                      <a:pt x="9" y="188"/>
                    </a:lnTo>
                    <a:lnTo>
                      <a:pt x="15" y="195"/>
                    </a:lnTo>
                    <a:lnTo>
                      <a:pt x="20" y="201"/>
                    </a:lnTo>
                    <a:lnTo>
                      <a:pt x="27" y="207"/>
                    </a:lnTo>
                    <a:lnTo>
                      <a:pt x="34" y="210"/>
                    </a:lnTo>
                    <a:lnTo>
                      <a:pt x="41" y="213"/>
                    </a:lnTo>
                    <a:lnTo>
                      <a:pt x="47" y="217"/>
                    </a:lnTo>
                    <a:lnTo>
                      <a:pt x="53" y="220"/>
                    </a:lnTo>
                    <a:lnTo>
                      <a:pt x="60" y="222"/>
                    </a:lnTo>
                    <a:lnTo>
                      <a:pt x="67" y="224"/>
                    </a:lnTo>
                    <a:lnTo>
                      <a:pt x="73" y="225"/>
                    </a:lnTo>
                    <a:lnTo>
                      <a:pt x="79" y="228"/>
                    </a:lnTo>
                    <a:lnTo>
                      <a:pt x="84" y="228"/>
                    </a:lnTo>
                    <a:lnTo>
                      <a:pt x="91" y="228"/>
                    </a:lnTo>
                    <a:lnTo>
                      <a:pt x="98" y="228"/>
                    </a:lnTo>
                    <a:lnTo>
                      <a:pt x="103" y="228"/>
                    </a:lnTo>
                    <a:lnTo>
                      <a:pt x="110" y="228"/>
                    </a:lnTo>
                    <a:lnTo>
                      <a:pt x="117" y="228"/>
                    </a:lnTo>
                    <a:lnTo>
                      <a:pt x="124" y="227"/>
                    </a:lnTo>
                    <a:lnTo>
                      <a:pt x="129" y="227"/>
                    </a:lnTo>
                    <a:lnTo>
                      <a:pt x="135" y="224"/>
                    </a:lnTo>
                    <a:lnTo>
                      <a:pt x="142" y="224"/>
                    </a:lnTo>
                    <a:lnTo>
                      <a:pt x="147" y="222"/>
                    </a:lnTo>
                    <a:lnTo>
                      <a:pt x="154" y="222"/>
                    </a:lnTo>
                    <a:lnTo>
                      <a:pt x="160" y="221"/>
                    </a:lnTo>
                    <a:lnTo>
                      <a:pt x="165" y="220"/>
                    </a:lnTo>
                    <a:lnTo>
                      <a:pt x="172" y="220"/>
                    </a:lnTo>
                    <a:lnTo>
                      <a:pt x="179" y="220"/>
                    </a:lnTo>
                    <a:lnTo>
                      <a:pt x="190" y="218"/>
                    </a:lnTo>
                    <a:lnTo>
                      <a:pt x="201" y="220"/>
                    </a:lnTo>
                    <a:lnTo>
                      <a:pt x="206" y="221"/>
                    </a:lnTo>
                    <a:lnTo>
                      <a:pt x="213" y="222"/>
                    </a:lnTo>
                    <a:lnTo>
                      <a:pt x="218" y="224"/>
                    </a:lnTo>
                    <a:lnTo>
                      <a:pt x="225" y="228"/>
                    </a:lnTo>
                    <a:lnTo>
                      <a:pt x="233" y="228"/>
                    </a:lnTo>
                    <a:lnTo>
                      <a:pt x="242" y="225"/>
                    </a:lnTo>
                    <a:lnTo>
                      <a:pt x="248" y="217"/>
                    </a:lnTo>
                    <a:lnTo>
                      <a:pt x="255" y="207"/>
                    </a:lnTo>
                    <a:lnTo>
                      <a:pt x="255" y="201"/>
                    </a:lnTo>
                    <a:lnTo>
                      <a:pt x="258" y="194"/>
                    </a:lnTo>
                    <a:lnTo>
                      <a:pt x="261" y="186"/>
                    </a:lnTo>
                    <a:lnTo>
                      <a:pt x="262" y="177"/>
                    </a:lnTo>
                    <a:lnTo>
                      <a:pt x="262" y="168"/>
                    </a:lnTo>
                    <a:lnTo>
                      <a:pt x="265" y="158"/>
                    </a:lnTo>
                    <a:lnTo>
                      <a:pt x="265" y="149"/>
                    </a:lnTo>
                    <a:lnTo>
                      <a:pt x="266" y="140"/>
                    </a:lnTo>
                    <a:lnTo>
                      <a:pt x="266" y="129"/>
                    </a:lnTo>
                    <a:lnTo>
                      <a:pt x="268" y="119"/>
                    </a:lnTo>
                    <a:lnTo>
                      <a:pt x="268" y="108"/>
                    </a:lnTo>
                    <a:lnTo>
                      <a:pt x="269" y="98"/>
                    </a:lnTo>
                    <a:lnTo>
                      <a:pt x="269" y="87"/>
                    </a:lnTo>
                    <a:lnTo>
                      <a:pt x="270" y="77"/>
                    </a:lnTo>
                    <a:lnTo>
                      <a:pt x="270" y="68"/>
                    </a:lnTo>
                    <a:lnTo>
                      <a:pt x="272" y="58"/>
                    </a:lnTo>
                    <a:lnTo>
                      <a:pt x="272" y="49"/>
                    </a:lnTo>
                    <a:lnTo>
                      <a:pt x="274" y="39"/>
                    </a:lnTo>
                    <a:lnTo>
                      <a:pt x="276" y="30"/>
                    </a:lnTo>
                    <a:lnTo>
                      <a:pt x="277" y="24"/>
                    </a:lnTo>
                    <a:lnTo>
                      <a:pt x="279" y="16"/>
                    </a:lnTo>
                    <a:lnTo>
                      <a:pt x="281" y="9"/>
                    </a:lnTo>
                    <a:lnTo>
                      <a:pt x="283" y="4"/>
                    </a:lnTo>
                    <a:lnTo>
                      <a:pt x="285" y="0"/>
                    </a:lnTo>
                    <a:close/>
                  </a:path>
                </a:pathLst>
              </a:custGeom>
              <a:solidFill>
                <a:schemeClr val="tx1"/>
              </a:solidFill>
              <a:ln w="9525">
                <a:noFill/>
                <a:round/>
                <a:headEnd/>
                <a:tailEnd/>
              </a:ln>
            </p:spPr>
            <p:txBody>
              <a:bodyPr>
                <a:prstTxWarp prst="textNoShape">
                  <a:avLst/>
                </a:prstTxWarp>
              </a:bodyPr>
              <a:lstStyle/>
              <a:p>
                <a:endParaRPr lang="en-US"/>
              </a:p>
            </p:txBody>
          </p:sp>
          <p:sp>
            <p:nvSpPr>
              <p:cNvPr id="102423" name="Freeform 14"/>
              <p:cNvSpPr>
                <a:spLocks/>
              </p:cNvSpPr>
              <p:nvPr/>
            </p:nvSpPr>
            <p:spPr bwMode="auto">
              <a:xfrm>
                <a:off x="4422" y="1985"/>
                <a:ext cx="130" cy="191"/>
              </a:xfrm>
              <a:custGeom>
                <a:avLst/>
                <a:gdLst>
                  <a:gd name="T0" fmla="*/ 44 w 260"/>
                  <a:gd name="T1" fmla="*/ 0 h 383"/>
                  <a:gd name="T2" fmla="*/ 44 w 260"/>
                  <a:gd name="T3" fmla="*/ 5 h 383"/>
                  <a:gd name="T4" fmla="*/ 43 w 260"/>
                  <a:gd name="T5" fmla="*/ 11 h 383"/>
                  <a:gd name="T6" fmla="*/ 43 w 260"/>
                  <a:gd name="T7" fmla="*/ 16 h 383"/>
                  <a:gd name="T8" fmla="*/ 42 w 260"/>
                  <a:gd name="T9" fmla="*/ 22 h 383"/>
                  <a:gd name="T10" fmla="*/ 41 w 260"/>
                  <a:gd name="T11" fmla="*/ 29 h 383"/>
                  <a:gd name="T12" fmla="*/ 40 w 260"/>
                  <a:gd name="T13" fmla="*/ 36 h 383"/>
                  <a:gd name="T14" fmla="*/ 38 w 260"/>
                  <a:gd name="T15" fmla="*/ 44 h 383"/>
                  <a:gd name="T16" fmla="*/ 35 w 260"/>
                  <a:gd name="T17" fmla="*/ 50 h 383"/>
                  <a:gd name="T18" fmla="*/ 32 w 260"/>
                  <a:gd name="T19" fmla="*/ 58 h 383"/>
                  <a:gd name="T20" fmla="*/ 29 w 260"/>
                  <a:gd name="T21" fmla="*/ 66 h 383"/>
                  <a:gd name="T22" fmla="*/ 25 w 260"/>
                  <a:gd name="T23" fmla="*/ 72 h 383"/>
                  <a:gd name="T24" fmla="*/ 20 w 260"/>
                  <a:gd name="T25" fmla="*/ 80 h 383"/>
                  <a:gd name="T26" fmla="*/ 14 w 260"/>
                  <a:gd name="T27" fmla="*/ 86 h 383"/>
                  <a:gd name="T28" fmla="*/ 8 w 260"/>
                  <a:gd name="T29" fmla="*/ 91 h 383"/>
                  <a:gd name="T30" fmla="*/ 4 w 260"/>
                  <a:gd name="T31" fmla="*/ 98 h 383"/>
                  <a:gd name="T32" fmla="*/ 1 w 260"/>
                  <a:gd name="T33" fmla="*/ 105 h 383"/>
                  <a:gd name="T34" fmla="*/ 0 w 260"/>
                  <a:gd name="T35" fmla="*/ 113 h 383"/>
                  <a:gd name="T36" fmla="*/ 2 w 260"/>
                  <a:gd name="T37" fmla="*/ 121 h 383"/>
                  <a:gd name="T38" fmla="*/ 5 w 260"/>
                  <a:gd name="T39" fmla="*/ 129 h 383"/>
                  <a:gd name="T40" fmla="*/ 9 w 260"/>
                  <a:gd name="T41" fmla="*/ 138 h 383"/>
                  <a:gd name="T42" fmla="*/ 15 w 260"/>
                  <a:gd name="T43" fmla="*/ 146 h 383"/>
                  <a:gd name="T44" fmla="*/ 21 w 260"/>
                  <a:gd name="T45" fmla="*/ 155 h 383"/>
                  <a:gd name="T46" fmla="*/ 29 w 260"/>
                  <a:gd name="T47" fmla="*/ 163 h 383"/>
                  <a:gd name="T48" fmla="*/ 36 w 260"/>
                  <a:gd name="T49" fmla="*/ 169 h 383"/>
                  <a:gd name="T50" fmla="*/ 44 w 260"/>
                  <a:gd name="T51" fmla="*/ 176 h 383"/>
                  <a:gd name="T52" fmla="*/ 52 w 260"/>
                  <a:gd name="T53" fmla="*/ 182 h 383"/>
                  <a:gd name="T54" fmla="*/ 60 w 260"/>
                  <a:gd name="T55" fmla="*/ 186 h 383"/>
                  <a:gd name="T56" fmla="*/ 68 w 260"/>
                  <a:gd name="T57" fmla="*/ 189 h 383"/>
                  <a:gd name="T58" fmla="*/ 75 w 260"/>
                  <a:gd name="T59" fmla="*/ 191 h 383"/>
                  <a:gd name="T60" fmla="*/ 81 w 260"/>
                  <a:gd name="T61" fmla="*/ 191 h 383"/>
                  <a:gd name="T62" fmla="*/ 87 w 260"/>
                  <a:gd name="T63" fmla="*/ 190 h 383"/>
                  <a:gd name="T64" fmla="*/ 94 w 260"/>
                  <a:gd name="T65" fmla="*/ 187 h 383"/>
                  <a:gd name="T66" fmla="*/ 101 w 260"/>
                  <a:gd name="T67" fmla="*/ 182 h 383"/>
                  <a:gd name="T68" fmla="*/ 105 w 260"/>
                  <a:gd name="T69" fmla="*/ 176 h 383"/>
                  <a:gd name="T70" fmla="*/ 109 w 260"/>
                  <a:gd name="T71" fmla="*/ 167 h 383"/>
                  <a:gd name="T72" fmla="*/ 111 w 260"/>
                  <a:gd name="T73" fmla="*/ 158 h 383"/>
                  <a:gd name="T74" fmla="*/ 114 w 260"/>
                  <a:gd name="T75" fmla="*/ 150 h 383"/>
                  <a:gd name="T76" fmla="*/ 116 w 260"/>
                  <a:gd name="T77" fmla="*/ 143 h 383"/>
                  <a:gd name="T78" fmla="*/ 119 w 260"/>
                  <a:gd name="T79" fmla="*/ 138 h 383"/>
                  <a:gd name="T80" fmla="*/ 123 w 260"/>
                  <a:gd name="T81" fmla="*/ 130 h 383"/>
                  <a:gd name="T82" fmla="*/ 125 w 260"/>
                  <a:gd name="T83" fmla="*/ 122 h 383"/>
                  <a:gd name="T84" fmla="*/ 128 w 260"/>
                  <a:gd name="T85" fmla="*/ 111 h 383"/>
                  <a:gd name="T86" fmla="*/ 129 w 260"/>
                  <a:gd name="T87" fmla="*/ 103 h 383"/>
                  <a:gd name="T88" fmla="*/ 129 w 260"/>
                  <a:gd name="T89" fmla="*/ 97 h 383"/>
                  <a:gd name="T90" fmla="*/ 129 w 260"/>
                  <a:gd name="T91" fmla="*/ 90 h 383"/>
                  <a:gd name="T92" fmla="*/ 129 w 260"/>
                  <a:gd name="T93" fmla="*/ 84 h 383"/>
                  <a:gd name="T94" fmla="*/ 127 w 260"/>
                  <a:gd name="T95" fmla="*/ 77 h 383"/>
                  <a:gd name="T96" fmla="*/ 125 w 260"/>
                  <a:gd name="T97" fmla="*/ 70 h 383"/>
                  <a:gd name="T98" fmla="*/ 123 w 260"/>
                  <a:gd name="T99" fmla="*/ 63 h 383"/>
                  <a:gd name="T100" fmla="*/ 120 w 260"/>
                  <a:gd name="T101" fmla="*/ 57 h 383"/>
                  <a:gd name="T102" fmla="*/ 116 w 260"/>
                  <a:gd name="T103" fmla="*/ 50 h 383"/>
                  <a:gd name="T104" fmla="*/ 110 w 260"/>
                  <a:gd name="T105" fmla="*/ 43 h 383"/>
                  <a:gd name="T106" fmla="*/ 102 w 260"/>
                  <a:gd name="T107" fmla="*/ 34 h 383"/>
                  <a:gd name="T108" fmla="*/ 94 w 260"/>
                  <a:gd name="T109" fmla="*/ 26 h 383"/>
                  <a:gd name="T110" fmla="*/ 87 w 260"/>
                  <a:gd name="T111" fmla="*/ 21 h 383"/>
                  <a:gd name="T112" fmla="*/ 81 w 260"/>
                  <a:gd name="T113" fmla="*/ 17 h 383"/>
                  <a:gd name="T114" fmla="*/ 75 w 260"/>
                  <a:gd name="T115" fmla="*/ 14 h 383"/>
                  <a:gd name="T116" fmla="*/ 69 w 260"/>
                  <a:gd name="T117" fmla="*/ 11 h 383"/>
                  <a:gd name="T118" fmla="*/ 64 w 260"/>
                  <a:gd name="T119" fmla="*/ 7 h 383"/>
                  <a:gd name="T120" fmla="*/ 56 w 260"/>
                  <a:gd name="T121" fmla="*/ 4 h 383"/>
                  <a:gd name="T122" fmla="*/ 49 w 260"/>
                  <a:gd name="T123" fmla="*/ 1 h 383"/>
                  <a:gd name="T124" fmla="*/ 44 w 260"/>
                  <a:gd name="T125" fmla="*/ 0 h 3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0"/>
                  <a:gd name="T190" fmla="*/ 0 h 383"/>
                  <a:gd name="T191" fmla="*/ 260 w 260"/>
                  <a:gd name="T192" fmla="*/ 383 h 3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0" h="383">
                    <a:moveTo>
                      <a:pt x="87" y="0"/>
                    </a:moveTo>
                    <a:lnTo>
                      <a:pt x="87" y="0"/>
                    </a:lnTo>
                    <a:lnTo>
                      <a:pt x="87" y="4"/>
                    </a:lnTo>
                    <a:lnTo>
                      <a:pt x="87" y="10"/>
                    </a:lnTo>
                    <a:lnTo>
                      <a:pt x="87" y="18"/>
                    </a:lnTo>
                    <a:lnTo>
                      <a:pt x="86" y="22"/>
                    </a:lnTo>
                    <a:lnTo>
                      <a:pt x="86" y="28"/>
                    </a:lnTo>
                    <a:lnTo>
                      <a:pt x="85" y="33"/>
                    </a:lnTo>
                    <a:lnTo>
                      <a:pt x="85" y="40"/>
                    </a:lnTo>
                    <a:lnTo>
                      <a:pt x="83" y="45"/>
                    </a:lnTo>
                    <a:lnTo>
                      <a:pt x="82" y="52"/>
                    </a:lnTo>
                    <a:lnTo>
                      <a:pt x="82" y="59"/>
                    </a:lnTo>
                    <a:lnTo>
                      <a:pt x="82" y="67"/>
                    </a:lnTo>
                    <a:lnTo>
                      <a:pt x="79" y="73"/>
                    </a:lnTo>
                    <a:lnTo>
                      <a:pt x="78" y="80"/>
                    </a:lnTo>
                    <a:lnTo>
                      <a:pt x="75" y="88"/>
                    </a:lnTo>
                    <a:lnTo>
                      <a:pt x="72" y="95"/>
                    </a:lnTo>
                    <a:lnTo>
                      <a:pt x="70" y="101"/>
                    </a:lnTo>
                    <a:lnTo>
                      <a:pt x="67" y="110"/>
                    </a:lnTo>
                    <a:lnTo>
                      <a:pt x="64" y="116"/>
                    </a:lnTo>
                    <a:lnTo>
                      <a:pt x="61" y="125"/>
                    </a:lnTo>
                    <a:lnTo>
                      <a:pt x="57" y="132"/>
                    </a:lnTo>
                    <a:lnTo>
                      <a:pt x="53" y="140"/>
                    </a:lnTo>
                    <a:lnTo>
                      <a:pt x="49" y="145"/>
                    </a:lnTo>
                    <a:lnTo>
                      <a:pt x="45" y="153"/>
                    </a:lnTo>
                    <a:lnTo>
                      <a:pt x="39" y="160"/>
                    </a:lnTo>
                    <a:lnTo>
                      <a:pt x="34" y="166"/>
                    </a:lnTo>
                    <a:lnTo>
                      <a:pt x="27" y="173"/>
                    </a:lnTo>
                    <a:lnTo>
                      <a:pt x="22" y="179"/>
                    </a:lnTo>
                    <a:lnTo>
                      <a:pt x="15" y="183"/>
                    </a:lnTo>
                    <a:lnTo>
                      <a:pt x="11" y="190"/>
                    </a:lnTo>
                    <a:lnTo>
                      <a:pt x="7" y="196"/>
                    </a:lnTo>
                    <a:lnTo>
                      <a:pt x="4" y="204"/>
                    </a:lnTo>
                    <a:lnTo>
                      <a:pt x="1" y="211"/>
                    </a:lnTo>
                    <a:lnTo>
                      <a:pt x="1" y="219"/>
                    </a:lnTo>
                    <a:lnTo>
                      <a:pt x="0" y="226"/>
                    </a:lnTo>
                    <a:lnTo>
                      <a:pt x="1" y="235"/>
                    </a:lnTo>
                    <a:lnTo>
                      <a:pt x="3" y="242"/>
                    </a:lnTo>
                    <a:lnTo>
                      <a:pt x="7" y="252"/>
                    </a:lnTo>
                    <a:lnTo>
                      <a:pt x="9" y="259"/>
                    </a:lnTo>
                    <a:lnTo>
                      <a:pt x="13" y="268"/>
                    </a:lnTo>
                    <a:lnTo>
                      <a:pt x="18" y="276"/>
                    </a:lnTo>
                    <a:lnTo>
                      <a:pt x="23" y="285"/>
                    </a:lnTo>
                    <a:lnTo>
                      <a:pt x="30" y="293"/>
                    </a:lnTo>
                    <a:lnTo>
                      <a:pt x="37" y="302"/>
                    </a:lnTo>
                    <a:lnTo>
                      <a:pt x="42" y="311"/>
                    </a:lnTo>
                    <a:lnTo>
                      <a:pt x="49" y="317"/>
                    </a:lnTo>
                    <a:lnTo>
                      <a:pt x="57" y="326"/>
                    </a:lnTo>
                    <a:lnTo>
                      <a:pt x="64" y="333"/>
                    </a:lnTo>
                    <a:lnTo>
                      <a:pt x="72" y="339"/>
                    </a:lnTo>
                    <a:lnTo>
                      <a:pt x="80" y="346"/>
                    </a:lnTo>
                    <a:lnTo>
                      <a:pt x="87" y="353"/>
                    </a:lnTo>
                    <a:lnTo>
                      <a:pt x="97" y="359"/>
                    </a:lnTo>
                    <a:lnTo>
                      <a:pt x="104" y="364"/>
                    </a:lnTo>
                    <a:lnTo>
                      <a:pt x="112" y="368"/>
                    </a:lnTo>
                    <a:lnTo>
                      <a:pt x="119" y="372"/>
                    </a:lnTo>
                    <a:lnTo>
                      <a:pt x="128" y="376"/>
                    </a:lnTo>
                    <a:lnTo>
                      <a:pt x="135" y="379"/>
                    </a:lnTo>
                    <a:lnTo>
                      <a:pt x="143" y="380"/>
                    </a:lnTo>
                    <a:lnTo>
                      <a:pt x="149" y="382"/>
                    </a:lnTo>
                    <a:lnTo>
                      <a:pt x="157" y="383"/>
                    </a:lnTo>
                    <a:lnTo>
                      <a:pt x="162" y="383"/>
                    </a:lnTo>
                    <a:lnTo>
                      <a:pt x="168" y="382"/>
                    </a:lnTo>
                    <a:lnTo>
                      <a:pt x="173" y="380"/>
                    </a:lnTo>
                    <a:lnTo>
                      <a:pt x="179" y="379"/>
                    </a:lnTo>
                    <a:lnTo>
                      <a:pt x="187" y="375"/>
                    </a:lnTo>
                    <a:lnTo>
                      <a:pt x="195" y="372"/>
                    </a:lnTo>
                    <a:lnTo>
                      <a:pt x="201" y="365"/>
                    </a:lnTo>
                    <a:lnTo>
                      <a:pt x="206" y="359"/>
                    </a:lnTo>
                    <a:lnTo>
                      <a:pt x="210" y="352"/>
                    </a:lnTo>
                    <a:lnTo>
                      <a:pt x="214" y="343"/>
                    </a:lnTo>
                    <a:lnTo>
                      <a:pt x="217" y="335"/>
                    </a:lnTo>
                    <a:lnTo>
                      <a:pt x="219" y="327"/>
                    </a:lnTo>
                    <a:lnTo>
                      <a:pt x="221" y="317"/>
                    </a:lnTo>
                    <a:lnTo>
                      <a:pt x="224" y="309"/>
                    </a:lnTo>
                    <a:lnTo>
                      <a:pt x="227" y="301"/>
                    </a:lnTo>
                    <a:lnTo>
                      <a:pt x="230" y="294"/>
                    </a:lnTo>
                    <a:lnTo>
                      <a:pt x="232" y="287"/>
                    </a:lnTo>
                    <a:lnTo>
                      <a:pt x="235" y="282"/>
                    </a:lnTo>
                    <a:lnTo>
                      <a:pt x="238" y="276"/>
                    </a:lnTo>
                    <a:lnTo>
                      <a:pt x="240" y="270"/>
                    </a:lnTo>
                    <a:lnTo>
                      <a:pt x="245" y="261"/>
                    </a:lnTo>
                    <a:lnTo>
                      <a:pt x="249" y="253"/>
                    </a:lnTo>
                    <a:lnTo>
                      <a:pt x="250" y="244"/>
                    </a:lnTo>
                    <a:lnTo>
                      <a:pt x="254" y="234"/>
                    </a:lnTo>
                    <a:lnTo>
                      <a:pt x="255" y="223"/>
                    </a:lnTo>
                    <a:lnTo>
                      <a:pt x="258" y="214"/>
                    </a:lnTo>
                    <a:lnTo>
                      <a:pt x="258" y="207"/>
                    </a:lnTo>
                    <a:lnTo>
                      <a:pt x="258" y="200"/>
                    </a:lnTo>
                    <a:lnTo>
                      <a:pt x="258" y="194"/>
                    </a:lnTo>
                    <a:lnTo>
                      <a:pt x="260" y="188"/>
                    </a:lnTo>
                    <a:lnTo>
                      <a:pt x="258" y="181"/>
                    </a:lnTo>
                    <a:lnTo>
                      <a:pt x="258" y="175"/>
                    </a:lnTo>
                    <a:lnTo>
                      <a:pt x="257" y="168"/>
                    </a:lnTo>
                    <a:lnTo>
                      <a:pt x="257" y="163"/>
                    </a:lnTo>
                    <a:lnTo>
                      <a:pt x="254" y="155"/>
                    </a:lnTo>
                    <a:lnTo>
                      <a:pt x="253" y="149"/>
                    </a:lnTo>
                    <a:lnTo>
                      <a:pt x="250" y="141"/>
                    </a:lnTo>
                    <a:lnTo>
                      <a:pt x="249" y="134"/>
                    </a:lnTo>
                    <a:lnTo>
                      <a:pt x="246" y="127"/>
                    </a:lnTo>
                    <a:lnTo>
                      <a:pt x="243" y="121"/>
                    </a:lnTo>
                    <a:lnTo>
                      <a:pt x="239" y="114"/>
                    </a:lnTo>
                    <a:lnTo>
                      <a:pt x="236" y="108"/>
                    </a:lnTo>
                    <a:lnTo>
                      <a:pt x="231" y="100"/>
                    </a:lnTo>
                    <a:lnTo>
                      <a:pt x="225" y="93"/>
                    </a:lnTo>
                    <a:lnTo>
                      <a:pt x="220" y="86"/>
                    </a:lnTo>
                    <a:lnTo>
                      <a:pt x="216" y="80"/>
                    </a:lnTo>
                    <a:lnTo>
                      <a:pt x="204" y="69"/>
                    </a:lnTo>
                    <a:lnTo>
                      <a:pt x="194" y="58"/>
                    </a:lnTo>
                    <a:lnTo>
                      <a:pt x="187" y="52"/>
                    </a:lnTo>
                    <a:lnTo>
                      <a:pt x="180" y="48"/>
                    </a:lnTo>
                    <a:lnTo>
                      <a:pt x="173" y="43"/>
                    </a:lnTo>
                    <a:lnTo>
                      <a:pt x="168" y="39"/>
                    </a:lnTo>
                    <a:lnTo>
                      <a:pt x="162" y="34"/>
                    </a:lnTo>
                    <a:lnTo>
                      <a:pt x="157" y="32"/>
                    </a:lnTo>
                    <a:lnTo>
                      <a:pt x="150" y="28"/>
                    </a:lnTo>
                    <a:lnTo>
                      <a:pt x="145" y="25"/>
                    </a:lnTo>
                    <a:lnTo>
                      <a:pt x="138" y="22"/>
                    </a:lnTo>
                    <a:lnTo>
                      <a:pt x="132" y="18"/>
                    </a:lnTo>
                    <a:lnTo>
                      <a:pt x="127" y="15"/>
                    </a:lnTo>
                    <a:lnTo>
                      <a:pt x="123" y="13"/>
                    </a:lnTo>
                    <a:lnTo>
                      <a:pt x="112" y="8"/>
                    </a:lnTo>
                    <a:lnTo>
                      <a:pt x="104" y="6"/>
                    </a:lnTo>
                    <a:lnTo>
                      <a:pt x="97" y="2"/>
                    </a:lnTo>
                    <a:lnTo>
                      <a:pt x="93" y="2"/>
                    </a:lnTo>
                    <a:lnTo>
                      <a:pt x="87" y="0"/>
                    </a:lnTo>
                    <a:close/>
                  </a:path>
                </a:pathLst>
              </a:custGeom>
              <a:solidFill>
                <a:schemeClr val="tx1"/>
              </a:solidFill>
              <a:ln w="9525">
                <a:noFill/>
                <a:round/>
                <a:headEnd/>
                <a:tailEnd/>
              </a:ln>
            </p:spPr>
            <p:txBody>
              <a:bodyPr>
                <a:prstTxWarp prst="textNoShape">
                  <a:avLst/>
                </a:prstTxWarp>
              </a:bodyPr>
              <a:lstStyle/>
              <a:p>
                <a:endParaRPr lang="en-US"/>
              </a:p>
            </p:txBody>
          </p:sp>
          <p:sp>
            <p:nvSpPr>
              <p:cNvPr id="102424" name="Freeform 15"/>
              <p:cNvSpPr>
                <a:spLocks/>
              </p:cNvSpPr>
              <p:nvPr/>
            </p:nvSpPr>
            <p:spPr bwMode="auto">
              <a:xfrm>
                <a:off x="4210" y="2043"/>
                <a:ext cx="178" cy="190"/>
              </a:xfrm>
              <a:custGeom>
                <a:avLst/>
                <a:gdLst>
                  <a:gd name="T0" fmla="*/ 5 w 357"/>
                  <a:gd name="T1" fmla="*/ 40 h 381"/>
                  <a:gd name="T2" fmla="*/ 4 w 357"/>
                  <a:gd name="T3" fmla="*/ 46 h 381"/>
                  <a:gd name="T4" fmla="*/ 3 w 357"/>
                  <a:gd name="T5" fmla="*/ 56 h 381"/>
                  <a:gd name="T6" fmla="*/ 1 w 357"/>
                  <a:gd name="T7" fmla="*/ 68 h 381"/>
                  <a:gd name="T8" fmla="*/ 1 w 357"/>
                  <a:gd name="T9" fmla="*/ 83 h 381"/>
                  <a:gd name="T10" fmla="*/ 0 w 357"/>
                  <a:gd name="T11" fmla="*/ 97 h 381"/>
                  <a:gd name="T12" fmla="*/ 0 w 357"/>
                  <a:gd name="T13" fmla="*/ 113 h 381"/>
                  <a:gd name="T14" fmla="*/ 2 w 357"/>
                  <a:gd name="T15" fmla="*/ 129 h 381"/>
                  <a:gd name="T16" fmla="*/ 5 w 357"/>
                  <a:gd name="T17" fmla="*/ 144 h 381"/>
                  <a:gd name="T18" fmla="*/ 11 w 357"/>
                  <a:gd name="T19" fmla="*/ 157 h 381"/>
                  <a:gd name="T20" fmla="*/ 19 w 357"/>
                  <a:gd name="T21" fmla="*/ 169 h 381"/>
                  <a:gd name="T22" fmla="*/ 29 w 357"/>
                  <a:gd name="T23" fmla="*/ 177 h 381"/>
                  <a:gd name="T24" fmla="*/ 39 w 357"/>
                  <a:gd name="T25" fmla="*/ 185 h 381"/>
                  <a:gd name="T26" fmla="*/ 49 w 357"/>
                  <a:gd name="T27" fmla="*/ 187 h 381"/>
                  <a:gd name="T28" fmla="*/ 62 w 357"/>
                  <a:gd name="T29" fmla="*/ 189 h 381"/>
                  <a:gd name="T30" fmla="*/ 75 w 357"/>
                  <a:gd name="T31" fmla="*/ 189 h 381"/>
                  <a:gd name="T32" fmla="*/ 87 w 357"/>
                  <a:gd name="T33" fmla="*/ 188 h 381"/>
                  <a:gd name="T34" fmla="*/ 99 w 357"/>
                  <a:gd name="T35" fmla="*/ 185 h 381"/>
                  <a:gd name="T36" fmla="*/ 111 w 357"/>
                  <a:gd name="T37" fmla="*/ 182 h 381"/>
                  <a:gd name="T38" fmla="*/ 123 w 357"/>
                  <a:gd name="T39" fmla="*/ 177 h 381"/>
                  <a:gd name="T40" fmla="*/ 135 w 357"/>
                  <a:gd name="T41" fmla="*/ 174 h 381"/>
                  <a:gd name="T42" fmla="*/ 144 w 357"/>
                  <a:gd name="T43" fmla="*/ 169 h 381"/>
                  <a:gd name="T44" fmla="*/ 155 w 357"/>
                  <a:gd name="T45" fmla="*/ 161 h 381"/>
                  <a:gd name="T46" fmla="*/ 161 w 357"/>
                  <a:gd name="T47" fmla="*/ 152 h 381"/>
                  <a:gd name="T48" fmla="*/ 163 w 357"/>
                  <a:gd name="T49" fmla="*/ 142 h 381"/>
                  <a:gd name="T50" fmla="*/ 165 w 357"/>
                  <a:gd name="T51" fmla="*/ 131 h 381"/>
                  <a:gd name="T52" fmla="*/ 169 w 357"/>
                  <a:gd name="T53" fmla="*/ 120 h 381"/>
                  <a:gd name="T54" fmla="*/ 174 w 357"/>
                  <a:gd name="T55" fmla="*/ 105 h 381"/>
                  <a:gd name="T56" fmla="*/ 178 w 357"/>
                  <a:gd name="T57" fmla="*/ 90 h 381"/>
                  <a:gd name="T58" fmla="*/ 178 w 357"/>
                  <a:gd name="T59" fmla="*/ 76 h 381"/>
                  <a:gd name="T60" fmla="*/ 174 w 357"/>
                  <a:gd name="T61" fmla="*/ 62 h 381"/>
                  <a:gd name="T62" fmla="*/ 163 w 357"/>
                  <a:gd name="T63" fmla="*/ 52 h 381"/>
                  <a:gd name="T64" fmla="*/ 152 w 357"/>
                  <a:gd name="T65" fmla="*/ 46 h 381"/>
                  <a:gd name="T66" fmla="*/ 142 w 357"/>
                  <a:gd name="T67" fmla="*/ 44 h 381"/>
                  <a:gd name="T68" fmla="*/ 133 w 357"/>
                  <a:gd name="T69" fmla="*/ 44 h 381"/>
                  <a:gd name="T70" fmla="*/ 121 w 357"/>
                  <a:gd name="T71" fmla="*/ 44 h 381"/>
                  <a:gd name="T72" fmla="*/ 110 w 357"/>
                  <a:gd name="T73" fmla="*/ 44 h 381"/>
                  <a:gd name="T74" fmla="*/ 99 w 357"/>
                  <a:gd name="T75" fmla="*/ 45 h 381"/>
                  <a:gd name="T76" fmla="*/ 88 w 357"/>
                  <a:gd name="T77" fmla="*/ 46 h 381"/>
                  <a:gd name="T78" fmla="*/ 77 w 357"/>
                  <a:gd name="T79" fmla="*/ 45 h 381"/>
                  <a:gd name="T80" fmla="*/ 67 w 357"/>
                  <a:gd name="T81" fmla="*/ 44 h 381"/>
                  <a:gd name="T82" fmla="*/ 57 w 357"/>
                  <a:gd name="T83" fmla="*/ 40 h 381"/>
                  <a:gd name="T84" fmla="*/ 49 w 357"/>
                  <a:gd name="T85" fmla="*/ 36 h 381"/>
                  <a:gd name="T86" fmla="*/ 36 w 357"/>
                  <a:gd name="T87" fmla="*/ 21 h 381"/>
                  <a:gd name="T88" fmla="*/ 26 w 357"/>
                  <a:gd name="T89" fmla="*/ 7 h 381"/>
                  <a:gd name="T90" fmla="*/ 21 w 357"/>
                  <a:gd name="T91" fmla="*/ 0 h 381"/>
                  <a:gd name="T92" fmla="*/ 16 w 357"/>
                  <a:gd name="T93" fmla="*/ 4 h 381"/>
                  <a:gd name="T94" fmla="*/ 12 w 357"/>
                  <a:gd name="T95" fmla="*/ 12 h 381"/>
                  <a:gd name="T96" fmla="*/ 9 w 357"/>
                  <a:gd name="T97" fmla="*/ 25 h 381"/>
                  <a:gd name="T98" fmla="*/ 7 w 357"/>
                  <a:gd name="T99" fmla="*/ 33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381"/>
                  <a:gd name="T152" fmla="*/ 357 w 357"/>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381">
                    <a:moveTo>
                      <a:pt x="14" y="74"/>
                    </a:moveTo>
                    <a:lnTo>
                      <a:pt x="13" y="74"/>
                    </a:lnTo>
                    <a:lnTo>
                      <a:pt x="11" y="80"/>
                    </a:lnTo>
                    <a:lnTo>
                      <a:pt x="11" y="84"/>
                    </a:lnTo>
                    <a:lnTo>
                      <a:pt x="10" y="88"/>
                    </a:lnTo>
                    <a:lnTo>
                      <a:pt x="9" y="93"/>
                    </a:lnTo>
                    <a:lnTo>
                      <a:pt x="9" y="99"/>
                    </a:lnTo>
                    <a:lnTo>
                      <a:pt x="7" y="104"/>
                    </a:lnTo>
                    <a:lnTo>
                      <a:pt x="6" y="113"/>
                    </a:lnTo>
                    <a:lnTo>
                      <a:pt x="5" y="119"/>
                    </a:lnTo>
                    <a:lnTo>
                      <a:pt x="3" y="129"/>
                    </a:lnTo>
                    <a:lnTo>
                      <a:pt x="2" y="136"/>
                    </a:lnTo>
                    <a:lnTo>
                      <a:pt x="2" y="145"/>
                    </a:lnTo>
                    <a:lnTo>
                      <a:pt x="2" y="155"/>
                    </a:lnTo>
                    <a:lnTo>
                      <a:pt x="2" y="166"/>
                    </a:lnTo>
                    <a:lnTo>
                      <a:pt x="0" y="176"/>
                    </a:lnTo>
                    <a:lnTo>
                      <a:pt x="0" y="185"/>
                    </a:lnTo>
                    <a:lnTo>
                      <a:pt x="0" y="195"/>
                    </a:lnTo>
                    <a:lnTo>
                      <a:pt x="0" y="206"/>
                    </a:lnTo>
                    <a:lnTo>
                      <a:pt x="0" y="215"/>
                    </a:lnTo>
                    <a:lnTo>
                      <a:pt x="0" y="226"/>
                    </a:lnTo>
                    <a:lnTo>
                      <a:pt x="2" y="237"/>
                    </a:lnTo>
                    <a:lnTo>
                      <a:pt x="3" y="248"/>
                    </a:lnTo>
                    <a:lnTo>
                      <a:pt x="5" y="258"/>
                    </a:lnTo>
                    <a:lnTo>
                      <a:pt x="7" y="267"/>
                    </a:lnTo>
                    <a:lnTo>
                      <a:pt x="9" y="277"/>
                    </a:lnTo>
                    <a:lnTo>
                      <a:pt x="11" y="288"/>
                    </a:lnTo>
                    <a:lnTo>
                      <a:pt x="16" y="296"/>
                    </a:lnTo>
                    <a:lnTo>
                      <a:pt x="18" y="305"/>
                    </a:lnTo>
                    <a:lnTo>
                      <a:pt x="22" y="314"/>
                    </a:lnTo>
                    <a:lnTo>
                      <a:pt x="29" y="323"/>
                    </a:lnTo>
                    <a:lnTo>
                      <a:pt x="33" y="330"/>
                    </a:lnTo>
                    <a:lnTo>
                      <a:pt x="39" y="338"/>
                    </a:lnTo>
                    <a:lnTo>
                      <a:pt x="44" y="344"/>
                    </a:lnTo>
                    <a:lnTo>
                      <a:pt x="51" y="351"/>
                    </a:lnTo>
                    <a:lnTo>
                      <a:pt x="58" y="355"/>
                    </a:lnTo>
                    <a:lnTo>
                      <a:pt x="63" y="360"/>
                    </a:lnTo>
                    <a:lnTo>
                      <a:pt x="72" y="364"/>
                    </a:lnTo>
                    <a:lnTo>
                      <a:pt x="78" y="370"/>
                    </a:lnTo>
                    <a:lnTo>
                      <a:pt x="85" y="371"/>
                    </a:lnTo>
                    <a:lnTo>
                      <a:pt x="92" y="374"/>
                    </a:lnTo>
                    <a:lnTo>
                      <a:pt x="99" y="375"/>
                    </a:lnTo>
                    <a:lnTo>
                      <a:pt x="109" y="378"/>
                    </a:lnTo>
                    <a:lnTo>
                      <a:pt x="115" y="379"/>
                    </a:lnTo>
                    <a:lnTo>
                      <a:pt x="124" y="379"/>
                    </a:lnTo>
                    <a:lnTo>
                      <a:pt x="132" y="379"/>
                    </a:lnTo>
                    <a:lnTo>
                      <a:pt x="141" y="381"/>
                    </a:lnTo>
                    <a:lnTo>
                      <a:pt x="150" y="379"/>
                    </a:lnTo>
                    <a:lnTo>
                      <a:pt x="158" y="379"/>
                    </a:lnTo>
                    <a:lnTo>
                      <a:pt x="165" y="378"/>
                    </a:lnTo>
                    <a:lnTo>
                      <a:pt x="174" y="377"/>
                    </a:lnTo>
                    <a:lnTo>
                      <a:pt x="181" y="375"/>
                    </a:lnTo>
                    <a:lnTo>
                      <a:pt x="191" y="372"/>
                    </a:lnTo>
                    <a:lnTo>
                      <a:pt x="199" y="370"/>
                    </a:lnTo>
                    <a:lnTo>
                      <a:pt x="208" y="370"/>
                    </a:lnTo>
                    <a:lnTo>
                      <a:pt x="215" y="366"/>
                    </a:lnTo>
                    <a:lnTo>
                      <a:pt x="223" y="364"/>
                    </a:lnTo>
                    <a:lnTo>
                      <a:pt x="230" y="360"/>
                    </a:lnTo>
                    <a:lnTo>
                      <a:pt x="240" y="359"/>
                    </a:lnTo>
                    <a:lnTo>
                      <a:pt x="247" y="355"/>
                    </a:lnTo>
                    <a:lnTo>
                      <a:pt x="255" y="353"/>
                    </a:lnTo>
                    <a:lnTo>
                      <a:pt x="262" y="349"/>
                    </a:lnTo>
                    <a:lnTo>
                      <a:pt x="270" y="348"/>
                    </a:lnTo>
                    <a:lnTo>
                      <a:pt x="275" y="344"/>
                    </a:lnTo>
                    <a:lnTo>
                      <a:pt x="282" y="341"/>
                    </a:lnTo>
                    <a:lnTo>
                      <a:pt x="288" y="338"/>
                    </a:lnTo>
                    <a:lnTo>
                      <a:pt x="293" y="334"/>
                    </a:lnTo>
                    <a:lnTo>
                      <a:pt x="301" y="329"/>
                    </a:lnTo>
                    <a:lnTo>
                      <a:pt x="310" y="323"/>
                    </a:lnTo>
                    <a:lnTo>
                      <a:pt x="315" y="316"/>
                    </a:lnTo>
                    <a:lnTo>
                      <a:pt x="319" y="311"/>
                    </a:lnTo>
                    <a:lnTo>
                      <a:pt x="322" y="304"/>
                    </a:lnTo>
                    <a:lnTo>
                      <a:pt x="326" y="299"/>
                    </a:lnTo>
                    <a:lnTo>
                      <a:pt x="326" y="292"/>
                    </a:lnTo>
                    <a:lnTo>
                      <a:pt x="327" y="285"/>
                    </a:lnTo>
                    <a:lnTo>
                      <a:pt x="329" y="278"/>
                    </a:lnTo>
                    <a:lnTo>
                      <a:pt x="330" y="271"/>
                    </a:lnTo>
                    <a:lnTo>
                      <a:pt x="331" y="263"/>
                    </a:lnTo>
                    <a:lnTo>
                      <a:pt x="333" y="255"/>
                    </a:lnTo>
                    <a:lnTo>
                      <a:pt x="336" y="248"/>
                    </a:lnTo>
                    <a:lnTo>
                      <a:pt x="338" y="240"/>
                    </a:lnTo>
                    <a:lnTo>
                      <a:pt x="341" y="230"/>
                    </a:lnTo>
                    <a:lnTo>
                      <a:pt x="345" y="221"/>
                    </a:lnTo>
                    <a:lnTo>
                      <a:pt x="348" y="211"/>
                    </a:lnTo>
                    <a:lnTo>
                      <a:pt x="352" y="201"/>
                    </a:lnTo>
                    <a:lnTo>
                      <a:pt x="353" y="191"/>
                    </a:lnTo>
                    <a:lnTo>
                      <a:pt x="356" y="181"/>
                    </a:lnTo>
                    <a:lnTo>
                      <a:pt x="356" y="171"/>
                    </a:lnTo>
                    <a:lnTo>
                      <a:pt x="357" y="162"/>
                    </a:lnTo>
                    <a:lnTo>
                      <a:pt x="356" y="152"/>
                    </a:lnTo>
                    <a:lnTo>
                      <a:pt x="355" y="143"/>
                    </a:lnTo>
                    <a:lnTo>
                      <a:pt x="352" y="133"/>
                    </a:lnTo>
                    <a:lnTo>
                      <a:pt x="349" y="125"/>
                    </a:lnTo>
                    <a:lnTo>
                      <a:pt x="342" y="117"/>
                    </a:lnTo>
                    <a:lnTo>
                      <a:pt x="337" y="110"/>
                    </a:lnTo>
                    <a:lnTo>
                      <a:pt x="327" y="104"/>
                    </a:lnTo>
                    <a:lnTo>
                      <a:pt x="318" y="99"/>
                    </a:lnTo>
                    <a:lnTo>
                      <a:pt x="311" y="95"/>
                    </a:lnTo>
                    <a:lnTo>
                      <a:pt x="305" y="93"/>
                    </a:lnTo>
                    <a:lnTo>
                      <a:pt x="299" y="91"/>
                    </a:lnTo>
                    <a:lnTo>
                      <a:pt x="292" y="89"/>
                    </a:lnTo>
                    <a:lnTo>
                      <a:pt x="285" y="88"/>
                    </a:lnTo>
                    <a:lnTo>
                      <a:pt x="278" y="88"/>
                    </a:lnTo>
                    <a:lnTo>
                      <a:pt x="271" y="88"/>
                    </a:lnTo>
                    <a:lnTo>
                      <a:pt x="266" y="88"/>
                    </a:lnTo>
                    <a:lnTo>
                      <a:pt x="258" y="88"/>
                    </a:lnTo>
                    <a:lnTo>
                      <a:pt x="251" y="88"/>
                    </a:lnTo>
                    <a:lnTo>
                      <a:pt x="243" y="88"/>
                    </a:lnTo>
                    <a:lnTo>
                      <a:pt x="236" y="89"/>
                    </a:lnTo>
                    <a:lnTo>
                      <a:pt x="229" y="89"/>
                    </a:lnTo>
                    <a:lnTo>
                      <a:pt x="221" y="89"/>
                    </a:lnTo>
                    <a:lnTo>
                      <a:pt x="214" y="89"/>
                    </a:lnTo>
                    <a:lnTo>
                      <a:pt x="207" y="91"/>
                    </a:lnTo>
                    <a:lnTo>
                      <a:pt x="199" y="91"/>
                    </a:lnTo>
                    <a:lnTo>
                      <a:pt x="191" y="91"/>
                    </a:lnTo>
                    <a:lnTo>
                      <a:pt x="184" y="91"/>
                    </a:lnTo>
                    <a:lnTo>
                      <a:pt x="177" y="92"/>
                    </a:lnTo>
                    <a:lnTo>
                      <a:pt x="169" y="91"/>
                    </a:lnTo>
                    <a:lnTo>
                      <a:pt x="162" y="91"/>
                    </a:lnTo>
                    <a:lnTo>
                      <a:pt x="154" y="91"/>
                    </a:lnTo>
                    <a:lnTo>
                      <a:pt x="148" y="91"/>
                    </a:lnTo>
                    <a:lnTo>
                      <a:pt x="140" y="89"/>
                    </a:lnTo>
                    <a:lnTo>
                      <a:pt x="134" y="88"/>
                    </a:lnTo>
                    <a:lnTo>
                      <a:pt x="128" y="85"/>
                    </a:lnTo>
                    <a:lnTo>
                      <a:pt x="122" y="84"/>
                    </a:lnTo>
                    <a:lnTo>
                      <a:pt x="115" y="81"/>
                    </a:lnTo>
                    <a:lnTo>
                      <a:pt x="109" y="78"/>
                    </a:lnTo>
                    <a:lnTo>
                      <a:pt x="103" y="74"/>
                    </a:lnTo>
                    <a:lnTo>
                      <a:pt x="99" y="72"/>
                    </a:lnTo>
                    <a:lnTo>
                      <a:pt x="88" y="61"/>
                    </a:lnTo>
                    <a:lnTo>
                      <a:pt x="78" y="51"/>
                    </a:lnTo>
                    <a:lnTo>
                      <a:pt x="72" y="42"/>
                    </a:lnTo>
                    <a:lnTo>
                      <a:pt x="65" y="32"/>
                    </a:lnTo>
                    <a:lnTo>
                      <a:pt x="58" y="22"/>
                    </a:lnTo>
                    <a:lnTo>
                      <a:pt x="52" y="14"/>
                    </a:lnTo>
                    <a:lnTo>
                      <a:pt x="48" y="7"/>
                    </a:lnTo>
                    <a:lnTo>
                      <a:pt x="46" y="3"/>
                    </a:lnTo>
                    <a:lnTo>
                      <a:pt x="42" y="0"/>
                    </a:lnTo>
                    <a:lnTo>
                      <a:pt x="37" y="0"/>
                    </a:lnTo>
                    <a:lnTo>
                      <a:pt x="35" y="3"/>
                    </a:lnTo>
                    <a:lnTo>
                      <a:pt x="32" y="9"/>
                    </a:lnTo>
                    <a:lnTo>
                      <a:pt x="29" y="13"/>
                    </a:lnTo>
                    <a:lnTo>
                      <a:pt x="28" y="18"/>
                    </a:lnTo>
                    <a:lnTo>
                      <a:pt x="25" y="24"/>
                    </a:lnTo>
                    <a:lnTo>
                      <a:pt x="24" y="33"/>
                    </a:lnTo>
                    <a:lnTo>
                      <a:pt x="21" y="40"/>
                    </a:lnTo>
                    <a:lnTo>
                      <a:pt x="18" y="50"/>
                    </a:lnTo>
                    <a:lnTo>
                      <a:pt x="17" y="55"/>
                    </a:lnTo>
                    <a:lnTo>
                      <a:pt x="17" y="61"/>
                    </a:lnTo>
                    <a:lnTo>
                      <a:pt x="14" y="67"/>
                    </a:lnTo>
                    <a:lnTo>
                      <a:pt x="14" y="74"/>
                    </a:lnTo>
                    <a:close/>
                  </a:path>
                </a:pathLst>
              </a:custGeom>
              <a:solidFill>
                <a:schemeClr val="tx1"/>
              </a:solidFill>
              <a:ln w="9525">
                <a:noFill/>
                <a:round/>
                <a:headEnd/>
                <a:tailEnd/>
              </a:ln>
            </p:spPr>
            <p:txBody>
              <a:bodyPr>
                <a:prstTxWarp prst="textNoShape">
                  <a:avLst/>
                </a:prstTxWarp>
              </a:bodyPr>
              <a:lstStyle/>
              <a:p>
                <a:endParaRPr lang="en-US"/>
              </a:p>
            </p:txBody>
          </p:sp>
          <p:sp>
            <p:nvSpPr>
              <p:cNvPr id="102425" name="Freeform 16"/>
              <p:cNvSpPr>
                <a:spLocks/>
              </p:cNvSpPr>
              <p:nvPr/>
            </p:nvSpPr>
            <p:spPr bwMode="auto">
              <a:xfrm>
                <a:off x="4106" y="2138"/>
                <a:ext cx="126" cy="191"/>
              </a:xfrm>
              <a:custGeom>
                <a:avLst/>
                <a:gdLst>
                  <a:gd name="T0" fmla="*/ 11 w 252"/>
                  <a:gd name="T1" fmla="*/ 16 h 381"/>
                  <a:gd name="T2" fmla="*/ 8 w 252"/>
                  <a:gd name="T3" fmla="*/ 27 h 381"/>
                  <a:gd name="T4" fmla="*/ 6 w 252"/>
                  <a:gd name="T5" fmla="*/ 37 h 381"/>
                  <a:gd name="T6" fmla="*/ 4 w 252"/>
                  <a:gd name="T7" fmla="*/ 45 h 381"/>
                  <a:gd name="T8" fmla="*/ 3 w 252"/>
                  <a:gd name="T9" fmla="*/ 56 h 381"/>
                  <a:gd name="T10" fmla="*/ 1 w 252"/>
                  <a:gd name="T11" fmla="*/ 65 h 381"/>
                  <a:gd name="T12" fmla="*/ 0 w 252"/>
                  <a:gd name="T13" fmla="*/ 76 h 381"/>
                  <a:gd name="T14" fmla="*/ 0 w 252"/>
                  <a:gd name="T15" fmla="*/ 86 h 381"/>
                  <a:gd name="T16" fmla="*/ 0 w 252"/>
                  <a:gd name="T17" fmla="*/ 98 h 381"/>
                  <a:gd name="T18" fmla="*/ 0 w 252"/>
                  <a:gd name="T19" fmla="*/ 109 h 381"/>
                  <a:gd name="T20" fmla="*/ 2 w 252"/>
                  <a:gd name="T21" fmla="*/ 120 h 381"/>
                  <a:gd name="T22" fmla="*/ 4 w 252"/>
                  <a:gd name="T23" fmla="*/ 129 h 381"/>
                  <a:gd name="T24" fmla="*/ 8 w 252"/>
                  <a:gd name="T25" fmla="*/ 141 h 381"/>
                  <a:gd name="T26" fmla="*/ 11 w 252"/>
                  <a:gd name="T27" fmla="*/ 150 h 381"/>
                  <a:gd name="T28" fmla="*/ 16 w 252"/>
                  <a:gd name="T29" fmla="*/ 160 h 381"/>
                  <a:gd name="T30" fmla="*/ 26 w 252"/>
                  <a:gd name="T31" fmla="*/ 170 h 381"/>
                  <a:gd name="T32" fmla="*/ 37 w 252"/>
                  <a:gd name="T33" fmla="*/ 179 h 381"/>
                  <a:gd name="T34" fmla="*/ 47 w 252"/>
                  <a:gd name="T35" fmla="*/ 184 h 381"/>
                  <a:gd name="T36" fmla="*/ 57 w 252"/>
                  <a:gd name="T37" fmla="*/ 188 h 381"/>
                  <a:gd name="T38" fmla="*/ 73 w 252"/>
                  <a:gd name="T39" fmla="*/ 191 h 381"/>
                  <a:gd name="T40" fmla="*/ 88 w 252"/>
                  <a:gd name="T41" fmla="*/ 190 h 381"/>
                  <a:gd name="T42" fmla="*/ 98 w 252"/>
                  <a:gd name="T43" fmla="*/ 185 h 381"/>
                  <a:gd name="T44" fmla="*/ 107 w 252"/>
                  <a:gd name="T45" fmla="*/ 178 h 381"/>
                  <a:gd name="T46" fmla="*/ 114 w 252"/>
                  <a:gd name="T47" fmla="*/ 169 h 381"/>
                  <a:gd name="T48" fmla="*/ 119 w 252"/>
                  <a:gd name="T49" fmla="*/ 160 h 381"/>
                  <a:gd name="T50" fmla="*/ 122 w 252"/>
                  <a:gd name="T51" fmla="*/ 150 h 381"/>
                  <a:gd name="T52" fmla="*/ 125 w 252"/>
                  <a:gd name="T53" fmla="*/ 139 h 381"/>
                  <a:gd name="T54" fmla="*/ 125 w 252"/>
                  <a:gd name="T55" fmla="*/ 135 h 381"/>
                  <a:gd name="T56" fmla="*/ 121 w 252"/>
                  <a:gd name="T57" fmla="*/ 128 h 381"/>
                  <a:gd name="T58" fmla="*/ 113 w 252"/>
                  <a:gd name="T59" fmla="*/ 115 h 381"/>
                  <a:gd name="T60" fmla="*/ 104 w 252"/>
                  <a:gd name="T61" fmla="*/ 99 h 381"/>
                  <a:gd name="T62" fmla="*/ 101 w 252"/>
                  <a:gd name="T63" fmla="*/ 90 h 381"/>
                  <a:gd name="T64" fmla="*/ 97 w 252"/>
                  <a:gd name="T65" fmla="*/ 82 h 381"/>
                  <a:gd name="T66" fmla="*/ 95 w 252"/>
                  <a:gd name="T67" fmla="*/ 69 h 381"/>
                  <a:gd name="T68" fmla="*/ 94 w 252"/>
                  <a:gd name="T69" fmla="*/ 54 h 381"/>
                  <a:gd name="T70" fmla="*/ 92 w 252"/>
                  <a:gd name="T71" fmla="*/ 38 h 381"/>
                  <a:gd name="T72" fmla="*/ 86 w 252"/>
                  <a:gd name="T73" fmla="*/ 25 h 381"/>
                  <a:gd name="T74" fmla="*/ 78 w 252"/>
                  <a:gd name="T75" fmla="*/ 13 h 381"/>
                  <a:gd name="T76" fmla="*/ 68 w 252"/>
                  <a:gd name="T77" fmla="*/ 6 h 381"/>
                  <a:gd name="T78" fmla="*/ 54 w 252"/>
                  <a:gd name="T79" fmla="*/ 1 h 381"/>
                  <a:gd name="T80" fmla="*/ 41 w 252"/>
                  <a:gd name="T81" fmla="*/ 1 h 381"/>
                  <a:gd name="T82" fmla="*/ 29 w 252"/>
                  <a:gd name="T83" fmla="*/ 2 h 381"/>
                  <a:gd name="T84" fmla="*/ 21 w 252"/>
                  <a:gd name="T85" fmla="*/ 5 h 381"/>
                  <a:gd name="T86" fmla="*/ 14 w 252"/>
                  <a:gd name="T87" fmla="*/ 9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2"/>
                  <a:gd name="T133" fmla="*/ 0 h 381"/>
                  <a:gd name="T134" fmla="*/ 252 w 25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2" h="381">
                    <a:moveTo>
                      <a:pt x="26" y="19"/>
                    </a:moveTo>
                    <a:lnTo>
                      <a:pt x="25" y="22"/>
                    </a:lnTo>
                    <a:lnTo>
                      <a:pt x="22" y="31"/>
                    </a:lnTo>
                    <a:lnTo>
                      <a:pt x="21" y="37"/>
                    </a:lnTo>
                    <a:lnTo>
                      <a:pt x="18" y="45"/>
                    </a:lnTo>
                    <a:lnTo>
                      <a:pt x="15" y="53"/>
                    </a:lnTo>
                    <a:lnTo>
                      <a:pt x="15" y="64"/>
                    </a:lnTo>
                    <a:lnTo>
                      <a:pt x="12" y="68"/>
                    </a:lnTo>
                    <a:lnTo>
                      <a:pt x="11" y="74"/>
                    </a:lnTo>
                    <a:lnTo>
                      <a:pt x="11" y="79"/>
                    </a:lnTo>
                    <a:lnTo>
                      <a:pt x="10" y="86"/>
                    </a:lnTo>
                    <a:lnTo>
                      <a:pt x="7" y="90"/>
                    </a:lnTo>
                    <a:lnTo>
                      <a:pt x="7" y="97"/>
                    </a:lnTo>
                    <a:lnTo>
                      <a:pt x="5" y="104"/>
                    </a:lnTo>
                    <a:lnTo>
                      <a:pt x="5" y="111"/>
                    </a:lnTo>
                    <a:lnTo>
                      <a:pt x="4" y="116"/>
                    </a:lnTo>
                    <a:lnTo>
                      <a:pt x="3" y="123"/>
                    </a:lnTo>
                    <a:lnTo>
                      <a:pt x="1" y="130"/>
                    </a:lnTo>
                    <a:lnTo>
                      <a:pt x="1" y="137"/>
                    </a:lnTo>
                    <a:lnTo>
                      <a:pt x="0" y="143"/>
                    </a:lnTo>
                    <a:lnTo>
                      <a:pt x="0" y="152"/>
                    </a:lnTo>
                    <a:lnTo>
                      <a:pt x="0" y="159"/>
                    </a:lnTo>
                    <a:lnTo>
                      <a:pt x="0" y="167"/>
                    </a:lnTo>
                    <a:lnTo>
                      <a:pt x="0" y="172"/>
                    </a:lnTo>
                    <a:lnTo>
                      <a:pt x="0" y="180"/>
                    </a:lnTo>
                    <a:lnTo>
                      <a:pt x="0" y="187"/>
                    </a:lnTo>
                    <a:lnTo>
                      <a:pt x="0" y="195"/>
                    </a:lnTo>
                    <a:lnTo>
                      <a:pt x="0" y="202"/>
                    </a:lnTo>
                    <a:lnTo>
                      <a:pt x="0" y="209"/>
                    </a:lnTo>
                    <a:lnTo>
                      <a:pt x="0" y="217"/>
                    </a:lnTo>
                    <a:lnTo>
                      <a:pt x="1" y="224"/>
                    </a:lnTo>
                    <a:lnTo>
                      <a:pt x="1" y="231"/>
                    </a:lnTo>
                    <a:lnTo>
                      <a:pt x="3" y="239"/>
                    </a:lnTo>
                    <a:lnTo>
                      <a:pt x="4" y="245"/>
                    </a:lnTo>
                    <a:lnTo>
                      <a:pt x="5" y="253"/>
                    </a:lnTo>
                    <a:lnTo>
                      <a:pt x="7" y="258"/>
                    </a:lnTo>
                    <a:lnTo>
                      <a:pt x="10" y="267"/>
                    </a:lnTo>
                    <a:lnTo>
                      <a:pt x="11" y="273"/>
                    </a:lnTo>
                    <a:lnTo>
                      <a:pt x="15" y="282"/>
                    </a:lnTo>
                    <a:lnTo>
                      <a:pt x="16" y="287"/>
                    </a:lnTo>
                    <a:lnTo>
                      <a:pt x="19" y="294"/>
                    </a:lnTo>
                    <a:lnTo>
                      <a:pt x="22" y="299"/>
                    </a:lnTo>
                    <a:lnTo>
                      <a:pt x="26" y="306"/>
                    </a:lnTo>
                    <a:lnTo>
                      <a:pt x="29" y="312"/>
                    </a:lnTo>
                    <a:lnTo>
                      <a:pt x="31" y="319"/>
                    </a:lnTo>
                    <a:lnTo>
                      <a:pt x="36" y="324"/>
                    </a:lnTo>
                    <a:lnTo>
                      <a:pt x="41" y="329"/>
                    </a:lnTo>
                    <a:lnTo>
                      <a:pt x="51" y="340"/>
                    </a:lnTo>
                    <a:lnTo>
                      <a:pt x="62" y="350"/>
                    </a:lnTo>
                    <a:lnTo>
                      <a:pt x="67" y="354"/>
                    </a:lnTo>
                    <a:lnTo>
                      <a:pt x="74" y="358"/>
                    </a:lnTo>
                    <a:lnTo>
                      <a:pt x="81" y="361"/>
                    </a:lnTo>
                    <a:lnTo>
                      <a:pt x="88" y="366"/>
                    </a:lnTo>
                    <a:lnTo>
                      <a:pt x="94" y="368"/>
                    </a:lnTo>
                    <a:lnTo>
                      <a:pt x="101" y="370"/>
                    </a:lnTo>
                    <a:lnTo>
                      <a:pt x="107" y="373"/>
                    </a:lnTo>
                    <a:lnTo>
                      <a:pt x="113" y="376"/>
                    </a:lnTo>
                    <a:lnTo>
                      <a:pt x="124" y="377"/>
                    </a:lnTo>
                    <a:lnTo>
                      <a:pt x="137" y="381"/>
                    </a:lnTo>
                    <a:lnTo>
                      <a:pt x="146" y="381"/>
                    </a:lnTo>
                    <a:lnTo>
                      <a:pt x="156" y="381"/>
                    </a:lnTo>
                    <a:lnTo>
                      <a:pt x="165" y="381"/>
                    </a:lnTo>
                    <a:lnTo>
                      <a:pt x="175" y="380"/>
                    </a:lnTo>
                    <a:lnTo>
                      <a:pt x="182" y="376"/>
                    </a:lnTo>
                    <a:lnTo>
                      <a:pt x="189" y="373"/>
                    </a:lnTo>
                    <a:lnTo>
                      <a:pt x="196" y="369"/>
                    </a:lnTo>
                    <a:lnTo>
                      <a:pt x="202" y="366"/>
                    </a:lnTo>
                    <a:lnTo>
                      <a:pt x="208" y="361"/>
                    </a:lnTo>
                    <a:lnTo>
                      <a:pt x="213" y="355"/>
                    </a:lnTo>
                    <a:lnTo>
                      <a:pt x="219" y="350"/>
                    </a:lnTo>
                    <a:lnTo>
                      <a:pt x="224" y="345"/>
                    </a:lnTo>
                    <a:lnTo>
                      <a:pt x="228" y="338"/>
                    </a:lnTo>
                    <a:lnTo>
                      <a:pt x="231" y="331"/>
                    </a:lnTo>
                    <a:lnTo>
                      <a:pt x="234" y="325"/>
                    </a:lnTo>
                    <a:lnTo>
                      <a:pt x="238" y="319"/>
                    </a:lnTo>
                    <a:lnTo>
                      <a:pt x="239" y="312"/>
                    </a:lnTo>
                    <a:lnTo>
                      <a:pt x="242" y="305"/>
                    </a:lnTo>
                    <a:lnTo>
                      <a:pt x="243" y="299"/>
                    </a:lnTo>
                    <a:lnTo>
                      <a:pt x="246" y="295"/>
                    </a:lnTo>
                    <a:lnTo>
                      <a:pt x="249" y="284"/>
                    </a:lnTo>
                    <a:lnTo>
                      <a:pt x="250" y="278"/>
                    </a:lnTo>
                    <a:lnTo>
                      <a:pt x="250" y="272"/>
                    </a:lnTo>
                    <a:lnTo>
                      <a:pt x="252" y="271"/>
                    </a:lnTo>
                    <a:lnTo>
                      <a:pt x="250" y="269"/>
                    </a:lnTo>
                    <a:lnTo>
                      <a:pt x="249" y="267"/>
                    </a:lnTo>
                    <a:lnTo>
                      <a:pt x="243" y="261"/>
                    </a:lnTo>
                    <a:lnTo>
                      <a:pt x="241" y="256"/>
                    </a:lnTo>
                    <a:lnTo>
                      <a:pt x="235" y="249"/>
                    </a:lnTo>
                    <a:lnTo>
                      <a:pt x="231" y="239"/>
                    </a:lnTo>
                    <a:lnTo>
                      <a:pt x="226" y="230"/>
                    </a:lnTo>
                    <a:lnTo>
                      <a:pt x="220" y="221"/>
                    </a:lnTo>
                    <a:lnTo>
                      <a:pt x="213" y="209"/>
                    </a:lnTo>
                    <a:lnTo>
                      <a:pt x="208" y="198"/>
                    </a:lnTo>
                    <a:lnTo>
                      <a:pt x="205" y="193"/>
                    </a:lnTo>
                    <a:lnTo>
                      <a:pt x="202" y="187"/>
                    </a:lnTo>
                    <a:lnTo>
                      <a:pt x="201" y="180"/>
                    </a:lnTo>
                    <a:lnTo>
                      <a:pt x="198" y="175"/>
                    </a:lnTo>
                    <a:lnTo>
                      <a:pt x="196" y="168"/>
                    </a:lnTo>
                    <a:lnTo>
                      <a:pt x="194" y="163"/>
                    </a:lnTo>
                    <a:lnTo>
                      <a:pt x="193" y="156"/>
                    </a:lnTo>
                    <a:lnTo>
                      <a:pt x="193" y="150"/>
                    </a:lnTo>
                    <a:lnTo>
                      <a:pt x="190" y="138"/>
                    </a:lnTo>
                    <a:lnTo>
                      <a:pt x="190" y="128"/>
                    </a:lnTo>
                    <a:lnTo>
                      <a:pt x="189" y="116"/>
                    </a:lnTo>
                    <a:lnTo>
                      <a:pt x="187" y="107"/>
                    </a:lnTo>
                    <a:lnTo>
                      <a:pt x="187" y="96"/>
                    </a:lnTo>
                    <a:lnTo>
                      <a:pt x="186" y="86"/>
                    </a:lnTo>
                    <a:lnTo>
                      <a:pt x="183" y="75"/>
                    </a:lnTo>
                    <a:lnTo>
                      <a:pt x="179" y="66"/>
                    </a:lnTo>
                    <a:lnTo>
                      <a:pt x="176" y="56"/>
                    </a:lnTo>
                    <a:lnTo>
                      <a:pt x="172" y="49"/>
                    </a:lnTo>
                    <a:lnTo>
                      <a:pt x="168" y="40"/>
                    </a:lnTo>
                    <a:lnTo>
                      <a:pt x="163" y="33"/>
                    </a:lnTo>
                    <a:lnTo>
                      <a:pt x="156" y="26"/>
                    </a:lnTo>
                    <a:lnTo>
                      <a:pt x="150" y="20"/>
                    </a:lnTo>
                    <a:lnTo>
                      <a:pt x="142" y="15"/>
                    </a:lnTo>
                    <a:lnTo>
                      <a:pt x="135" y="11"/>
                    </a:lnTo>
                    <a:lnTo>
                      <a:pt x="127" y="7"/>
                    </a:lnTo>
                    <a:lnTo>
                      <a:pt x="118" y="4"/>
                    </a:lnTo>
                    <a:lnTo>
                      <a:pt x="108" y="1"/>
                    </a:lnTo>
                    <a:lnTo>
                      <a:pt x="98" y="1"/>
                    </a:lnTo>
                    <a:lnTo>
                      <a:pt x="89" y="0"/>
                    </a:lnTo>
                    <a:lnTo>
                      <a:pt x="82" y="1"/>
                    </a:lnTo>
                    <a:lnTo>
                      <a:pt x="71" y="1"/>
                    </a:lnTo>
                    <a:lnTo>
                      <a:pt x="66" y="4"/>
                    </a:lnTo>
                    <a:lnTo>
                      <a:pt x="57" y="4"/>
                    </a:lnTo>
                    <a:lnTo>
                      <a:pt x="52" y="7"/>
                    </a:lnTo>
                    <a:lnTo>
                      <a:pt x="46" y="8"/>
                    </a:lnTo>
                    <a:lnTo>
                      <a:pt x="41" y="9"/>
                    </a:lnTo>
                    <a:lnTo>
                      <a:pt x="36" y="12"/>
                    </a:lnTo>
                    <a:lnTo>
                      <a:pt x="33" y="15"/>
                    </a:lnTo>
                    <a:lnTo>
                      <a:pt x="27" y="18"/>
                    </a:lnTo>
                    <a:lnTo>
                      <a:pt x="26" y="19"/>
                    </a:lnTo>
                    <a:close/>
                  </a:path>
                </a:pathLst>
              </a:custGeom>
              <a:solidFill>
                <a:schemeClr val="tx1"/>
              </a:solidFill>
              <a:ln w="9525">
                <a:noFill/>
                <a:round/>
                <a:headEnd/>
                <a:tailEnd/>
              </a:ln>
            </p:spPr>
            <p:txBody>
              <a:bodyPr>
                <a:prstTxWarp prst="textNoShape">
                  <a:avLst/>
                </a:prstTxWarp>
              </a:bodyPr>
              <a:lstStyle/>
              <a:p>
                <a:endParaRPr lang="en-US"/>
              </a:p>
            </p:txBody>
          </p:sp>
          <p:sp>
            <p:nvSpPr>
              <p:cNvPr id="102426" name="Freeform 17"/>
              <p:cNvSpPr>
                <a:spLocks/>
              </p:cNvSpPr>
              <p:nvPr/>
            </p:nvSpPr>
            <p:spPr bwMode="auto">
              <a:xfrm>
                <a:off x="3748" y="1347"/>
                <a:ext cx="912" cy="525"/>
              </a:xfrm>
              <a:custGeom>
                <a:avLst/>
                <a:gdLst>
                  <a:gd name="T0" fmla="*/ 24 w 1826"/>
                  <a:gd name="T1" fmla="*/ 523 h 1049"/>
                  <a:gd name="T2" fmla="*/ 33 w 1826"/>
                  <a:gd name="T3" fmla="*/ 520 h 1049"/>
                  <a:gd name="T4" fmla="*/ 48 w 1826"/>
                  <a:gd name="T5" fmla="*/ 516 h 1049"/>
                  <a:gd name="T6" fmla="*/ 68 w 1826"/>
                  <a:gd name="T7" fmla="*/ 510 h 1049"/>
                  <a:gd name="T8" fmla="*/ 93 w 1826"/>
                  <a:gd name="T9" fmla="*/ 503 h 1049"/>
                  <a:gd name="T10" fmla="*/ 121 w 1826"/>
                  <a:gd name="T11" fmla="*/ 493 h 1049"/>
                  <a:gd name="T12" fmla="*/ 156 w 1826"/>
                  <a:gd name="T13" fmla="*/ 482 h 1049"/>
                  <a:gd name="T14" fmla="*/ 193 w 1826"/>
                  <a:gd name="T15" fmla="*/ 469 h 1049"/>
                  <a:gd name="T16" fmla="*/ 234 w 1826"/>
                  <a:gd name="T17" fmla="*/ 455 h 1049"/>
                  <a:gd name="T18" fmla="*/ 278 w 1826"/>
                  <a:gd name="T19" fmla="*/ 438 h 1049"/>
                  <a:gd name="T20" fmla="*/ 325 w 1826"/>
                  <a:gd name="T21" fmla="*/ 419 h 1049"/>
                  <a:gd name="T22" fmla="*/ 374 w 1826"/>
                  <a:gd name="T23" fmla="*/ 398 h 1049"/>
                  <a:gd name="T24" fmla="*/ 428 w 1826"/>
                  <a:gd name="T25" fmla="*/ 376 h 1049"/>
                  <a:gd name="T26" fmla="*/ 482 w 1826"/>
                  <a:gd name="T27" fmla="*/ 350 h 1049"/>
                  <a:gd name="T28" fmla="*/ 539 w 1826"/>
                  <a:gd name="T29" fmla="*/ 322 h 1049"/>
                  <a:gd name="T30" fmla="*/ 599 w 1826"/>
                  <a:gd name="T31" fmla="*/ 292 h 1049"/>
                  <a:gd name="T32" fmla="*/ 659 w 1826"/>
                  <a:gd name="T33" fmla="*/ 259 h 1049"/>
                  <a:gd name="T34" fmla="*/ 721 w 1826"/>
                  <a:gd name="T35" fmla="*/ 224 h 1049"/>
                  <a:gd name="T36" fmla="*/ 784 w 1826"/>
                  <a:gd name="T37" fmla="*/ 186 h 1049"/>
                  <a:gd name="T38" fmla="*/ 847 w 1826"/>
                  <a:gd name="T39" fmla="*/ 146 h 1049"/>
                  <a:gd name="T40" fmla="*/ 912 w 1826"/>
                  <a:gd name="T41" fmla="*/ 103 h 1049"/>
                  <a:gd name="T42" fmla="*/ 911 w 1826"/>
                  <a:gd name="T43" fmla="*/ 97 h 1049"/>
                  <a:gd name="T44" fmla="*/ 911 w 1826"/>
                  <a:gd name="T45" fmla="*/ 89 h 1049"/>
                  <a:gd name="T46" fmla="*/ 910 w 1826"/>
                  <a:gd name="T47" fmla="*/ 78 h 1049"/>
                  <a:gd name="T48" fmla="*/ 907 w 1826"/>
                  <a:gd name="T49" fmla="*/ 66 h 1049"/>
                  <a:gd name="T50" fmla="*/ 903 w 1826"/>
                  <a:gd name="T51" fmla="*/ 53 h 1049"/>
                  <a:gd name="T52" fmla="*/ 895 w 1826"/>
                  <a:gd name="T53" fmla="*/ 40 h 1049"/>
                  <a:gd name="T54" fmla="*/ 885 w 1826"/>
                  <a:gd name="T55" fmla="*/ 28 h 1049"/>
                  <a:gd name="T56" fmla="*/ 872 w 1826"/>
                  <a:gd name="T57" fmla="*/ 15 h 1049"/>
                  <a:gd name="T58" fmla="*/ 858 w 1826"/>
                  <a:gd name="T59" fmla="*/ 8 h 1049"/>
                  <a:gd name="T60" fmla="*/ 848 w 1826"/>
                  <a:gd name="T61" fmla="*/ 4 h 1049"/>
                  <a:gd name="T62" fmla="*/ 837 w 1826"/>
                  <a:gd name="T63" fmla="*/ 1 h 1049"/>
                  <a:gd name="T64" fmla="*/ 830 w 1826"/>
                  <a:gd name="T65" fmla="*/ 4 h 1049"/>
                  <a:gd name="T66" fmla="*/ 823 w 1826"/>
                  <a:gd name="T67" fmla="*/ 10 h 1049"/>
                  <a:gd name="T68" fmla="*/ 813 w 1826"/>
                  <a:gd name="T69" fmla="*/ 22 h 1049"/>
                  <a:gd name="T70" fmla="*/ 799 w 1826"/>
                  <a:gd name="T71" fmla="*/ 36 h 1049"/>
                  <a:gd name="T72" fmla="*/ 781 w 1826"/>
                  <a:gd name="T73" fmla="*/ 54 h 1049"/>
                  <a:gd name="T74" fmla="*/ 760 w 1826"/>
                  <a:gd name="T75" fmla="*/ 73 h 1049"/>
                  <a:gd name="T76" fmla="*/ 735 w 1826"/>
                  <a:gd name="T77" fmla="*/ 96 h 1049"/>
                  <a:gd name="T78" fmla="*/ 706 w 1826"/>
                  <a:gd name="T79" fmla="*/ 120 h 1049"/>
                  <a:gd name="T80" fmla="*/ 674 w 1826"/>
                  <a:gd name="T81" fmla="*/ 147 h 1049"/>
                  <a:gd name="T82" fmla="*/ 638 w 1826"/>
                  <a:gd name="T83" fmla="*/ 174 h 1049"/>
                  <a:gd name="T84" fmla="*/ 598 w 1826"/>
                  <a:gd name="T85" fmla="*/ 203 h 1049"/>
                  <a:gd name="T86" fmla="*/ 554 w 1826"/>
                  <a:gd name="T87" fmla="*/ 231 h 1049"/>
                  <a:gd name="T88" fmla="*/ 508 w 1826"/>
                  <a:gd name="T89" fmla="*/ 261 h 1049"/>
                  <a:gd name="T90" fmla="*/ 457 w 1826"/>
                  <a:gd name="T91" fmla="*/ 290 h 1049"/>
                  <a:gd name="T92" fmla="*/ 403 w 1826"/>
                  <a:gd name="T93" fmla="*/ 320 h 1049"/>
                  <a:gd name="T94" fmla="*/ 345 w 1826"/>
                  <a:gd name="T95" fmla="*/ 349 h 1049"/>
                  <a:gd name="T96" fmla="*/ 284 w 1826"/>
                  <a:gd name="T97" fmla="*/ 376 h 1049"/>
                  <a:gd name="T98" fmla="*/ 217 w 1826"/>
                  <a:gd name="T99" fmla="*/ 403 h 1049"/>
                  <a:gd name="T100" fmla="*/ 149 w 1826"/>
                  <a:gd name="T101" fmla="*/ 428 h 1049"/>
                  <a:gd name="T102" fmla="*/ 76 w 1826"/>
                  <a:gd name="T103" fmla="*/ 451 h 1049"/>
                  <a:gd name="T104" fmla="*/ 0 w 1826"/>
                  <a:gd name="T105" fmla="*/ 473 h 10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6"/>
                  <a:gd name="T160" fmla="*/ 0 h 1049"/>
                  <a:gd name="T161" fmla="*/ 1826 w 1826"/>
                  <a:gd name="T162" fmla="*/ 1049 h 10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6" h="1049">
                    <a:moveTo>
                      <a:pt x="38" y="1049"/>
                    </a:moveTo>
                    <a:lnTo>
                      <a:pt x="40" y="1047"/>
                    </a:lnTo>
                    <a:lnTo>
                      <a:pt x="48" y="1046"/>
                    </a:lnTo>
                    <a:lnTo>
                      <a:pt x="52" y="1043"/>
                    </a:lnTo>
                    <a:lnTo>
                      <a:pt x="60" y="1042"/>
                    </a:lnTo>
                    <a:lnTo>
                      <a:pt x="67" y="1039"/>
                    </a:lnTo>
                    <a:lnTo>
                      <a:pt x="77" y="1038"/>
                    </a:lnTo>
                    <a:lnTo>
                      <a:pt x="86" y="1034"/>
                    </a:lnTo>
                    <a:lnTo>
                      <a:pt x="97" y="1031"/>
                    </a:lnTo>
                    <a:lnTo>
                      <a:pt x="109" y="1027"/>
                    </a:lnTo>
                    <a:lnTo>
                      <a:pt x="123" y="1024"/>
                    </a:lnTo>
                    <a:lnTo>
                      <a:pt x="137" y="1019"/>
                    </a:lnTo>
                    <a:lnTo>
                      <a:pt x="152" y="1014"/>
                    </a:lnTo>
                    <a:lnTo>
                      <a:pt x="168" y="1010"/>
                    </a:lnTo>
                    <a:lnTo>
                      <a:pt x="187" y="1006"/>
                    </a:lnTo>
                    <a:lnTo>
                      <a:pt x="205" y="999"/>
                    </a:lnTo>
                    <a:lnTo>
                      <a:pt x="224" y="993"/>
                    </a:lnTo>
                    <a:lnTo>
                      <a:pt x="243" y="986"/>
                    </a:lnTo>
                    <a:lnTo>
                      <a:pt x="267" y="980"/>
                    </a:lnTo>
                    <a:lnTo>
                      <a:pt x="289" y="971"/>
                    </a:lnTo>
                    <a:lnTo>
                      <a:pt x="312" y="964"/>
                    </a:lnTo>
                    <a:lnTo>
                      <a:pt x="335" y="956"/>
                    </a:lnTo>
                    <a:lnTo>
                      <a:pt x="361" y="947"/>
                    </a:lnTo>
                    <a:lnTo>
                      <a:pt x="386" y="938"/>
                    </a:lnTo>
                    <a:lnTo>
                      <a:pt x="413" y="928"/>
                    </a:lnTo>
                    <a:lnTo>
                      <a:pt x="439" y="919"/>
                    </a:lnTo>
                    <a:lnTo>
                      <a:pt x="468" y="909"/>
                    </a:lnTo>
                    <a:lnTo>
                      <a:pt x="496" y="898"/>
                    </a:lnTo>
                    <a:lnTo>
                      <a:pt x="527" y="887"/>
                    </a:lnTo>
                    <a:lnTo>
                      <a:pt x="557" y="875"/>
                    </a:lnTo>
                    <a:lnTo>
                      <a:pt x="588" y="864"/>
                    </a:lnTo>
                    <a:lnTo>
                      <a:pt x="618" y="850"/>
                    </a:lnTo>
                    <a:lnTo>
                      <a:pt x="651" y="838"/>
                    </a:lnTo>
                    <a:lnTo>
                      <a:pt x="684" y="823"/>
                    </a:lnTo>
                    <a:lnTo>
                      <a:pt x="718" y="811"/>
                    </a:lnTo>
                    <a:lnTo>
                      <a:pt x="749" y="796"/>
                    </a:lnTo>
                    <a:lnTo>
                      <a:pt x="785" y="781"/>
                    </a:lnTo>
                    <a:lnTo>
                      <a:pt x="819" y="766"/>
                    </a:lnTo>
                    <a:lnTo>
                      <a:pt x="856" y="751"/>
                    </a:lnTo>
                    <a:lnTo>
                      <a:pt x="892" y="733"/>
                    </a:lnTo>
                    <a:lnTo>
                      <a:pt x="929" y="716"/>
                    </a:lnTo>
                    <a:lnTo>
                      <a:pt x="966" y="699"/>
                    </a:lnTo>
                    <a:lnTo>
                      <a:pt x="1004" y="681"/>
                    </a:lnTo>
                    <a:lnTo>
                      <a:pt x="1042" y="662"/>
                    </a:lnTo>
                    <a:lnTo>
                      <a:pt x="1080" y="644"/>
                    </a:lnTo>
                    <a:lnTo>
                      <a:pt x="1120" y="625"/>
                    </a:lnTo>
                    <a:lnTo>
                      <a:pt x="1160" y="604"/>
                    </a:lnTo>
                    <a:lnTo>
                      <a:pt x="1199" y="584"/>
                    </a:lnTo>
                    <a:lnTo>
                      <a:pt x="1239" y="562"/>
                    </a:lnTo>
                    <a:lnTo>
                      <a:pt x="1279" y="539"/>
                    </a:lnTo>
                    <a:lnTo>
                      <a:pt x="1320" y="517"/>
                    </a:lnTo>
                    <a:lnTo>
                      <a:pt x="1359" y="493"/>
                    </a:lnTo>
                    <a:lnTo>
                      <a:pt x="1402" y="472"/>
                    </a:lnTo>
                    <a:lnTo>
                      <a:pt x="1443" y="447"/>
                    </a:lnTo>
                    <a:lnTo>
                      <a:pt x="1485" y="424"/>
                    </a:lnTo>
                    <a:lnTo>
                      <a:pt x="1526" y="398"/>
                    </a:lnTo>
                    <a:lnTo>
                      <a:pt x="1569" y="372"/>
                    </a:lnTo>
                    <a:lnTo>
                      <a:pt x="1610" y="344"/>
                    </a:lnTo>
                    <a:lnTo>
                      <a:pt x="1653" y="318"/>
                    </a:lnTo>
                    <a:lnTo>
                      <a:pt x="1696" y="291"/>
                    </a:lnTo>
                    <a:lnTo>
                      <a:pt x="1738" y="262"/>
                    </a:lnTo>
                    <a:lnTo>
                      <a:pt x="1782" y="234"/>
                    </a:lnTo>
                    <a:lnTo>
                      <a:pt x="1826" y="206"/>
                    </a:lnTo>
                    <a:lnTo>
                      <a:pt x="1824" y="204"/>
                    </a:lnTo>
                    <a:lnTo>
                      <a:pt x="1824" y="198"/>
                    </a:lnTo>
                    <a:lnTo>
                      <a:pt x="1824" y="193"/>
                    </a:lnTo>
                    <a:lnTo>
                      <a:pt x="1824" y="189"/>
                    </a:lnTo>
                    <a:lnTo>
                      <a:pt x="1824" y="183"/>
                    </a:lnTo>
                    <a:lnTo>
                      <a:pt x="1824" y="178"/>
                    </a:lnTo>
                    <a:lnTo>
                      <a:pt x="1823" y="171"/>
                    </a:lnTo>
                    <a:lnTo>
                      <a:pt x="1822" y="164"/>
                    </a:lnTo>
                    <a:lnTo>
                      <a:pt x="1822" y="156"/>
                    </a:lnTo>
                    <a:lnTo>
                      <a:pt x="1820" y="149"/>
                    </a:lnTo>
                    <a:lnTo>
                      <a:pt x="1817" y="141"/>
                    </a:lnTo>
                    <a:lnTo>
                      <a:pt x="1816" y="132"/>
                    </a:lnTo>
                    <a:lnTo>
                      <a:pt x="1812" y="124"/>
                    </a:lnTo>
                    <a:lnTo>
                      <a:pt x="1811" y="116"/>
                    </a:lnTo>
                    <a:lnTo>
                      <a:pt x="1807" y="106"/>
                    </a:lnTo>
                    <a:lnTo>
                      <a:pt x="1801" y="98"/>
                    </a:lnTo>
                    <a:lnTo>
                      <a:pt x="1797" y="89"/>
                    </a:lnTo>
                    <a:lnTo>
                      <a:pt x="1791" y="79"/>
                    </a:lnTo>
                    <a:lnTo>
                      <a:pt x="1786" y="70"/>
                    </a:lnTo>
                    <a:lnTo>
                      <a:pt x="1781" y="63"/>
                    </a:lnTo>
                    <a:lnTo>
                      <a:pt x="1772" y="55"/>
                    </a:lnTo>
                    <a:lnTo>
                      <a:pt x="1765" y="46"/>
                    </a:lnTo>
                    <a:lnTo>
                      <a:pt x="1756" y="38"/>
                    </a:lnTo>
                    <a:lnTo>
                      <a:pt x="1746" y="30"/>
                    </a:lnTo>
                    <a:lnTo>
                      <a:pt x="1735" y="23"/>
                    </a:lnTo>
                    <a:lnTo>
                      <a:pt x="1724" y="19"/>
                    </a:lnTo>
                    <a:lnTo>
                      <a:pt x="1718" y="15"/>
                    </a:lnTo>
                    <a:lnTo>
                      <a:pt x="1711" y="12"/>
                    </a:lnTo>
                    <a:lnTo>
                      <a:pt x="1705" y="9"/>
                    </a:lnTo>
                    <a:lnTo>
                      <a:pt x="1698" y="8"/>
                    </a:lnTo>
                    <a:lnTo>
                      <a:pt x="1690" y="4"/>
                    </a:lnTo>
                    <a:lnTo>
                      <a:pt x="1683" y="4"/>
                    </a:lnTo>
                    <a:lnTo>
                      <a:pt x="1675" y="1"/>
                    </a:lnTo>
                    <a:lnTo>
                      <a:pt x="1670" y="0"/>
                    </a:lnTo>
                    <a:lnTo>
                      <a:pt x="1667" y="1"/>
                    </a:lnTo>
                    <a:lnTo>
                      <a:pt x="1662" y="7"/>
                    </a:lnTo>
                    <a:lnTo>
                      <a:pt x="1657" y="9"/>
                    </a:lnTo>
                    <a:lnTo>
                      <a:pt x="1653" y="15"/>
                    </a:lnTo>
                    <a:lnTo>
                      <a:pt x="1648" y="20"/>
                    </a:lnTo>
                    <a:lnTo>
                      <a:pt x="1642" y="29"/>
                    </a:lnTo>
                    <a:lnTo>
                      <a:pt x="1634" y="34"/>
                    </a:lnTo>
                    <a:lnTo>
                      <a:pt x="1627" y="44"/>
                    </a:lnTo>
                    <a:lnTo>
                      <a:pt x="1619" y="52"/>
                    </a:lnTo>
                    <a:lnTo>
                      <a:pt x="1610" y="63"/>
                    </a:lnTo>
                    <a:lnTo>
                      <a:pt x="1599" y="72"/>
                    </a:lnTo>
                    <a:lnTo>
                      <a:pt x="1589" y="83"/>
                    </a:lnTo>
                    <a:lnTo>
                      <a:pt x="1577" y="94"/>
                    </a:lnTo>
                    <a:lnTo>
                      <a:pt x="1564" y="108"/>
                    </a:lnTo>
                    <a:lnTo>
                      <a:pt x="1549" y="120"/>
                    </a:lnTo>
                    <a:lnTo>
                      <a:pt x="1536" y="132"/>
                    </a:lnTo>
                    <a:lnTo>
                      <a:pt x="1521" y="146"/>
                    </a:lnTo>
                    <a:lnTo>
                      <a:pt x="1506" y="161"/>
                    </a:lnTo>
                    <a:lnTo>
                      <a:pt x="1488" y="176"/>
                    </a:lnTo>
                    <a:lnTo>
                      <a:pt x="1471" y="191"/>
                    </a:lnTo>
                    <a:lnTo>
                      <a:pt x="1452" y="206"/>
                    </a:lnTo>
                    <a:lnTo>
                      <a:pt x="1435" y="224"/>
                    </a:lnTo>
                    <a:lnTo>
                      <a:pt x="1413" y="240"/>
                    </a:lnTo>
                    <a:lnTo>
                      <a:pt x="1392" y="258"/>
                    </a:lnTo>
                    <a:lnTo>
                      <a:pt x="1372" y="275"/>
                    </a:lnTo>
                    <a:lnTo>
                      <a:pt x="1350" y="294"/>
                    </a:lnTo>
                    <a:lnTo>
                      <a:pt x="1325" y="310"/>
                    </a:lnTo>
                    <a:lnTo>
                      <a:pt x="1302" y="329"/>
                    </a:lnTo>
                    <a:lnTo>
                      <a:pt x="1277" y="348"/>
                    </a:lnTo>
                    <a:lnTo>
                      <a:pt x="1253" y="368"/>
                    </a:lnTo>
                    <a:lnTo>
                      <a:pt x="1224" y="385"/>
                    </a:lnTo>
                    <a:lnTo>
                      <a:pt x="1198" y="405"/>
                    </a:lnTo>
                    <a:lnTo>
                      <a:pt x="1169" y="424"/>
                    </a:lnTo>
                    <a:lnTo>
                      <a:pt x="1141" y="443"/>
                    </a:lnTo>
                    <a:lnTo>
                      <a:pt x="1110" y="462"/>
                    </a:lnTo>
                    <a:lnTo>
                      <a:pt x="1080" y="483"/>
                    </a:lnTo>
                    <a:lnTo>
                      <a:pt x="1049" y="502"/>
                    </a:lnTo>
                    <a:lnTo>
                      <a:pt x="1017" y="522"/>
                    </a:lnTo>
                    <a:lnTo>
                      <a:pt x="983" y="541"/>
                    </a:lnTo>
                    <a:lnTo>
                      <a:pt x="950" y="560"/>
                    </a:lnTo>
                    <a:lnTo>
                      <a:pt x="915" y="580"/>
                    </a:lnTo>
                    <a:lnTo>
                      <a:pt x="881" y="600"/>
                    </a:lnTo>
                    <a:lnTo>
                      <a:pt x="844" y="619"/>
                    </a:lnTo>
                    <a:lnTo>
                      <a:pt x="807" y="640"/>
                    </a:lnTo>
                    <a:lnTo>
                      <a:pt x="770" y="659"/>
                    </a:lnTo>
                    <a:lnTo>
                      <a:pt x="732" y="679"/>
                    </a:lnTo>
                    <a:lnTo>
                      <a:pt x="691" y="697"/>
                    </a:lnTo>
                    <a:lnTo>
                      <a:pt x="651" y="716"/>
                    </a:lnTo>
                    <a:lnTo>
                      <a:pt x="609" y="734"/>
                    </a:lnTo>
                    <a:lnTo>
                      <a:pt x="568" y="752"/>
                    </a:lnTo>
                    <a:lnTo>
                      <a:pt x="524" y="770"/>
                    </a:lnTo>
                    <a:lnTo>
                      <a:pt x="481" y="787"/>
                    </a:lnTo>
                    <a:lnTo>
                      <a:pt x="435" y="805"/>
                    </a:lnTo>
                    <a:lnTo>
                      <a:pt x="391" y="823"/>
                    </a:lnTo>
                    <a:lnTo>
                      <a:pt x="343" y="839"/>
                    </a:lnTo>
                    <a:lnTo>
                      <a:pt x="298" y="856"/>
                    </a:lnTo>
                    <a:lnTo>
                      <a:pt x="249" y="871"/>
                    </a:lnTo>
                    <a:lnTo>
                      <a:pt x="202" y="887"/>
                    </a:lnTo>
                    <a:lnTo>
                      <a:pt x="152" y="901"/>
                    </a:lnTo>
                    <a:lnTo>
                      <a:pt x="103" y="916"/>
                    </a:lnTo>
                    <a:lnTo>
                      <a:pt x="51" y="930"/>
                    </a:lnTo>
                    <a:lnTo>
                      <a:pt x="0" y="945"/>
                    </a:lnTo>
                    <a:lnTo>
                      <a:pt x="38" y="1049"/>
                    </a:lnTo>
                    <a:close/>
                  </a:path>
                </a:pathLst>
              </a:custGeom>
              <a:solidFill>
                <a:schemeClr val="tx1"/>
              </a:solidFill>
              <a:ln w="9525">
                <a:noFill/>
                <a:round/>
                <a:headEnd/>
                <a:tailEnd/>
              </a:ln>
            </p:spPr>
            <p:txBody>
              <a:bodyPr>
                <a:prstTxWarp prst="textNoShape">
                  <a:avLst/>
                </a:prstTxWarp>
              </a:bodyPr>
              <a:lstStyle/>
              <a:p>
                <a:endParaRPr lang="en-US"/>
              </a:p>
            </p:txBody>
          </p:sp>
          <p:sp>
            <p:nvSpPr>
              <p:cNvPr id="102427" name="Freeform 18"/>
              <p:cNvSpPr>
                <a:spLocks/>
              </p:cNvSpPr>
              <p:nvPr/>
            </p:nvSpPr>
            <p:spPr bwMode="auto">
              <a:xfrm>
                <a:off x="4255" y="2255"/>
                <a:ext cx="115" cy="153"/>
              </a:xfrm>
              <a:custGeom>
                <a:avLst/>
                <a:gdLst>
                  <a:gd name="T0" fmla="*/ 3 w 231"/>
                  <a:gd name="T1" fmla="*/ 22 h 305"/>
                  <a:gd name="T2" fmla="*/ 2 w 231"/>
                  <a:gd name="T3" fmla="*/ 27 h 305"/>
                  <a:gd name="T4" fmla="*/ 1 w 231"/>
                  <a:gd name="T5" fmla="*/ 32 h 305"/>
                  <a:gd name="T6" fmla="*/ 1 w 231"/>
                  <a:gd name="T7" fmla="*/ 39 h 305"/>
                  <a:gd name="T8" fmla="*/ 0 w 231"/>
                  <a:gd name="T9" fmla="*/ 47 h 305"/>
                  <a:gd name="T10" fmla="*/ 0 w 231"/>
                  <a:gd name="T11" fmla="*/ 56 h 305"/>
                  <a:gd name="T12" fmla="*/ 0 w 231"/>
                  <a:gd name="T13" fmla="*/ 66 h 305"/>
                  <a:gd name="T14" fmla="*/ 0 w 231"/>
                  <a:gd name="T15" fmla="*/ 76 h 305"/>
                  <a:gd name="T16" fmla="*/ 1 w 231"/>
                  <a:gd name="T17" fmla="*/ 87 h 305"/>
                  <a:gd name="T18" fmla="*/ 3 w 231"/>
                  <a:gd name="T19" fmla="*/ 97 h 305"/>
                  <a:gd name="T20" fmla="*/ 6 w 231"/>
                  <a:gd name="T21" fmla="*/ 107 h 305"/>
                  <a:gd name="T22" fmla="*/ 11 w 231"/>
                  <a:gd name="T23" fmla="*/ 117 h 305"/>
                  <a:gd name="T24" fmla="*/ 16 w 231"/>
                  <a:gd name="T25" fmla="*/ 126 h 305"/>
                  <a:gd name="T26" fmla="*/ 22 w 231"/>
                  <a:gd name="T27" fmla="*/ 134 h 305"/>
                  <a:gd name="T28" fmla="*/ 30 w 231"/>
                  <a:gd name="T29" fmla="*/ 141 h 305"/>
                  <a:gd name="T30" fmla="*/ 39 w 231"/>
                  <a:gd name="T31" fmla="*/ 146 h 305"/>
                  <a:gd name="T32" fmla="*/ 47 w 231"/>
                  <a:gd name="T33" fmla="*/ 150 h 305"/>
                  <a:gd name="T34" fmla="*/ 55 w 231"/>
                  <a:gd name="T35" fmla="*/ 152 h 305"/>
                  <a:gd name="T36" fmla="*/ 62 w 231"/>
                  <a:gd name="T37" fmla="*/ 153 h 305"/>
                  <a:gd name="T38" fmla="*/ 70 w 231"/>
                  <a:gd name="T39" fmla="*/ 151 h 305"/>
                  <a:gd name="T40" fmla="*/ 80 w 231"/>
                  <a:gd name="T41" fmla="*/ 146 h 305"/>
                  <a:gd name="T42" fmla="*/ 86 w 231"/>
                  <a:gd name="T43" fmla="*/ 140 h 305"/>
                  <a:gd name="T44" fmla="*/ 89 w 231"/>
                  <a:gd name="T45" fmla="*/ 131 h 305"/>
                  <a:gd name="T46" fmla="*/ 93 w 231"/>
                  <a:gd name="T47" fmla="*/ 123 h 305"/>
                  <a:gd name="T48" fmla="*/ 95 w 231"/>
                  <a:gd name="T49" fmla="*/ 117 h 305"/>
                  <a:gd name="T50" fmla="*/ 97 w 231"/>
                  <a:gd name="T51" fmla="*/ 112 h 305"/>
                  <a:gd name="T52" fmla="*/ 101 w 231"/>
                  <a:gd name="T53" fmla="*/ 104 h 305"/>
                  <a:gd name="T54" fmla="*/ 105 w 231"/>
                  <a:gd name="T55" fmla="*/ 98 h 305"/>
                  <a:gd name="T56" fmla="*/ 110 w 231"/>
                  <a:gd name="T57" fmla="*/ 90 h 305"/>
                  <a:gd name="T58" fmla="*/ 112 w 231"/>
                  <a:gd name="T59" fmla="*/ 83 h 305"/>
                  <a:gd name="T60" fmla="*/ 114 w 231"/>
                  <a:gd name="T61" fmla="*/ 76 h 305"/>
                  <a:gd name="T62" fmla="*/ 115 w 231"/>
                  <a:gd name="T63" fmla="*/ 68 h 305"/>
                  <a:gd name="T64" fmla="*/ 114 w 231"/>
                  <a:gd name="T65" fmla="*/ 61 h 305"/>
                  <a:gd name="T66" fmla="*/ 113 w 231"/>
                  <a:gd name="T67" fmla="*/ 53 h 305"/>
                  <a:gd name="T68" fmla="*/ 112 w 231"/>
                  <a:gd name="T69" fmla="*/ 43 h 305"/>
                  <a:gd name="T70" fmla="*/ 112 w 231"/>
                  <a:gd name="T71" fmla="*/ 32 h 305"/>
                  <a:gd name="T72" fmla="*/ 110 w 231"/>
                  <a:gd name="T73" fmla="*/ 21 h 305"/>
                  <a:gd name="T74" fmla="*/ 108 w 231"/>
                  <a:gd name="T75" fmla="*/ 12 h 305"/>
                  <a:gd name="T76" fmla="*/ 104 w 231"/>
                  <a:gd name="T77" fmla="*/ 5 h 305"/>
                  <a:gd name="T78" fmla="*/ 98 w 231"/>
                  <a:gd name="T79" fmla="*/ 1 h 305"/>
                  <a:gd name="T80" fmla="*/ 91 w 231"/>
                  <a:gd name="T81" fmla="*/ 0 h 305"/>
                  <a:gd name="T82" fmla="*/ 84 w 231"/>
                  <a:gd name="T83" fmla="*/ 0 h 305"/>
                  <a:gd name="T84" fmla="*/ 78 w 231"/>
                  <a:gd name="T85" fmla="*/ 1 h 305"/>
                  <a:gd name="T86" fmla="*/ 70 w 231"/>
                  <a:gd name="T87" fmla="*/ 5 h 305"/>
                  <a:gd name="T88" fmla="*/ 62 w 231"/>
                  <a:gd name="T89" fmla="*/ 7 h 305"/>
                  <a:gd name="T90" fmla="*/ 56 w 231"/>
                  <a:gd name="T91" fmla="*/ 9 h 305"/>
                  <a:gd name="T92" fmla="*/ 47 w 231"/>
                  <a:gd name="T93" fmla="*/ 10 h 305"/>
                  <a:gd name="T94" fmla="*/ 39 w 231"/>
                  <a:gd name="T95" fmla="*/ 10 h 305"/>
                  <a:gd name="T96" fmla="*/ 31 w 231"/>
                  <a:gd name="T97" fmla="*/ 10 h 305"/>
                  <a:gd name="T98" fmla="*/ 24 w 231"/>
                  <a:gd name="T99" fmla="*/ 8 h 305"/>
                  <a:gd name="T100" fmla="*/ 18 w 231"/>
                  <a:gd name="T101" fmla="*/ 8 h 305"/>
                  <a:gd name="T102" fmla="*/ 12 w 231"/>
                  <a:gd name="T103" fmla="*/ 8 h 305"/>
                  <a:gd name="T104" fmla="*/ 8 w 231"/>
                  <a:gd name="T105" fmla="*/ 11 h 305"/>
                  <a:gd name="T106" fmla="*/ 4 w 231"/>
                  <a:gd name="T107" fmla="*/ 17 h 305"/>
                  <a:gd name="T108" fmla="*/ 4 w 231"/>
                  <a:gd name="T109" fmla="*/ 21 h 3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
                  <a:gd name="T166" fmla="*/ 0 h 305"/>
                  <a:gd name="T167" fmla="*/ 231 w 231"/>
                  <a:gd name="T168" fmla="*/ 305 h 3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 h="305">
                    <a:moveTo>
                      <a:pt x="8" y="42"/>
                    </a:moveTo>
                    <a:lnTo>
                      <a:pt x="7" y="44"/>
                    </a:lnTo>
                    <a:lnTo>
                      <a:pt x="7" y="50"/>
                    </a:lnTo>
                    <a:lnTo>
                      <a:pt x="5" y="53"/>
                    </a:lnTo>
                    <a:lnTo>
                      <a:pt x="4" y="59"/>
                    </a:lnTo>
                    <a:lnTo>
                      <a:pt x="2" y="64"/>
                    </a:lnTo>
                    <a:lnTo>
                      <a:pt x="2" y="71"/>
                    </a:lnTo>
                    <a:lnTo>
                      <a:pt x="2" y="78"/>
                    </a:lnTo>
                    <a:lnTo>
                      <a:pt x="1" y="86"/>
                    </a:lnTo>
                    <a:lnTo>
                      <a:pt x="0" y="94"/>
                    </a:lnTo>
                    <a:lnTo>
                      <a:pt x="0" y="104"/>
                    </a:lnTo>
                    <a:lnTo>
                      <a:pt x="0" y="112"/>
                    </a:lnTo>
                    <a:lnTo>
                      <a:pt x="0" y="121"/>
                    </a:lnTo>
                    <a:lnTo>
                      <a:pt x="0" y="132"/>
                    </a:lnTo>
                    <a:lnTo>
                      <a:pt x="1" y="142"/>
                    </a:lnTo>
                    <a:lnTo>
                      <a:pt x="1" y="152"/>
                    </a:lnTo>
                    <a:lnTo>
                      <a:pt x="2" y="162"/>
                    </a:lnTo>
                    <a:lnTo>
                      <a:pt x="2" y="173"/>
                    </a:lnTo>
                    <a:lnTo>
                      <a:pt x="5" y="183"/>
                    </a:lnTo>
                    <a:lnTo>
                      <a:pt x="7" y="193"/>
                    </a:lnTo>
                    <a:lnTo>
                      <a:pt x="11" y="203"/>
                    </a:lnTo>
                    <a:lnTo>
                      <a:pt x="13" y="213"/>
                    </a:lnTo>
                    <a:lnTo>
                      <a:pt x="18" y="224"/>
                    </a:lnTo>
                    <a:lnTo>
                      <a:pt x="22" y="234"/>
                    </a:lnTo>
                    <a:lnTo>
                      <a:pt x="27" y="243"/>
                    </a:lnTo>
                    <a:lnTo>
                      <a:pt x="33" y="251"/>
                    </a:lnTo>
                    <a:lnTo>
                      <a:pt x="38" y="260"/>
                    </a:lnTo>
                    <a:lnTo>
                      <a:pt x="45" y="268"/>
                    </a:lnTo>
                    <a:lnTo>
                      <a:pt x="53" y="275"/>
                    </a:lnTo>
                    <a:lnTo>
                      <a:pt x="61" y="281"/>
                    </a:lnTo>
                    <a:lnTo>
                      <a:pt x="71" y="288"/>
                    </a:lnTo>
                    <a:lnTo>
                      <a:pt x="79" y="291"/>
                    </a:lnTo>
                    <a:lnTo>
                      <a:pt x="89" y="295"/>
                    </a:lnTo>
                    <a:lnTo>
                      <a:pt x="95" y="299"/>
                    </a:lnTo>
                    <a:lnTo>
                      <a:pt x="104" y="302"/>
                    </a:lnTo>
                    <a:lnTo>
                      <a:pt x="111" y="303"/>
                    </a:lnTo>
                    <a:lnTo>
                      <a:pt x="119" y="305"/>
                    </a:lnTo>
                    <a:lnTo>
                      <a:pt x="124" y="305"/>
                    </a:lnTo>
                    <a:lnTo>
                      <a:pt x="131" y="305"/>
                    </a:lnTo>
                    <a:lnTo>
                      <a:pt x="141" y="302"/>
                    </a:lnTo>
                    <a:lnTo>
                      <a:pt x="152" y="299"/>
                    </a:lnTo>
                    <a:lnTo>
                      <a:pt x="160" y="292"/>
                    </a:lnTo>
                    <a:lnTo>
                      <a:pt x="167" y="287"/>
                    </a:lnTo>
                    <a:lnTo>
                      <a:pt x="172" y="279"/>
                    </a:lnTo>
                    <a:lnTo>
                      <a:pt x="176" y="270"/>
                    </a:lnTo>
                    <a:lnTo>
                      <a:pt x="179" y="261"/>
                    </a:lnTo>
                    <a:lnTo>
                      <a:pt x="184" y="254"/>
                    </a:lnTo>
                    <a:lnTo>
                      <a:pt x="186" y="246"/>
                    </a:lnTo>
                    <a:lnTo>
                      <a:pt x="188" y="239"/>
                    </a:lnTo>
                    <a:lnTo>
                      <a:pt x="190" y="234"/>
                    </a:lnTo>
                    <a:lnTo>
                      <a:pt x="191" y="232"/>
                    </a:lnTo>
                    <a:lnTo>
                      <a:pt x="194" y="224"/>
                    </a:lnTo>
                    <a:lnTo>
                      <a:pt x="199" y="214"/>
                    </a:lnTo>
                    <a:lnTo>
                      <a:pt x="203" y="208"/>
                    </a:lnTo>
                    <a:lnTo>
                      <a:pt x="208" y="202"/>
                    </a:lnTo>
                    <a:lnTo>
                      <a:pt x="210" y="195"/>
                    </a:lnTo>
                    <a:lnTo>
                      <a:pt x="216" y="188"/>
                    </a:lnTo>
                    <a:lnTo>
                      <a:pt x="220" y="180"/>
                    </a:lnTo>
                    <a:lnTo>
                      <a:pt x="223" y="173"/>
                    </a:lnTo>
                    <a:lnTo>
                      <a:pt x="225" y="165"/>
                    </a:lnTo>
                    <a:lnTo>
                      <a:pt x="229" y="158"/>
                    </a:lnTo>
                    <a:lnTo>
                      <a:pt x="229" y="152"/>
                    </a:lnTo>
                    <a:lnTo>
                      <a:pt x="231" y="143"/>
                    </a:lnTo>
                    <a:lnTo>
                      <a:pt x="231" y="136"/>
                    </a:lnTo>
                    <a:lnTo>
                      <a:pt x="231" y="131"/>
                    </a:lnTo>
                    <a:lnTo>
                      <a:pt x="229" y="121"/>
                    </a:lnTo>
                    <a:lnTo>
                      <a:pt x="228" y="115"/>
                    </a:lnTo>
                    <a:lnTo>
                      <a:pt x="227" y="105"/>
                    </a:lnTo>
                    <a:lnTo>
                      <a:pt x="227" y="95"/>
                    </a:lnTo>
                    <a:lnTo>
                      <a:pt x="225" y="85"/>
                    </a:lnTo>
                    <a:lnTo>
                      <a:pt x="225" y="74"/>
                    </a:lnTo>
                    <a:lnTo>
                      <a:pt x="224" y="63"/>
                    </a:lnTo>
                    <a:lnTo>
                      <a:pt x="224" y="53"/>
                    </a:lnTo>
                    <a:lnTo>
                      <a:pt x="221" y="42"/>
                    </a:lnTo>
                    <a:lnTo>
                      <a:pt x="220" y="33"/>
                    </a:lnTo>
                    <a:lnTo>
                      <a:pt x="216" y="24"/>
                    </a:lnTo>
                    <a:lnTo>
                      <a:pt x="213" y="18"/>
                    </a:lnTo>
                    <a:lnTo>
                      <a:pt x="209" y="9"/>
                    </a:lnTo>
                    <a:lnTo>
                      <a:pt x="203" y="5"/>
                    </a:lnTo>
                    <a:lnTo>
                      <a:pt x="197" y="1"/>
                    </a:lnTo>
                    <a:lnTo>
                      <a:pt x="191" y="1"/>
                    </a:lnTo>
                    <a:lnTo>
                      <a:pt x="183" y="0"/>
                    </a:lnTo>
                    <a:lnTo>
                      <a:pt x="176" y="0"/>
                    </a:lnTo>
                    <a:lnTo>
                      <a:pt x="169" y="0"/>
                    </a:lnTo>
                    <a:lnTo>
                      <a:pt x="165" y="0"/>
                    </a:lnTo>
                    <a:lnTo>
                      <a:pt x="157" y="2"/>
                    </a:lnTo>
                    <a:lnTo>
                      <a:pt x="149" y="5"/>
                    </a:lnTo>
                    <a:lnTo>
                      <a:pt x="141" y="9"/>
                    </a:lnTo>
                    <a:lnTo>
                      <a:pt x="131" y="12"/>
                    </a:lnTo>
                    <a:lnTo>
                      <a:pt x="124" y="13"/>
                    </a:lnTo>
                    <a:lnTo>
                      <a:pt x="119" y="15"/>
                    </a:lnTo>
                    <a:lnTo>
                      <a:pt x="112" y="18"/>
                    </a:lnTo>
                    <a:lnTo>
                      <a:pt x="105" y="20"/>
                    </a:lnTo>
                    <a:lnTo>
                      <a:pt x="95" y="20"/>
                    </a:lnTo>
                    <a:lnTo>
                      <a:pt x="87" y="20"/>
                    </a:lnTo>
                    <a:lnTo>
                      <a:pt x="78" y="20"/>
                    </a:lnTo>
                    <a:lnTo>
                      <a:pt x="71" y="20"/>
                    </a:lnTo>
                    <a:lnTo>
                      <a:pt x="63" y="19"/>
                    </a:lnTo>
                    <a:lnTo>
                      <a:pt x="56" y="18"/>
                    </a:lnTo>
                    <a:lnTo>
                      <a:pt x="49" y="16"/>
                    </a:lnTo>
                    <a:lnTo>
                      <a:pt x="43" y="16"/>
                    </a:lnTo>
                    <a:lnTo>
                      <a:pt x="37" y="15"/>
                    </a:lnTo>
                    <a:lnTo>
                      <a:pt x="30" y="16"/>
                    </a:lnTo>
                    <a:lnTo>
                      <a:pt x="24" y="16"/>
                    </a:lnTo>
                    <a:lnTo>
                      <a:pt x="20" y="20"/>
                    </a:lnTo>
                    <a:lnTo>
                      <a:pt x="16" y="22"/>
                    </a:lnTo>
                    <a:lnTo>
                      <a:pt x="12" y="27"/>
                    </a:lnTo>
                    <a:lnTo>
                      <a:pt x="9" y="34"/>
                    </a:lnTo>
                    <a:lnTo>
                      <a:pt x="8" y="42"/>
                    </a:lnTo>
                    <a:close/>
                  </a:path>
                </a:pathLst>
              </a:custGeom>
              <a:solidFill>
                <a:schemeClr val="tx1"/>
              </a:solidFill>
              <a:ln w="9525">
                <a:noFill/>
                <a:round/>
                <a:headEnd/>
                <a:tailEnd/>
              </a:ln>
            </p:spPr>
            <p:txBody>
              <a:bodyPr>
                <a:prstTxWarp prst="textNoShape">
                  <a:avLst/>
                </a:prstTxWarp>
              </a:bodyPr>
              <a:lstStyle/>
              <a:p>
                <a:endParaRPr lang="en-US"/>
              </a:p>
            </p:txBody>
          </p:sp>
          <p:sp>
            <p:nvSpPr>
              <p:cNvPr id="102428" name="Freeform 19"/>
              <p:cNvSpPr>
                <a:spLocks/>
              </p:cNvSpPr>
              <p:nvPr/>
            </p:nvSpPr>
            <p:spPr bwMode="auto">
              <a:xfrm>
                <a:off x="4396" y="2158"/>
                <a:ext cx="87" cy="149"/>
              </a:xfrm>
              <a:custGeom>
                <a:avLst/>
                <a:gdLst>
                  <a:gd name="T0" fmla="*/ 2 w 173"/>
                  <a:gd name="T1" fmla="*/ 28 h 296"/>
                  <a:gd name="T2" fmla="*/ 2 w 173"/>
                  <a:gd name="T3" fmla="*/ 33 h 296"/>
                  <a:gd name="T4" fmla="*/ 2 w 173"/>
                  <a:gd name="T5" fmla="*/ 39 h 296"/>
                  <a:gd name="T6" fmla="*/ 1 w 173"/>
                  <a:gd name="T7" fmla="*/ 46 h 296"/>
                  <a:gd name="T8" fmla="*/ 0 w 173"/>
                  <a:gd name="T9" fmla="*/ 55 h 296"/>
                  <a:gd name="T10" fmla="*/ 0 w 173"/>
                  <a:gd name="T11" fmla="*/ 64 h 296"/>
                  <a:gd name="T12" fmla="*/ 0 w 173"/>
                  <a:gd name="T13" fmla="*/ 75 h 296"/>
                  <a:gd name="T14" fmla="*/ 0 w 173"/>
                  <a:gd name="T15" fmla="*/ 85 h 296"/>
                  <a:gd name="T16" fmla="*/ 0 w 173"/>
                  <a:gd name="T17" fmla="*/ 95 h 296"/>
                  <a:gd name="T18" fmla="*/ 1 w 173"/>
                  <a:gd name="T19" fmla="*/ 105 h 296"/>
                  <a:gd name="T20" fmla="*/ 2 w 173"/>
                  <a:gd name="T21" fmla="*/ 115 h 296"/>
                  <a:gd name="T22" fmla="*/ 4 w 173"/>
                  <a:gd name="T23" fmla="*/ 124 h 296"/>
                  <a:gd name="T24" fmla="*/ 6 w 173"/>
                  <a:gd name="T25" fmla="*/ 131 h 296"/>
                  <a:gd name="T26" fmla="*/ 10 w 173"/>
                  <a:gd name="T27" fmla="*/ 138 h 296"/>
                  <a:gd name="T28" fmla="*/ 13 w 173"/>
                  <a:gd name="T29" fmla="*/ 143 h 296"/>
                  <a:gd name="T30" fmla="*/ 19 w 173"/>
                  <a:gd name="T31" fmla="*/ 146 h 296"/>
                  <a:gd name="T32" fmla="*/ 27 w 173"/>
                  <a:gd name="T33" fmla="*/ 148 h 296"/>
                  <a:gd name="T34" fmla="*/ 32 w 173"/>
                  <a:gd name="T35" fmla="*/ 148 h 296"/>
                  <a:gd name="T36" fmla="*/ 38 w 173"/>
                  <a:gd name="T37" fmla="*/ 146 h 296"/>
                  <a:gd name="T38" fmla="*/ 45 w 173"/>
                  <a:gd name="T39" fmla="*/ 141 h 296"/>
                  <a:gd name="T40" fmla="*/ 55 w 173"/>
                  <a:gd name="T41" fmla="*/ 136 h 296"/>
                  <a:gd name="T42" fmla="*/ 65 w 173"/>
                  <a:gd name="T43" fmla="*/ 133 h 296"/>
                  <a:gd name="T44" fmla="*/ 73 w 173"/>
                  <a:gd name="T45" fmla="*/ 128 h 296"/>
                  <a:gd name="T46" fmla="*/ 80 w 173"/>
                  <a:gd name="T47" fmla="*/ 117 h 296"/>
                  <a:gd name="T48" fmla="*/ 85 w 173"/>
                  <a:gd name="T49" fmla="*/ 107 h 296"/>
                  <a:gd name="T50" fmla="*/ 87 w 173"/>
                  <a:gd name="T51" fmla="*/ 98 h 296"/>
                  <a:gd name="T52" fmla="*/ 86 w 173"/>
                  <a:gd name="T53" fmla="*/ 92 h 296"/>
                  <a:gd name="T54" fmla="*/ 85 w 173"/>
                  <a:gd name="T55" fmla="*/ 86 h 296"/>
                  <a:gd name="T56" fmla="*/ 84 w 173"/>
                  <a:gd name="T57" fmla="*/ 80 h 296"/>
                  <a:gd name="T58" fmla="*/ 80 w 173"/>
                  <a:gd name="T59" fmla="*/ 74 h 296"/>
                  <a:gd name="T60" fmla="*/ 77 w 173"/>
                  <a:gd name="T61" fmla="*/ 67 h 296"/>
                  <a:gd name="T62" fmla="*/ 73 w 173"/>
                  <a:gd name="T63" fmla="*/ 61 h 296"/>
                  <a:gd name="T64" fmla="*/ 69 w 173"/>
                  <a:gd name="T65" fmla="*/ 54 h 296"/>
                  <a:gd name="T66" fmla="*/ 64 w 173"/>
                  <a:gd name="T67" fmla="*/ 47 h 296"/>
                  <a:gd name="T68" fmla="*/ 58 w 173"/>
                  <a:gd name="T69" fmla="*/ 38 h 296"/>
                  <a:gd name="T70" fmla="*/ 50 w 173"/>
                  <a:gd name="T71" fmla="*/ 29 h 296"/>
                  <a:gd name="T72" fmla="*/ 42 w 173"/>
                  <a:gd name="T73" fmla="*/ 21 h 296"/>
                  <a:gd name="T74" fmla="*/ 32 w 173"/>
                  <a:gd name="T75" fmla="*/ 12 h 296"/>
                  <a:gd name="T76" fmla="*/ 24 w 173"/>
                  <a:gd name="T77" fmla="*/ 6 h 296"/>
                  <a:gd name="T78" fmla="*/ 17 w 173"/>
                  <a:gd name="T79" fmla="*/ 1 h 296"/>
                  <a:gd name="T80" fmla="*/ 12 w 173"/>
                  <a:gd name="T81" fmla="*/ 0 h 296"/>
                  <a:gd name="T82" fmla="*/ 7 w 173"/>
                  <a:gd name="T83" fmla="*/ 5 h 296"/>
                  <a:gd name="T84" fmla="*/ 4 w 173"/>
                  <a:gd name="T85" fmla="*/ 13 h 296"/>
                  <a:gd name="T86" fmla="*/ 3 w 173"/>
                  <a:gd name="T87" fmla="*/ 21 h 296"/>
                  <a:gd name="T88" fmla="*/ 3 w 173"/>
                  <a:gd name="T89" fmla="*/ 26 h 296"/>
                  <a:gd name="T90" fmla="*/ 3 w 173"/>
                  <a:gd name="T91" fmla="*/ 27 h 2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
                  <a:gd name="T139" fmla="*/ 0 h 296"/>
                  <a:gd name="T140" fmla="*/ 173 w 173"/>
                  <a:gd name="T141" fmla="*/ 296 h 2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 h="296">
                    <a:moveTo>
                      <a:pt x="5" y="54"/>
                    </a:moveTo>
                    <a:lnTo>
                      <a:pt x="4" y="56"/>
                    </a:lnTo>
                    <a:lnTo>
                      <a:pt x="3" y="61"/>
                    </a:lnTo>
                    <a:lnTo>
                      <a:pt x="3" y="65"/>
                    </a:lnTo>
                    <a:lnTo>
                      <a:pt x="3" y="72"/>
                    </a:lnTo>
                    <a:lnTo>
                      <a:pt x="3" y="78"/>
                    </a:lnTo>
                    <a:lnTo>
                      <a:pt x="3" y="86"/>
                    </a:lnTo>
                    <a:lnTo>
                      <a:pt x="1" y="91"/>
                    </a:lnTo>
                    <a:lnTo>
                      <a:pt x="1" y="101"/>
                    </a:lnTo>
                    <a:lnTo>
                      <a:pt x="0" y="109"/>
                    </a:lnTo>
                    <a:lnTo>
                      <a:pt x="0" y="119"/>
                    </a:lnTo>
                    <a:lnTo>
                      <a:pt x="0" y="128"/>
                    </a:lnTo>
                    <a:lnTo>
                      <a:pt x="0" y="138"/>
                    </a:lnTo>
                    <a:lnTo>
                      <a:pt x="0" y="149"/>
                    </a:lnTo>
                    <a:lnTo>
                      <a:pt x="0" y="160"/>
                    </a:lnTo>
                    <a:lnTo>
                      <a:pt x="0" y="169"/>
                    </a:lnTo>
                    <a:lnTo>
                      <a:pt x="0" y="179"/>
                    </a:lnTo>
                    <a:lnTo>
                      <a:pt x="0" y="188"/>
                    </a:lnTo>
                    <a:lnTo>
                      <a:pt x="1" y="199"/>
                    </a:lnTo>
                    <a:lnTo>
                      <a:pt x="1" y="209"/>
                    </a:lnTo>
                    <a:lnTo>
                      <a:pt x="3" y="218"/>
                    </a:lnTo>
                    <a:lnTo>
                      <a:pt x="4" y="229"/>
                    </a:lnTo>
                    <a:lnTo>
                      <a:pt x="7" y="239"/>
                    </a:lnTo>
                    <a:lnTo>
                      <a:pt x="8" y="246"/>
                    </a:lnTo>
                    <a:lnTo>
                      <a:pt x="9" y="255"/>
                    </a:lnTo>
                    <a:lnTo>
                      <a:pt x="12" y="261"/>
                    </a:lnTo>
                    <a:lnTo>
                      <a:pt x="16" y="269"/>
                    </a:lnTo>
                    <a:lnTo>
                      <a:pt x="19" y="274"/>
                    </a:lnTo>
                    <a:lnTo>
                      <a:pt x="23" y="280"/>
                    </a:lnTo>
                    <a:lnTo>
                      <a:pt x="26" y="284"/>
                    </a:lnTo>
                    <a:lnTo>
                      <a:pt x="31" y="288"/>
                    </a:lnTo>
                    <a:lnTo>
                      <a:pt x="38" y="291"/>
                    </a:lnTo>
                    <a:lnTo>
                      <a:pt x="46" y="295"/>
                    </a:lnTo>
                    <a:lnTo>
                      <a:pt x="53" y="295"/>
                    </a:lnTo>
                    <a:lnTo>
                      <a:pt x="59" y="296"/>
                    </a:lnTo>
                    <a:lnTo>
                      <a:pt x="64" y="295"/>
                    </a:lnTo>
                    <a:lnTo>
                      <a:pt x="70" y="295"/>
                    </a:lnTo>
                    <a:lnTo>
                      <a:pt x="75" y="291"/>
                    </a:lnTo>
                    <a:lnTo>
                      <a:pt x="80" y="289"/>
                    </a:lnTo>
                    <a:lnTo>
                      <a:pt x="89" y="281"/>
                    </a:lnTo>
                    <a:lnTo>
                      <a:pt x="98" y="274"/>
                    </a:lnTo>
                    <a:lnTo>
                      <a:pt x="109" y="270"/>
                    </a:lnTo>
                    <a:lnTo>
                      <a:pt x="119" y="268"/>
                    </a:lnTo>
                    <a:lnTo>
                      <a:pt x="130" y="265"/>
                    </a:lnTo>
                    <a:lnTo>
                      <a:pt x="139" y="259"/>
                    </a:lnTo>
                    <a:lnTo>
                      <a:pt x="146" y="254"/>
                    </a:lnTo>
                    <a:lnTo>
                      <a:pt x="154" y="244"/>
                    </a:lnTo>
                    <a:lnTo>
                      <a:pt x="160" y="233"/>
                    </a:lnTo>
                    <a:lnTo>
                      <a:pt x="165" y="224"/>
                    </a:lnTo>
                    <a:lnTo>
                      <a:pt x="169" y="212"/>
                    </a:lnTo>
                    <a:lnTo>
                      <a:pt x="173" y="201"/>
                    </a:lnTo>
                    <a:lnTo>
                      <a:pt x="173" y="194"/>
                    </a:lnTo>
                    <a:lnTo>
                      <a:pt x="173" y="188"/>
                    </a:lnTo>
                    <a:lnTo>
                      <a:pt x="172" y="183"/>
                    </a:lnTo>
                    <a:lnTo>
                      <a:pt x="172" y="177"/>
                    </a:lnTo>
                    <a:lnTo>
                      <a:pt x="169" y="171"/>
                    </a:lnTo>
                    <a:lnTo>
                      <a:pt x="169" y="164"/>
                    </a:lnTo>
                    <a:lnTo>
                      <a:pt x="167" y="158"/>
                    </a:lnTo>
                    <a:lnTo>
                      <a:pt x="165" y="153"/>
                    </a:lnTo>
                    <a:lnTo>
                      <a:pt x="160" y="147"/>
                    </a:lnTo>
                    <a:lnTo>
                      <a:pt x="157" y="140"/>
                    </a:lnTo>
                    <a:lnTo>
                      <a:pt x="153" y="134"/>
                    </a:lnTo>
                    <a:lnTo>
                      <a:pt x="150" y="128"/>
                    </a:lnTo>
                    <a:lnTo>
                      <a:pt x="145" y="121"/>
                    </a:lnTo>
                    <a:lnTo>
                      <a:pt x="142" y="114"/>
                    </a:lnTo>
                    <a:lnTo>
                      <a:pt x="138" y="108"/>
                    </a:lnTo>
                    <a:lnTo>
                      <a:pt x="134" y="102"/>
                    </a:lnTo>
                    <a:lnTo>
                      <a:pt x="128" y="93"/>
                    </a:lnTo>
                    <a:lnTo>
                      <a:pt x="123" y="86"/>
                    </a:lnTo>
                    <a:lnTo>
                      <a:pt x="115" y="76"/>
                    </a:lnTo>
                    <a:lnTo>
                      <a:pt x="109" y="68"/>
                    </a:lnTo>
                    <a:lnTo>
                      <a:pt x="100" y="58"/>
                    </a:lnTo>
                    <a:lnTo>
                      <a:pt x="91" y="50"/>
                    </a:lnTo>
                    <a:lnTo>
                      <a:pt x="83" y="41"/>
                    </a:lnTo>
                    <a:lnTo>
                      <a:pt x="74" y="32"/>
                    </a:lnTo>
                    <a:lnTo>
                      <a:pt x="64" y="24"/>
                    </a:lnTo>
                    <a:lnTo>
                      <a:pt x="56" y="17"/>
                    </a:lnTo>
                    <a:lnTo>
                      <a:pt x="48" y="11"/>
                    </a:lnTo>
                    <a:lnTo>
                      <a:pt x="41" y="6"/>
                    </a:lnTo>
                    <a:lnTo>
                      <a:pt x="33" y="2"/>
                    </a:lnTo>
                    <a:lnTo>
                      <a:pt x="27" y="1"/>
                    </a:lnTo>
                    <a:lnTo>
                      <a:pt x="23" y="0"/>
                    </a:lnTo>
                    <a:lnTo>
                      <a:pt x="20" y="4"/>
                    </a:lnTo>
                    <a:lnTo>
                      <a:pt x="13" y="9"/>
                    </a:lnTo>
                    <a:lnTo>
                      <a:pt x="11" y="16"/>
                    </a:lnTo>
                    <a:lnTo>
                      <a:pt x="8" y="26"/>
                    </a:lnTo>
                    <a:lnTo>
                      <a:pt x="7" y="34"/>
                    </a:lnTo>
                    <a:lnTo>
                      <a:pt x="5" y="41"/>
                    </a:lnTo>
                    <a:lnTo>
                      <a:pt x="5" y="47"/>
                    </a:lnTo>
                    <a:lnTo>
                      <a:pt x="5" y="52"/>
                    </a:lnTo>
                    <a:lnTo>
                      <a:pt x="5" y="54"/>
                    </a:lnTo>
                    <a:close/>
                  </a:path>
                </a:pathLst>
              </a:custGeom>
              <a:solidFill>
                <a:schemeClr val="tx1"/>
              </a:solidFill>
              <a:ln w="9525">
                <a:noFill/>
                <a:round/>
                <a:headEnd/>
                <a:tailEnd/>
              </a:ln>
            </p:spPr>
            <p:txBody>
              <a:bodyPr>
                <a:prstTxWarp prst="textNoShape">
                  <a:avLst/>
                </a:prstTxWarp>
              </a:bodyPr>
              <a:lstStyle/>
              <a:p>
                <a:endParaRPr lang="en-US"/>
              </a:p>
            </p:txBody>
          </p:sp>
          <p:sp>
            <p:nvSpPr>
              <p:cNvPr id="102429" name="Freeform 20"/>
              <p:cNvSpPr>
                <a:spLocks/>
              </p:cNvSpPr>
              <p:nvPr/>
            </p:nvSpPr>
            <p:spPr bwMode="auto">
              <a:xfrm>
                <a:off x="3650" y="1849"/>
                <a:ext cx="151" cy="573"/>
              </a:xfrm>
              <a:custGeom>
                <a:avLst/>
                <a:gdLst>
                  <a:gd name="T0" fmla="*/ 149 w 301"/>
                  <a:gd name="T1" fmla="*/ 3 h 1147"/>
                  <a:gd name="T2" fmla="*/ 145 w 301"/>
                  <a:gd name="T3" fmla="*/ 9 h 1147"/>
                  <a:gd name="T4" fmla="*/ 141 w 301"/>
                  <a:gd name="T5" fmla="*/ 20 h 1147"/>
                  <a:gd name="T6" fmla="*/ 136 w 301"/>
                  <a:gd name="T7" fmla="*/ 33 h 1147"/>
                  <a:gd name="T8" fmla="*/ 131 w 301"/>
                  <a:gd name="T9" fmla="*/ 50 h 1147"/>
                  <a:gd name="T10" fmla="*/ 123 w 301"/>
                  <a:gd name="T11" fmla="*/ 69 h 1147"/>
                  <a:gd name="T12" fmla="*/ 116 w 301"/>
                  <a:gd name="T13" fmla="*/ 91 h 1147"/>
                  <a:gd name="T14" fmla="*/ 108 w 301"/>
                  <a:gd name="T15" fmla="*/ 116 h 1147"/>
                  <a:gd name="T16" fmla="*/ 100 w 301"/>
                  <a:gd name="T17" fmla="*/ 143 h 1147"/>
                  <a:gd name="T18" fmla="*/ 92 w 301"/>
                  <a:gd name="T19" fmla="*/ 171 h 1147"/>
                  <a:gd name="T20" fmla="*/ 84 w 301"/>
                  <a:gd name="T21" fmla="*/ 203 h 1147"/>
                  <a:gd name="T22" fmla="*/ 75 w 301"/>
                  <a:gd name="T23" fmla="*/ 234 h 1147"/>
                  <a:gd name="T24" fmla="*/ 67 w 301"/>
                  <a:gd name="T25" fmla="*/ 269 h 1147"/>
                  <a:gd name="T26" fmla="*/ 59 w 301"/>
                  <a:gd name="T27" fmla="*/ 303 h 1147"/>
                  <a:gd name="T28" fmla="*/ 53 w 301"/>
                  <a:gd name="T29" fmla="*/ 340 h 1147"/>
                  <a:gd name="T30" fmla="*/ 47 w 301"/>
                  <a:gd name="T31" fmla="*/ 377 h 1147"/>
                  <a:gd name="T32" fmla="*/ 41 w 301"/>
                  <a:gd name="T33" fmla="*/ 414 h 1147"/>
                  <a:gd name="T34" fmla="*/ 37 w 301"/>
                  <a:gd name="T35" fmla="*/ 453 h 1147"/>
                  <a:gd name="T36" fmla="*/ 34 w 301"/>
                  <a:gd name="T37" fmla="*/ 492 h 1147"/>
                  <a:gd name="T38" fmla="*/ 33 w 301"/>
                  <a:gd name="T39" fmla="*/ 531 h 1147"/>
                  <a:gd name="T40" fmla="*/ 34 w 301"/>
                  <a:gd name="T41" fmla="*/ 570 h 1147"/>
                  <a:gd name="T42" fmla="*/ 27 w 301"/>
                  <a:gd name="T43" fmla="*/ 573 h 1147"/>
                  <a:gd name="T44" fmla="*/ 19 w 301"/>
                  <a:gd name="T45" fmla="*/ 570 h 1147"/>
                  <a:gd name="T46" fmla="*/ 12 w 301"/>
                  <a:gd name="T47" fmla="*/ 561 h 1147"/>
                  <a:gd name="T48" fmla="*/ 8 w 301"/>
                  <a:gd name="T49" fmla="*/ 552 h 1147"/>
                  <a:gd name="T50" fmla="*/ 4 w 301"/>
                  <a:gd name="T51" fmla="*/ 539 h 1147"/>
                  <a:gd name="T52" fmla="*/ 1 w 301"/>
                  <a:gd name="T53" fmla="*/ 528 h 1147"/>
                  <a:gd name="T54" fmla="*/ 0 w 301"/>
                  <a:gd name="T55" fmla="*/ 516 h 1147"/>
                  <a:gd name="T56" fmla="*/ 1 w 301"/>
                  <a:gd name="T57" fmla="*/ 502 h 1147"/>
                  <a:gd name="T58" fmla="*/ 1 w 301"/>
                  <a:gd name="T59" fmla="*/ 483 h 1147"/>
                  <a:gd name="T60" fmla="*/ 3 w 301"/>
                  <a:gd name="T61" fmla="*/ 464 h 1147"/>
                  <a:gd name="T62" fmla="*/ 6 w 301"/>
                  <a:gd name="T63" fmla="*/ 442 h 1147"/>
                  <a:gd name="T64" fmla="*/ 8 w 301"/>
                  <a:gd name="T65" fmla="*/ 418 h 1147"/>
                  <a:gd name="T66" fmla="*/ 13 w 301"/>
                  <a:gd name="T67" fmla="*/ 392 h 1147"/>
                  <a:gd name="T68" fmla="*/ 18 w 301"/>
                  <a:gd name="T69" fmla="*/ 365 h 1147"/>
                  <a:gd name="T70" fmla="*/ 23 w 301"/>
                  <a:gd name="T71" fmla="*/ 337 h 1147"/>
                  <a:gd name="T72" fmla="*/ 29 w 301"/>
                  <a:gd name="T73" fmla="*/ 307 h 1147"/>
                  <a:gd name="T74" fmla="*/ 35 w 301"/>
                  <a:gd name="T75" fmla="*/ 277 h 1147"/>
                  <a:gd name="T76" fmla="*/ 41 w 301"/>
                  <a:gd name="T77" fmla="*/ 247 h 1147"/>
                  <a:gd name="T78" fmla="*/ 49 w 301"/>
                  <a:gd name="T79" fmla="*/ 216 h 1147"/>
                  <a:gd name="T80" fmla="*/ 56 w 301"/>
                  <a:gd name="T81" fmla="*/ 186 h 1147"/>
                  <a:gd name="T82" fmla="*/ 64 w 301"/>
                  <a:gd name="T83" fmla="*/ 156 h 1147"/>
                  <a:gd name="T84" fmla="*/ 72 w 301"/>
                  <a:gd name="T85" fmla="*/ 126 h 1147"/>
                  <a:gd name="T86" fmla="*/ 80 w 301"/>
                  <a:gd name="T87" fmla="*/ 98 h 1147"/>
                  <a:gd name="T88" fmla="*/ 88 w 301"/>
                  <a:gd name="T89" fmla="*/ 71 h 1147"/>
                  <a:gd name="T90" fmla="*/ 95 w 301"/>
                  <a:gd name="T91" fmla="*/ 44 h 1147"/>
                  <a:gd name="T92" fmla="*/ 103 w 301"/>
                  <a:gd name="T93" fmla="*/ 20 h 1147"/>
                  <a:gd name="T94" fmla="*/ 151 w 301"/>
                  <a:gd name="T95" fmla="*/ 0 h 1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1"/>
                  <a:gd name="T145" fmla="*/ 0 h 1147"/>
                  <a:gd name="T146" fmla="*/ 301 w 301"/>
                  <a:gd name="T147" fmla="*/ 1147 h 1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1" h="1147">
                    <a:moveTo>
                      <a:pt x="301" y="0"/>
                    </a:moveTo>
                    <a:lnTo>
                      <a:pt x="299" y="1"/>
                    </a:lnTo>
                    <a:lnTo>
                      <a:pt x="297" y="7"/>
                    </a:lnTo>
                    <a:lnTo>
                      <a:pt x="295" y="10"/>
                    </a:lnTo>
                    <a:lnTo>
                      <a:pt x="293" y="14"/>
                    </a:lnTo>
                    <a:lnTo>
                      <a:pt x="290" y="19"/>
                    </a:lnTo>
                    <a:lnTo>
                      <a:pt x="288" y="26"/>
                    </a:lnTo>
                    <a:lnTo>
                      <a:pt x="286" y="33"/>
                    </a:lnTo>
                    <a:lnTo>
                      <a:pt x="282" y="40"/>
                    </a:lnTo>
                    <a:lnTo>
                      <a:pt x="279" y="48"/>
                    </a:lnTo>
                    <a:lnTo>
                      <a:pt x="276" y="58"/>
                    </a:lnTo>
                    <a:lnTo>
                      <a:pt x="272" y="66"/>
                    </a:lnTo>
                    <a:lnTo>
                      <a:pt x="269" y="77"/>
                    </a:lnTo>
                    <a:lnTo>
                      <a:pt x="265" y="88"/>
                    </a:lnTo>
                    <a:lnTo>
                      <a:pt x="261" y="101"/>
                    </a:lnTo>
                    <a:lnTo>
                      <a:pt x="256" y="112"/>
                    </a:lnTo>
                    <a:lnTo>
                      <a:pt x="252" y="126"/>
                    </a:lnTo>
                    <a:lnTo>
                      <a:pt x="246" y="138"/>
                    </a:lnTo>
                    <a:lnTo>
                      <a:pt x="242" y="153"/>
                    </a:lnTo>
                    <a:lnTo>
                      <a:pt x="236" y="167"/>
                    </a:lnTo>
                    <a:lnTo>
                      <a:pt x="232" y="182"/>
                    </a:lnTo>
                    <a:lnTo>
                      <a:pt x="227" y="198"/>
                    </a:lnTo>
                    <a:lnTo>
                      <a:pt x="223" y="216"/>
                    </a:lnTo>
                    <a:lnTo>
                      <a:pt x="216" y="233"/>
                    </a:lnTo>
                    <a:lnTo>
                      <a:pt x="210" y="249"/>
                    </a:lnTo>
                    <a:lnTo>
                      <a:pt x="205" y="267"/>
                    </a:lnTo>
                    <a:lnTo>
                      <a:pt x="200" y="286"/>
                    </a:lnTo>
                    <a:lnTo>
                      <a:pt x="194" y="304"/>
                    </a:lnTo>
                    <a:lnTo>
                      <a:pt x="189" y="324"/>
                    </a:lnTo>
                    <a:lnTo>
                      <a:pt x="183" y="343"/>
                    </a:lnTo>
                    <a:lnTo>
                      <a:pt x="179" y="365"/>
                    </a:lnTo>
                    <a:lnTo>
                      <a:pt x="172" y="384"/>
                    </a:lnTo>
                    <a:lnTo>
                      <a:pt x="167" y="406"/>
                    </a:lnTo>
                    <a:lnTo>
                      <a:pt x="161" y="427"/>
                    </a:lnTo>
                    <a:lnTo>
                      <a:pt x="156" y="447"/>
                    </a:lnTo>
                    <a:lnTo>
                      <a:pt x="149" y="469"/>
                    </a:lnTo>
                    <a:lnTo>
                      <a:pt x="143" y="492"/>
                    </a:lnTo>
                    <a:lnTo>
                      <a:pt x="138" y="514"/>
                    </a:lnTo>
                    <a:lnTo>
                      <a:pt x="134" y="538"/>
                    </a:lnTo>
                    <a:lnTo>
                      <a:pt x="128" y="559"/>
                    </a:lnTo>
                    <a:lnTo>
                      <a:pt x="123" y="583"/>
                    </a:lnTo>
                    <a:lnTo>
                      <a:pt x="117" y="606"/>
                    </a:lnTo>
                    <a:lnTo>
                      <a:pt x="113" y="631"/>
                    </a:lnTo>
                    <a:lnTo>
                      <a:pt x="109" y="655"/>
                    </a:lnTo>
                    <a:lnTo>
                      <a:pt x="105" y="680"/>
                    </a:lnTo>
                    <a:lnTo>
                      <a:pt x="101" y="704"/>
                    </a:lnTo>
                    <a:lnTo>
                      <a:pt x="98" y="730"/>
                    </a:lnTo>
                    <a:lnTo>
                      <a:pt x="93" y="754"/>
                    </a:lnTo>
                    <a:lnTo>
                      <a:pt x="89" y="778"/>
                    </a:lnTo>
                    <a:lnTo>
                      <a:pt x="86" y="803"/>
                    </a:lnTo>
                    <a:lnTo>
                      <a:pt x="82" y="829"/>
                    </a:lnTo>
                    <a:lnTo>
                      <a:pt x="79" y="855"/>
                    </a:lnTo>
                    <a:lnTo>
                      <a:pt x="76" y="881"/>
                    </a:lnTo>
                    <a:lnTo>
                      <a:pt x="74" y="907"/>
                    </a:lnTo>
                    <a:lnTo>
                      <a:pt x="72" y="933"/>
                    </a:lnTo>
                    <a:lnTo>
                      <a:pt x="68" y="959"/>
                    </a:lnTo>
                    <a:lnTo>
                      <a:pt x="67" y="985"/>
                    </a:lnTo>
                    <a:lnTo>
                      <a:pt x="66" y="1011"/>
                    </a:lnTo>
                    <a:lnTo>
                      <a:pt x="66" y="1037"/>
                    </a:lnTo>
                    <a:lnTo>
                      <a:pt x="66" y="1063"/>
                    </a:lnTo>
                    <a:lnTo>
                      <a:pt x="66" y="1089"/>
                    </a:lnTo>
                    <a:lnTo>
                      <a:pt x="66" y="1115"/>
                    </a:lnTo>
                    <a:lnTo>
                      <a:pt x="67" y="1141"/>
                    </a:lnTo>
                    <a:lnTo>
                      <a:pt x="64" y="1142"/>
                    </a:lnTo>
                    <a:lnTo>
                      <a:pt x="60" y="1145"/>
                    </a:lnTo>
                    <a:lnTo>
                      <a:pt x="53" y="1147"/>
                    </a:lnTo>
                    <a:lnTo>
                      <a:pt x="46" y="1147"/>
                    </a:lnTo>
                    <a:lnTo>
                      <a:pt x="42" y="1145"/>
                    </a:lnTo>
                    <a:lnTo>
                      <a:pt x="37" y="1141"/>
                    </a:lnTo>
                    <a:lnTo>
                      <a:pt x="31" y="1134"/>
                    </a:lnTo>
                    <a:lnTo>
                      <a:pt x="27" y="1128"/>
                    </a:lnTo>
                    <a:lnTo>
                      <a:pt x="23" y="1123"/>
                    </a:lnTo>
                    <a:lnTo>
                      <a:pt x="22" y="1117"/>
                    </a:lnTo>
                    <a:lnTo>
                      <a:pt x="18" y="1110"/>
                    </a:lnTo>
                    <a:lnTo>
                      <a:pt x="16" y="1104"/>
                    </a:lnTo>
                    <a:lnTo>
                      <a:pt x="12" y="1095"/>
                    </a:lnTo>
                    <a:lnTo>
                      <a:pt x="11" y="1089"/>
                    </a:lnTo>
                    <a:lnTo>
                      <a:pt x="7" y="1078"/>
                    </a:lnTo>
                    <a:lnTo>
                      <a:pt x="5" y="1069"/>
                    </a:lnTo>
                    <a:lnTo>
                      <a:pt x="3" y="1063"/>
                    </a:lnTo>
                    <a:lnTo>
                      <a:pt x="1" y="1057"/>
                    </a:lnTo>
                    <a:lnTo>
                      <a:pt x="1" y="1049"/>
                    </a:lnTo>
                    <a:lnTo>
                      <a:pt x="1" y="1042"/>
                    </a:lnTo>
                    <a:lnTo>
                      <a:pt x="0" y="1033"/>
                    </a:lnTo>
                    <a:lnTo>
                      <a:pt x="0" y="1023"/>
                    </a:lnTo>
                    <a:lnTo>
                      <a:pt x="0" y="1013"/>
                    </a:lnTo>
                    <a:lnTo>
                      <a:pt x="1" y="1004"/>
                    </a:lnTo>
                    <a:lnTo>
                      <a:pt x="1" y="992"/>
                    </a:lnTo>
                    <a:lnTo>
                      <a:pt x="1" y="981"/>
                    </a:lnTo>
                    <a:lnTo>
                      <a:pt x="1" y="967"/>
                    </a:lnTo>
                    <a:lnTo>
                      <a:pt x="3" y="956"/>
                    </a:lnTo>
                    <a:lnTo>
                      <a:pt x="3" y="941"/>
                    </a:lnTo>
                    <a:lnTo>
                      <a:pt x="5" y="929"/>
                    </a:lnTo>
                    <a:lnTo>
                      <a:pt x="7" y="915"/>
                    </a:lnTo>
                    <a:lnTo>
                      <a:pt x="9" y="900"/>
                    </a:lnTo>
                    <a:lnTo>
                      <a:pt x="11" y="885"/>
                    </a:lnTo>
                    <a:lnTo>
                      <a:pt x="12" y="868"/>
                    </a:lnTo>
                    <a:lnTo>
                      <a:pt x="14" y="852"/>
                    </a:lnTo>
                    <a:lnTo>
                      <a:pt x="16" y="837"/>
                    </a:lnTo>
                    <a:lnTo>
                      <a:pt x="19" y="819"/>
                    </a:lnTo>
                    <a:lnTo>
                      <a:pt x="22" y="803"/>
                    </a:lnTo>
                    <a:lnTo>
                      <a:pt x="26" y="785"/>
                    </a:lnTo>
                    <a:lnTo>
                      <a:pt x="29" y="767"/>
                    </a:lnTo>
                    <a:lnTo>
                      <a:pt x="31" y="748"/>
                    </a:lnTo>
                    <a:lnTo>
                      <a:pt x="35" y="730"/>
                    </a:lnTo>
                    <a:lnTo>
                      <a:pt x="38" y="711"/>
                    </a:lnTo>
                    <a:lnTo>
                      <a:pt x="42" y="693"/>
                    </a:lnTo>
                    <a:lnTo>
                      <a:pt x="45" y="674"/>
                    </a:lnTo>
                    <a:lnTo>
                      <a:pt x="49" y="655"/>
                    </a:lnTo>
                    <a:lnTo>
                      <a:pt x="53" y="636"/>
                    </a:lnTo>
                    <a:lnTo>
                      <a:pt x="57" y="615"/>
                    </a:lnTo>
                    <a:lnTo>
                      <a:pt x="61" y="595"/>
                    </a:lnTo>
                    <a:lnTo>
                      <a:pt x="66" y="574"/>
                    </a:lnTo>
                    <a:lnTo>
                      <a:pt x="70" y="554"/>
                    </a:lnTo>
                    <a:lnTo>
                      <a:pt x="74" y="535"/>
                    </a:lnTo>
                    <a:lnTo>
                      <a:pt x="78" y="514"/>
                    </a:lnTo>
                    <a:lnTo>
                      <a:pt x="82" y="494"/>
                    </a:lnTo>
                    <a:lnTo>
                      <a:pt x="87" y="473"/>
                    </a:lnTo>
                    <a:lnTo>
                      <a:pt x="93" y="454"/>
                    </a:lnTo>
                    <a:lnTo>
                      <a:pt x="97" y="432"/>
                    </a:lnTo>
                    <a:lnTo>
                      <a:pt x="102" y="412"/>
                    </a:lnTo>
                    <a:lnTo>
                      <a:pt x="107" y="391"/>
                    </a:lnTo>
                    <a:lnTo>
                      <a:pt x="112" y="372"/>
                    </a:lnTo>
                    <a:lnTo>
                      <a:pt x="116" y="352"/>
                    </a:lnTo>
                    <a:lnTo>
                      <a:pt x="123" y="331"/>
                    </a:lnTo>
                    <a:lnTo>
                      <a:pt x="127" y="312"/>
                    </a:lnTo>
                    <a:lnTo>
                      <a:pt x="133" y="293"/>
                    </a:lnTo>
                    <a:lnTo>
                      <a:pt x="138" y="272"/>
                    </a:lnTo>
                    <a:lnTo>
                      <a:pt x="143" y="253"/>
                    </a:lnTo>
                    <a:lnTo>
                      <a:pt x="148" y="233"/>
                    </a:lnTo>
                    <a:lnTo>
                      <a:pt x="153" y="215"/>
                    </a:lnTo>
                    <a:lnTo>
                      <a:pt x="159" y="196"/>
                    </a:lnTo>
                    <a:lnTo>
                      <a:pt x="163" y="177"/>
                    </a:lnTo>
                    <a:lnTo>
                      <a:pt x="168" y="159"/>
                    </a:lnTo>
                    <a:lnTo>
                      <a:pt x="175" y="142"/>
                    </a:lnTo>
                    <a:lnTo>
                      <a:pt x="179" y="123"/>
                    </a:lnTo>
                    <a:lnTo>
                      <a:pt x="184" y="105"/>
                    </a:lnTo>
                    <a:lnTo>
                      <a:pt x="190" y="89"/>
                    </a:lnTo>
                    <a:lnTo>
                      <a:pt x="197" y="73"/>
                    </a:lnTo>
                    <a:lnTo>
                      <a:pt x="201" y="56"/>
                    </a:lnTo>
                    <a:lnTo>
                      <a:pt x="206" y="40"/>
                    </a:lnTo>
                    <a:lnTo>
                      <a:pt x="212" y="25"/>
                    </a:lnTo>
                    <a:lnTo>
                      <a:pt x="219" y="11"/>
                    </a:lnTo>
                    <a:lnTo>
                      <a:pt x="301" y="0"/>
                    </a:lnTo>
                    <a:close/>
                  </a:path>
                </a:pathLst>
              </a:custGeom>
              <a:solidFill>
                <a:schemeClr val="tx1"/>
              </a:solidFill>
              <a:ln w="9525">
                <a:noFill/>
                <a:round/>
                <a:headEnd/>
                <a:tailEnd/>
              </a:ln>
            </p:spPr>
            <p:txBody>
              <a:bodyPr>
                <a:prstTxWarp prst="textNoShape">
                  <a:avLst/>
                </a:prstTxWarp>
              </a:bodyPr>
              <a:lstStyle/>
              <a:p>
                <a:endParaRPr lang="en-US"/>
              </a:p>
            </p:txBody>
          </p:sp>
          <p:sp>
            <p:nvSpPr>
              <p:cNvPr id="102430" name="Freeform 21"/>
              <p:cNvSpPr>
                <a:spLocks/>
              </p:cNvSpPr>
              <p:nvPr/>
            </p:nvSpPr>
            <p:spPr bwMode="auto">
              <a:xfrm>
                <a:off x="3462" y="1829"/>
                <a:ext cx="320" cy="638"/>
              </a:xfrm>
              <a:custGeom>
                <a:avLst/>
                <a:gdLst>
                  <a:gd name="T0" fmla="*/ 317 w 638"/>
                  <a:gd name="T1" fmla="*/ 25 h 1278"/>
                  <a:gd name="T2" fmla="*/ 311 w 638"/>
                  <a:gd name="T3" fmla="*/ 33 h 1278"/>
                  <a:gd name="T4" fmla="*/ 304 w 638"/>
                  <a:gd name="T5" fmla="*/ 47 h 1278"/>
                  <a:gd name="T6" fmla="*/ 295 w 638"/>
                  <a:gd name="T7" fmla="*/ 65 h 1278"/>
                  <a:gd name="T8" fmla="*/ 284 w 638"/>
                  <a:gd name="T9" fmla="*/ 88 h 1278"/>
                  <a:gd name="T10" fmla="*/ 270 w 638"/>
                  <a:gd name="T11" fmla="*/ 111 h 1278"/>
                  <a:gd name="T12" fmla="*/ 256 w 638"/>
                  <a:gd name="T13" fmla="*/ 139 h 1278"/>
                  <a:gd name="T14" fmla="*/ 240 w 638"/>
                  <a:gd name="T15" fmla="*/ 170 h 1278"/>
                  <a:gd name="T16" fmla="*/ 224 w 638"/>
                  <a:gd name="T17" fmla="*/ 202 h 1278"/>
                  <a:gd name="T18" fmla="*/ 206 w 638"/>
                  <a:gd name="T19" fmla="*/ 237 h 1278"/>
                  <a:gd name="T20" fmla="*/ 189 w 638"/>
                  <a:gd name="T21" fmla="*/ 271 h 1278"/>
                  <a:gd name="T22" fmla="*/ 170 w 638"/>
                  <a:gd name="T23" fmla="*/ 307 h 1278"/>
                  <a:gd name="T24" fmla="*/ 152 w 638"/>
                  <a:gd name="T25" fmla="*/ 344 h 1278"/>
                  <a:gd name="T26" fmla="*/ 133 w 638"/>
                  <a:gd name="T27" fmla="*/ 380 h 1278"/>
                  <a:gd name="T28" fmla="*/ 117 w 638"/>
                  <a:gd name="T29" fmla="*/ 416 h 1278"/>
                  <a:gd name="T30" fmla="*/ 101 w 638"/>
                  <a:gd name="T31" fmla="*/ 451 h 1278"/>
                  <a:gd name="T32" fmla="*/ 85 w 638"/>
                  <a:gd name="T33" fmla="*/ 486 h 1278"/>
                  <a:gd name="T34" fmla="*/ 70 w 638"/>
                  <a:gd name="T35" fmla="*/ 518 h 1278"/>
                  <a:gd name="T36" fmla="*/ 58 w 638"/>
                  <a:gd name="T37" fmla="*/ 549 h 1278"/>
                  <a:gd name="T38" fmla="*/ 46 w 638"/>
                  <a:gd name="T39" fmla="*/ 577 h 1278"/>
                  <a:gd name="T40" fmla="*/ 37 w 638"/>
                  <a:gd name="T41" fmla="*/ 603 h 1278"/>
                  <a:gd name="T42" fmla="*/ 29 w 638"/>
                  <a:gd name="T43" fmla="*/ 617 h 1278"/>
                  <a:gd name="T44" fmla="*/ 22 w 638"/>
                  <a:gd name="T45" fmla="*/ 628 h 1278"/>
                  <a:gd name="T46" fmla="*/ 15 w 638"/>
                  <a:gd name="T47" fmla="*/ 637 h 1278"/>
                  <a:gd name="T48" fmla="*/ 6 w 638"/>
                  <a:gd name="T49" fmla="*/ 638 h 1278"/>
                  <a:gd name="T50" fmla="*/ 0 w 638"/>
                  <a:gd name="T51" fmla="*/ 629 h 1278"/>
                  <a:gd name="T52" fmla="*/ 1 w 638"/>
                  <a:gd name="T53" fmla="*/ 615 h 1278"/>
                  <a:gd name="T54" fmla="*/ 4 w 638"/>
                  <a:gd name="T55" fmla="*/ 603 h 1278"/>
                  <a:gd name="T56" fmla="*/ 8 w 638"/>
                  <a:gd name="T57" fmla="*/ 594 h 1278"/>
                  <a:gd name="T58" fmla="*/ 15 w 638"/>
                  <a:gd name="T59" fmla="*/ 579 h 1278"/>
                  <a:gd name="T60" fmla="*/ 23 w 638"/>
                  <a:gd name="T61" fmla="*/ 558 h 1278"/>
                  <a:gd name="T62" fmla="*/ 34 w 638"/>
                  <a:gd name="T63" fmla="*/ 533 h 1278"/>
                  <a:gd name="T64" fmla="*/ 49 w 638"/>
                  <a:gd name="T65" fmla="*/ 505 h 1278"/>
                  <a:gd name="T66" fmla="*/ 63 w 638"/>
                  <a:gd name="T67" fmla="*/ 472 h 1278"/>
                  <a:gd name="T68" fmla="*/ 79 w 638"/>
                  <a:gd name="T69" fmla="*/ 437 h 1278"/>
                  <a:gd name="T70" fmla="*/ 97 w 638"/>
                  <a:gd name="T71" fmla="*/ 400 h 1278"/>
                  <a:gd name="T72" fmla="*/ 116 w 638"/>
                  <a:gd name="T73" fmla="*/ 362 h 1278"/>
                  <a:gd name="T74" fmla="*/ 135 w 638"/>
                  <a:gd name="T75" fmla="*/ 322 h 1278"/>
                  <a:gd name="T76" fmla="*/ 153 w 638"/>
                  <a:gd name="T77" fmla="*/ 283 h 1278"/>
                  <a:gd name="T78" fmla="*/ 172 w 638"/>
                  <a:gd name="T79" fmla="*/ 243 h 1278"/>
                  <a:gd name="T80" fmla="*/ 191 w 638"/>
                  <a:gd name="T81" fmla="*/ 204 h 1278"/>
                  <a:gd name="T82" fmla="*/ 209 w 638"/>
                  <a:gd name="T83" fmla="*/ 167 h 1278"/>
                  <a:gd name="T84" fmla="*/ 226 w 638"/>
                  <a:gd name="T85" fmla="*/ 132 h 1278"/>
                  <a:gd name="T86" fmla="*/ 243 w 638"/>
                  <a:gd name="T87" fmla="*/ 99 h 1278"/>
                  <a:gd name="T88" fmla="*/ 257 w 638"/>
                  <a:gd name="T89" fmla="*/ 70 h 1278"/>
                  <a:gd name="T90" fmla="*/ 270 w 638"/>
                  <a:gd name="T91" fmla="*/ 44 h 1278"/>
                  <a:gd name="T92" fmla="*/ 280 w 638"/>
                  <a:gd name="T93" fmla="*/ 25 h 1278"/>
                  <a:gd name="T94" fmla="*/ 289 w 638"/>
                  <a:gd name="T95" fmla="*/ 9 h 1278"/>
                  <a:gd name="T96" fmla="*/ 296 w 638"/>
                  <a:gd name="T97" fmla="*/ 0 h 1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8"/>
                  <a:gd name="T148" fmla="*/ 0 h 1278"/>
                  <a:gd name="T149" fmla="*/ 638 w 638"/>
                  <a:gd name="T150" fmla="*/ 1278 h 1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8" h="1278">
                    <a:moveTo>
                      <a:pt x="638" y="40"/>
                    </a:moveTo>
                    <a:lnTo>
                      <a:pt x="636" y="43"/>
                    </a:lnTo>
                    <a:lnTo>
                      <a:pt x="633" y="50"/>
                    </a:lnTo>
                    <a:lnTo>
                      <a:pt x="629" y="54"/>
                    </a:lnTo>
                    <a:lnTo>
                      <a:pt x="625" y="59"/>
                    </a:lnTo>
                    <a:lnTo>
                      <a:pt x="621" y="66"/>
                    </a:lnTo>
                    <a:lnTo>
                      <a:pt x="618" y="76"/>
                    </a:lnTo>
                    <a:lnTo>
                      <a:pt x="612" y="85"/>
                    </a:lnTo>
                    <a:lnTo>
                      <a:pt x="607" y="95"/>
                    </a:lnTo>
                    <a:lnTo>
                      <a:pt x="600" y="104"/>
                    </a:lnTo>
                    <a:lnTo>
                      <a:pt x="595" y="118"/>
                    </a:lnTo>
                    <a:lnTo>
                      <a:pt x="588" y="130"/>
                    </a:lnTo>
                    <a:lnTo>
                      <a:pt x="581" y="145"/>
                    </a:lnTo>
                    <a:lnTo>
                      <a:pt x="574" y="159"/>
                    </a:lnTo>
                    <a:lnTo>
                      <a:pt x="566" y="176"/>
                    </a:lnTo>
                    <a:lnTo>
                      <a:pt x="558" y="191"/>
                    </a:lnTo>
                    <a:lnTo>
                      <a:pt x="550" y="207"/>
                    </a:lnTo>
                    <a:lnTo>
                      <a:pt x="539" y="223"/>
                    </a:lnTo>
                    <a:lnTo>
                      <a:pt x="530" y="243"/>
                    </a:lnTo>
                    <a:lnTo>
                      <a:pt x="519" y="260"/>
                    </a:lnTo>
                    <a:lnTo>
                      <a:pt x="510" y="279"/>
                    </a:lnTo>
                    <a:lnTo>
                      <a:pt x="500" y="299"/>
                    </a:lnTo>
                    <a:lnTo>
                      <a:pt x="491" y="319"/>
                    </a:lnTo>
                    <a:lnTo>
                      <a:pt x="478" y="340"/>
                    </a:lnTo>
                    <a:lnTo>
                      <a:pt x="469" y="360"/>
                    </a:lnTo>
                    <a:lnTo>
                      <a:pt x="458" y="382"/>
                    </a:lnTo>
                    <a:lnTo>
                      <a:pt x="447" y="405"/>
                    </a:lnTo>
                    <a:lnTo>
                      <a:pt x="435" y="427"/>
                    </a:lnTo>
                    <a:lnTo>
                      <a:pt x="422" y="450"/>
                    </a:lnTo>
                    <a:lnTo>
                      <a:pt x="411" y="474"/>
                    </a:lnTo>
                    <a:lnTo>
                      <a:pt x="401" y="497"/>
                    </a:lnTo>
                    <a:lnTo>
                      <a:pt x="388" y="520"/>
                    </a:lnTo>
                    <a:lnTo>
                      <a:pt x="376" y="543"/>
                    </a:lnTo>
                    <a:lnTo>
                      <a:pt x="364" y="567"/>
                    </a:lnTo>
                    <a:lnTo>
                      <a:pt x="353" y="591"/>
                    </a:lnTo>
                    <a:lnTo>
                      <a:pt x="339" y="614"/>
                    </a:lnTo>
                    <a:lnTo>
                      <a:pt x="327" y="639"/>
                    </a:lnTo>
                    <a:lnTo>
                      <a:pt x="316" y="664"/>
                    </a:lnTo>
                    <a:lnTo>
                      <a:pt x="303" y="690"/>
                    </a:lnTo>
                    <a:lnTo>
                      <a:pt x="291" y="713"/>
                    </a:lnTo>
                    <a:lnTo>
                      <a:pt x="280" y="738"/>
                    </a:lnTo>
                    <a:lnTo>
                      <a:pt x="266" y="762"/>
                    </a:lnTo>
                    <a:lnTo>
                      <a:pt x="256" y="787"/>
                    </a:lnTo>
                    <a:lnTo>
                      <a:pt x="245" y="810"/>
                    </a:lnTo>
                    <a:lnTo>
                      <a:pt x="234" y="833"/>
                    </a:lnTo>
                    <a:lnTo>
                      <a:pt x="221" y="858"/>
                    </a:lnTo>
                    <a:lnTo>
                      <a:pt x="212" y="882"/>
                    </a:lnTo>
                    <a:lnTo>
                      <a:pt x="201" y="904"/>
                    </a:lnTo>
                    <a:lnTo>
                      <a:pt x="190" y="928"/>
                    </a:lnTo>
                    <a:lnTo>
                      <a:pt x="179" y="949"/>
                    </a:lnTo>
                    <a:lnTo>
                      <a:pt x="169" y="973"/>
                    </a:lnTo>
                    <a:lnTo>
                      <a:pt x="158" y="995"/>
                    </a:lnTo>
                    <a:lnTo>
                      <a:pt x="149" y="1016"/>
                    </a:lnTo>
                    <a:lnTo>
                      <a:pt x="139" y="1037"/>
                    </a:lnTo>
                    <a:lnTo>
                      <a:pt x="131" y="1059"/>
                    </a:lnTo>
                    <a:lnTo>
                      <a:pt x="122" y="1078"/>
                    </a:lnTo>
                    <a:lnTo>
                      <a:pt x="115" y="1099"/>
                    </a:lnTo>
                    <a:lnTo>
                      <a:pt x="105" y="1118"/>
                    </a:lnTo>
                    <a:lnTo>
                      <a:pt x="100" y="1138"/>
                    </a:lnTo>
                    <a:lnTo>
                      <a:pt x="91" y="1155"/>
                    </a:lnTo>
                    <a:lnTo>
                      <a:pt x="85" y="1174"/>
                    </a:lnTo>
                    <a:lnTo>
                      <a:pt x="79" y="1189"/>
                    </a:lnTo>
                    <a:lnTo>
                      <a:pt x="74" y="1207"/>
                    </a:lnTo>
                    <a:lnTo>
                      <a:pt x="67" y="1216"/>
                    </a:lnTo>
                    <a:lnTo>
                      <a:pt x="63" y="1227"/>
                    </a:lnTo>
                    <a:lnTo>
                      <a:pt x="57" y="1235"/>
                    </a:lnTo>
                    <a:lnTo>
                      <a:pt x="53" y="1245"/>
                    </a:lnTo>
                    <a:lnTo>
                      <a:pt x="48" y="1250"/>
                    </a:lnTo>
                    <a:lnTo>
                      <a:pt x="44" y="1257"/>
                    </a:lnTo>
                    <a:lnTo>
                      <a:pt x="38" y="1263"/>
                    </a:lnTo>
                    <a:lnTo>
                      <a:pt x="35" y="1268"/>
                    </a:lnTo>
                    <a:lnTo>
                      <a:pt x="29" y="1275"/>
                    </a:lnTo>
                    <a:lnTo>
                      <a:pt x="22" y="1278"/>
                    </a:lnTo>
                    <a:lnTo>
                      <a:pt x="15" y="1278"/>
                    </a:lnTo>
                    <a:lnTo>
                      <a:pt x="11" y="1278"/>
                    </a:lnTo>
                    <a:lnTo>
                      <a:pt x="5" y="1272"/>
                    </a:lnTo>
                    <a:lnTo>
                      <a:pt x="3" y="1267"/>
                    </a:lnTo>
                    <a:lnTo>
                      <a:pt x="0" y="1260"/>
                    </a:lnTo>
                    <a:lnTo>
                      <a:pt x="0" y="1250"/>
                    </a:lnTo>
                    <a:lnTo>
                      <a:pt x="0" y="1241"/>
                    </a:lnTo>
                    <a:lnTo>
                      <a:pt x="1" y="1231"/>
                    </a:lnTo>
                    <a:lnTo>
                      <a:pt x="3" y="1220"/>
                    </a:lnTo>
                    <a:lnTo>
                      <a:pt x="8" y="1211"/>
                    </a:lnTo>
                    <a:lnTo>
                      <a:pt x="8" y="1207"/>
                    </a:lnTo>
                    <a:lnTo>
                      <a:pt x="9" y="1201"/>
                    </a:lnTo>
                    <a:lnTo>
                      <a:pt x="12" y="1194"/>
                    </a:lnTo>
                    <a:lnTo>
                      <a:pt x="16" y="1189"/>
                    </a:lnTo>
                    <a:lnTo>
                      <a:pt x="19" y="1179"/>
                    </a:lnTo>
                    <a:lnTo>
                      <a:pt x="23" y="1170"/>
                    </a:lnTo>
                    <a:lnTo>
                      <a:pt x="29" y="1159"/>
                    </a:lnTo>
                    <a:lnTo>
                      <a:pt x="34" y="1146"/>
                    </a:lnTo>
                    <a:lnTo>
                      <a:pt x="39" y="1131"/>
                    </a:lnTo>
                    <a:lnTo>
                      <a:pt x="46" y="1118"/>
                    </a:lnTo>
                    <a:lnTo>
                      <a:pt x="53" y="1101"/>
                    </a:lnTo>
                    <a:lnTo>
                      <a:pt x="61" y="1085"/>
                    </a:lnTo>
                    <a:lnTo>
                      <a:pt x="68" y="1067"/>
                    </a:lnTo>
                    <a:lnTo>
                      <a:pt x="78" y="1049"/>
                    </a:lnTo>
                    <a:lnTo>
                      <a:pt x="87" y="1030"/>
                    </a:lnTo>
                    <a:lnTo>
                      <a:pt x="97" y="1011"/>
                    </a:lnTo>
                    <a:lnTo>
                      <a:pt x="105" y="989"/>
                    </a:lnTo>
                    <a:lnTo>
                      <a:pt x="115" y="969"/>
                    </a:lnTo>
                    <a:lnTo>
                      <a:pt x="126" y="945"/>
                    </a:lnTo>
                    <a:lnTo>
                      <a:pt x="137" y="923"/>
                    </a:lnTo>
                    <a:lnTo>
                      <a:pt x="146" y="899"/>
                    </a:lnTo>
                    <a:lnTo>
                      <a:pt x="158" y="876"/>
                    </a:lnTo>
                    <a:lnTo>
                      <a:pt x="169" y="851"/>
                    </a:lnTo>
                    <a:lnTo>
                      <a:pt x="183" y="828"/>
                    </a:lnTo>
                    <a:lnTo>
                      <a:pt x="194" y="802"/>
                    </a:lnTo>
                    <a:lnTo>
                      <a:pt x="205" y="776"/>
                    </a:lnTo>
                    <a:lnTo>
                      <a:pt x="217" y="750"/>
                    </a:lnTo>
                    <a:lnTo>
                      <a:pt x="231" y="725"/>
                    </a:lnTo>
                    <a:lnTo>
                      <a:pt x="243" y="698"/>
                    </a:lnTo>
                    <a:lnTo>
                      <a:pt x="256" y="672"/>
                    </a:lnTo>
                    <a:lnTo>
                      <a:pt x="269" y="646"/>
                    </a:lnTo>
                    <a:lnTo>
                      <a:pt x="282" y="620"/>
                    </a:lnTo>
                    <a:lnTo>
                      <a:pt x="294" y="593"/>
                    </a:lnTo>
                    <a:lnTo>
                      <a:pt x="306" y="567"/>
                    </a:lnTo>
                    <a:lnTo>
                      <a:pt x="318" y="538"/>
                    </a:lnTo>
                    <a:lnTo>
                      <a:pt x="332" y="512"/>
                    </a:lnTo>
                    <a:lnTo>
                      <a:pt x="343" y="486"/>
                    </a:lnTo>
                    <a:lnTo>
                      <a:pt x="357" y="460"/>
                    </a:lnTo>
                    <a:lnTo>
                      <a:pt x="368" y="434"/>
                    </a:lnTo>
                    <a:lnTo>
                      <a:pt x="381" y="409"/>
                    </a:lnTo>
                    <a:lnTo>
                      <a:pt x="392" y="383"/>
                    </a:lnTo>
                    <a:lnTo>
                      <a:pt x="405" y="359"/>
                    </a:lnTo>
                    <a:lnTo>
                      <a:pt x="417" y="334"/>
                    </a:lnTo>
                    <a:lnTo>
                      <a:pt x="428" y="311"/>
                    </a:lnTo>
                    <a:lnTo>
                      <a:pt x="439" y="288"/>
                    </a:lnTo>
                    <a:lnTo>
                      <a:pt x="451" y="264"/>
                    </a:lnTo>
                    <a:lnTo>
                      <a:pt x="462" y="243"/>
                    </a:lnTo>
                    <a:lnTo>
                      <a:pt x="474" y="222"/>
                    </a:lnTo>
                    <a:lnTo>
                      <a:pt x="484" y="199"/>
                    </a:lnTo>
                    <a:lnTo>
                      <a:pt x="493" y="180"/>
                    </a:lnTo>
                    <a:lnTo>
                      <a:pt x="503" y="159"/>
                    </a:lnTo>
                    <a:lnTo>
                      <a:pt x="513" y="141"/>
                    </a:lnTo>
                    <a:lnTo>
                      <a:pt x="521" y="122"/>
                    </a:lnTo>
                    <a:lnTo>
                      <a:pt x="529" y="106"/>
                    </a:lnTo>
                    <a:lnTo>
                      <a:pt x="539" y="89"/>
                    </a:lnTo>
                    <a:lnTo>
                      <a:pt x="547" y="77"/>
                    </a:lnTo>
                    <a:lnTo>
                      <a:pt x="554" y="62"/>
                    </a:lnTo>
                    <a:lnTo>
                      <a:pt x="559" y="50"/>
                    </a:lnTo>
                    <a:lnTo>
                      <a:pt x="566" y="39"/>
                    </a:lnTo>
                    <a:lnTo>
                      <a:pt x="573" y="29"/>
                    </a:lnTo>
                    <a:lnTo>
                      <a:pt x="577" y="18"/>
                    </a:lnTo>
                    <a:lnTo>
                      <a:pt x="582" y="11"/>
                    </a:lnTo>
                    <a:lnTo>
                      <a:pt x="586" y="5"/>
                    </a:lnTo>
                    <a:lnTo>
                      <a:pt x="591" y="0"/>
                    </a:lnTo>
                    <a:lnTo>
                      <a:pt x="638" y="40"/>
                    </a:lnTo>
                    <a:close/>
                  </a:path>
                </a:pathLst>
              </a:custGeom>
              <a:solidFill>
                <a:schemeClr val="tx1"/>
              </a:solidFill>
              <a:ln w="9525">
                <a:noFill/>
                <a:round/>
                <a:headEnd/>
                <a:tailEnd/>
              </a:ln>
            </p:spPr>
            <p:txBody>
              <a:bodyPr>
                <a:prstTxWarp prst="textNoShape">
                  <a:avLst/>
                </a:prstTxWarp>
              </a:bodyPr>
              <a:lstStyle/>
              <a:p>
                <a:endParaRPr lang="en-US"/>
              </a:p>
            </p:txBody>
          </p:sp>
          <p:sp>
            <p:nvSpPr>
              <p:cNvPr id="102431" name="Freeform 22"/>
              <p:cNvSpPr>
                <a:spLocks/>
              </p:cNvSpPr>
              <p:nvPr/>
            </p:nvSpPr>
            <p:spPr bwMode="auto">
              <a:xfrm>
                <a:off x="3220" y="1817"/>
                <a:ext cx="568" cy="193"/>
              </a:xfrm>
              <a:custGeom>
                <a:avLst/>
                <a:gdLst>
                  <a:gd name="T0" fmla="*/ 563 w 1135"/>
                  <a:gd name="T1" fmla="*/ 34 h 386"/>
                  <a:gd name="T2" fmla="*/ 555 w 1135"/>
                  <a:gd name="T3" fmla="*/ 34 h 386"/>
                  <a:gd name="T4" fmla="*/ 545 w 1135"/>
                  <a:gd name="T5" fmla="*/ 35 h 386"/>
                  <a:gd name="T6" fmla="*/ 530 w 1135"/>
                  <a:gd name="T7" fmla="*/ 37 h 386"/>
                  <a:gd name="T8" fmla="*/ 514 w 1135"/>
                  <a:gd name="T9" fmla="*/ 39 h 386"/>
                  <a:gd name="T10" fmla="*/ 492 w 1135"/>
                  <a:gd name="T11" fmla="*/ 41 h 386"/>
                  <a:gd name="T12" fmla="*/ 470 w 1135"/>
                  <a:gd name="T13" fmla="*/ 45 h 386"/>
                  <a:gd name="T14" fmla="*/ 445 w 1135"/>
                  <a:gd name="T15" fmla="*/ 50 h 386"/>
                  <a:gd name="T16" fmla="*/ 417 w 1135"/>
                  <a:gd name="T17" fmla="*/ 55 h 386"/>
                  <a:gd name="T18" fmla="*/ 388 w 1135"/>
                  <a:gd name="T19" fmla="*/ 61 h 386"/>
                  <a:gd name="T20" fmla="*/ 356 w 1135"/>
                  <a:gd name="T21" fmla="*/ 68 h 386"/>
                  <a:gd name="T22" fmla="*/ 324 w 1135"/>
                  <a:gd name="T23" fmla="*/ 75 h 386"/>
                  <a:gd name="T24" fmla="*/ 291 w 1135"/>
                  <a:gd name="T25" fmla="*/ 84 h 386"/>
                  <a:gd name="T26" fmla="*/ 255 w 1135"/>
                  <a:gd name="T27" fmla="*/ 93 h 386"/>
                  <a:gd name="T28" fmla="*/ 220 w 1135"/>
                  <a:gd name="T29" fmla="*/ 104 h 386"/>
                  <a:gd name="T30" fmla="*/ 185 w 1135"/>
                  <a:gd name="T31" fmla="*/ 116 h 386"/>
                  <a:gd name="T32" fmla="*/ 149 w 1135"/>
                  <a:gd name="T33" fmla="*/ 129 h 386"/>
                  <a:gd name="T34" fmla="*/ 112 w 1135"/>
                  <a:gd name="T35" fmla="*/ 143 h 386"/>
                  <a:gd name="T36" fmla="*/ 77 w 1135"/>
                  <a:gd name="T37" fmla="*/ 158 h 386"/>
                  <a:gd name="T38" fmla="*/ 42 w 1135"/>
                  <a:gd name="T39" fmla="*/ 175 h 386"/>
                  <a:gd name="T40" fmla="*/ 8 w 1135"/>
                  <a:gd name="T41" fmla="*/ 193 h 386"/>
                  <a:gd name="T42" fmla="*/ 1 w 1135"/>
                  <a:gd name="T43" fmla="*/ 189 h 386"/>
                  <a:gd name="T44" fmla="*/ 1 w 1135"/>
                  <a:gd name="T45" fmla="*/ 179 h 386"/>
                  <a:gd name="T46" fmla="*/ 8 w 1135"/>
                  <a:gd name="T47" fmla="*/ 167 h 386"/>
                  <a:gd name="T48" fmla="*/ 18 w 1135"/>
                  <a:gd name="T49" fmla="*/ 156 h 386"/>
                  <a:gd name="T50" fmla="*/ 27 w 1135"/>
                  <a:gd name="T51" fmla="*/ 147 h 386"/>
                  <a:gd name="T52" fmla="*/ 36 w 1135"/>
                  <a:gd name="T53" fmla="*/ 141 h 386"/>
                  <a:gd name="T54" fmla="*/ 48 w 1135"/>
                  <a:gd name="T55" fmla="*/ 134 h 386"/>
                  <a:gd name="T56" fmla="*/ 62 w 1135"/>
                  <a:gd name="T57" fmla="*/ 127 h 386"/>
                  <a:gd name="T58" fmla="*/ 80 w 1135"/>
                  <a:gd name="T59" fmla="*/ 119 h 386"/>
                  <a:gd name="T60" fmla="*/ 101 w 1135"/>
                  <a:gd name="T61" fmla="*/ 112 h 386"/>
                  <a:gd name="T62" fmla="*/ 122 w 1135"/>
                  <a:gd name="T63" fmla="*/ 104 h 386"/>
                  <a:gd name="T64" fmla="*/ 146 w 1135"/>
                  <a:gd name="T65" fmla="*/ 95 h 386"/>
                  <a:gd name="T66" fmla="*/ 172 w 1135"/>
                  <a:gd name="T67" fmla="*/ 87 h 386"/>
                  <a:gd name="T68" fmla="*/ 200 w 1135"/>
                  <a:gd name="T69" fmla="*/ 80 h 386"/>
                  <a:gd name="T70" fmla="*/ 228 w 1135"/>
                  <a:gd name="T71" fmla="*/ 71 h 386"/>
                  <a:gd name="T72" fmla="*/ 258 w 1135"/>
                  <a:gd name="T73" fmla="*/ 63 h 386"/>
                  <a:gd name="T74" fmla="*/ 287 w 1135"/>
                  <a:gd name="T75" fmla="*/ 54 h 386"/>
                  <a:gd name="T76" fmla="*/ 317 w 1135"/>
                  <a:gd name="T77" fmla="*/ 47 h 386"/>
                  <a:gd name="T78" fmla="*/ 347 w 1135"/>
                  <a:gd name="T79" fmla="*/ 39 h 386"/>
                  <a:gd name="T80" fmla="*/ 378 w 1135"/>
                  <a:gd name="T81" fmla="*/ 31 h 386"/>
                  <a:gd name="T82" fmla="*/ 408 w 1135"/>
                  <a:gd name="T83" fmla="*/ 24 h 386"/>
                  <a:gd name="T84" fmla="*/ 437 w 1135"/>
                  <a:gd name="T85" fmla="*/ 19 h 386"/>
                  <a:gd name="T86" fmla="*/ 466 w 1135"/>
                  <a:gd name="T87" fmla="*/ 13 h 386"/>
                  <a:gd name="T88" fmla="*/ 493 w 1135"/>
                  <a:gd name="T89" fmla="*/ 8 h 386"/>
                  <a:gd name="T90" fmla="*/ 519 w 1135"/>
                  <a:gd name="T91" fmla="*/ 3 h 386"/>
                  <a:gd name="T92" fmla="*/ 544 w 1135"/>
                  <a:gd name="T93" fmla="*/ 0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5"/>
                  <a:gd name="T142" fmla="*/ 0 h 386"/>
                  <a:gd name="T143" fmla="*/ 1135 w 1135"/>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5" h="386">
                    <a:moveTo>
                      <a:pt x="1135" y="67"/>
                    </a:moveTo>
                    <a:lnTo>
                      <a:pt x="1131" y="67"/>
                    </a:lnTo>
                    <a:lnTo>
                      <a:pt x="1125" y="67"/>
                    </a:lnTo>
                    <a:lnTo>
                      <a:pt x="1121" y="67"/>
                    </a:lnTo>
                    <a:lnTo>
                      <a:pt x="1117" y="67"/>
                    </a:lnTo>
                    <a:lnTo>
                      <a:pt x="1110" y="67"/>
                    </a:lnTo>
                    <a:lnTo>
                      <a:pt x="1105" y="69"/>
                    </a:lnTo>
                    <a:lnTo>
                      <a:pt x="1096" y="69"/>
                    </a:lnTo>
                    <a:lnTo>
                      <a:pt x="1090" y="70"/>
                    </a:lnTo>
                    <a:lnTo>
                      <a:pt x="1079" y="71"/>
                    </a:lnTo>
                    <a:lnTo>
                      <a:pt x="1070" y="73"/>
                    </a:lnTo>
                    <a:lnTo>
                      <a:pt x="1060" y="73"/>
                    </a:lnTo>
                    <a:lnTo>
                      <a:pt x="1049" y="75"/>
                    </a:lnTo>
                    <a:lnTo>
                      <a:pt x="1038" y="77"/>
                    </a:lnTo>
                    <a:lnTo>
                      <a:pt x="1027" y="78"/>
                    </a:lnTo>
                    <a:lnTo>
                      <a:pt x="1013" y="80"/>
                    </a:lnTo>
                    <a:lnTo>
                      <a:pt x="999" y="82"/>
                    </a:lnTo>
                    <a:lnTo>
                      <a:pt x="984" y="82"/>
                    </a:lnTo>
                    <a:lnTo>
                      <a:pt x="971" y="86"/>
                    </a:lnTo>
                    <a:lnTo>
                      <a:pt x="954" y="88"/>
                    </a:lnTo>
                    <a:lnTo>
                      <a:pt x="939" y="90"/>
                    </a:lnTo>
                    <a:lnTo>
                      <a:pt x="923" y="93"/>
                    </a:lnTo>
                    <a:lnTo>
                      <a:pt x="906" y="97"/>
                    </a:lnTo>
                    <a:lnTo>
                      <a:pt x="889" y="100"/>
                    </a:lnTo>
                    <a:lnTo>
                      <a:pt x="871" y="103"/>
                    </a:lnTo>
                    <a:lnTo>
                      <a:pt x="852" y="107"/>
                    </a:lnTo>
                    <a:lnTo>
                      <a:pt x="834" y="110"/>
                    </a:lnTo>
                    <a:lnTo>
                      <a:pt x="815" y="112"/>
                    </a:lnTo>
                    <a:lnTo>
                      <a:pt x="796" y="118"/>
                    </a:lnTo>
                    <a:lnTo>
                      <a:pt x="775" y="122"/>
                    </a:lnTo>
                    <a:lnTo>
                      <a:pt x="756" y="127"/>
                    </a:lnTo>
                    <a:lnTo>
                      <a:pt x="734" y="130"/>
                    </a:lnTo>
                    <a:lnTo>
                      <a:pt x="712" y="136"/>
                    </a:lnTo>
                    <a:lnTo>
                      <a:pt x="690" y="140"/>
                    </a:lnTo>
                    <a:lnTo>
                      <a:pt x="670" y="145"/>
                    </a:lnTo>
                    <a:lnTo>
                      <a:pt x="647" y="149"/>
                    </a:lnTo>
                    <a:lnTo>
                      <a:pt x="625" y="155"/>
                    </a:lnTo>
                    <a:lnTo>
                      <a:pt x="603" y="162"/>
                    </a:lnTo>
                    <a:lnTo>
                      <a:pt x="581" y="168"/>
                    </a:lnTo>
                    <a:lnTo>
                      <a:pt x="558" y="174"/>
                    </a:lnTo>
                    <a:lnTo>
                      <a:pt x="533" y="179"/>
                    </a:lnTo>
                    <a:lnTo>
                      <a:pt x="510" y="186"/>
                    </a:lnTo>
                    <a:lnTo>
                      <a:pt x="487" y="194"/>
                    </a:lnTo>
                    <a:lnTo>
                      <a:pt x="463" y="200"/>
                    </a:lnTo>
                    <a:lnTo>
                      <a:pt x="440" y="208"/>
                    </a:lnTo>
                    <a:lnTo>
                      <a:pt x="415" y="215"/>
                    </a:lnTo>
                    <a:lnTo>
                      <a:pt x="394" y="224"/>
                    </a:lnTo>
                    <a:lnTo>
                      <a:pt x="369" y="231"/>
                    </a:lnTo>
                    <a:lnTo>
                      <a:pt x="344" y="240"/>
                    </a:lnTo>
                    <a:lnTo>
                      <a:pt x="320" y="248"/>
                    </a:lnTo>
                    <a:lnTo>
                      <a:pt x="298" y="257"/>
                    </a:lnTo>
                    <a:lnTo>
                      <a:pt x="273" y="266"/>
                    </a:lnTo>
                    <a:lnTo>
                      <a:pt x="249" y="276"/>
                    </a:lnTo>
                    <a:lnTo>
                      <a:pt x="224" y="286"/>
                    </a:lnTo>
                    <a:lnTo>
                      <a:pt x="202" y="296"/>
                    </a:lnTo>
                    <a:lnTo>
                      <a:pt x="178" y="307"/>
                    </a:lnTo>
                    <a:lnTo>
                      <a:pt x="153" y="316"/>
                    </a:lnTo>
                    <a:lnTo>
                      <a:pt x="130" y="327"/>
                    </a:lnTo>
                    <a:lnTo>
                      <a:pt x="108" y="338"/>
                    </a:lnTo>
                    <a:lnTo>
                      <a:pt x="83" y="349"/>
                    </a:lnTo>
                    <a:lnTo>
                      <a:pt x="61" y="361"/>
                    </a:lnTo>
                    <a:lnTo>
                      <a:pt x="38" y="372"/>
                    </a:lnTo>
                    <a:lnTo>
                      <a:pt x="16" y="386"/>
                    </a:lnTo>
                    <a:lnTo>
                      <a:pt x="13" y="384"/>
                    </a:lnTo>
                    <a:lnTo>
                      <a:pt x="8" y="383"/>
                    </a:lnTo>
                    <a:lnTo>
                      <a:pt x="2" y="378"/>
                    </a:lnTo>
                    <a:lnTo>
                      <a:pt x="1" y="371"/>
                    </a:lnTo>
                    <a:lnTo>
                      <a:pt x="0" y="364"/>
                    </a:lnTo>
                    <a:lnTo>
                      <a:pt x="1" y="358"/>
                    </a:lnTo>
                    <a:lnTo>
                      <a:pt x="4" y="352"/>
                    </a:lnTo>
                    <a:lnTo>
                      <a:pt x="9" y="343"/>
                    </a:lnTo>
                    <a:lnTo>
                      <a:pt x="15" y="333"/>
                    </a:lnTo>
                    <a:lnTo>
                      <a:pt x="23" y="323"/>
                    </a:lnTo>
                    <a:lnTo>
                      <a:pt x="28" y="316"/>
                    </a:lnTo>
                    <a:lnTo>
                      <a:pt x="35" y="311"/>
                    </a:lnTo>
                    <a:lnTo>
                      <a:pt x="41" y="304"/>
                    </a:lnTo>
                    <a:lnTo>
                      <a:pt x="50" y="297"/>
                    </a:lnTo>
                    <a:lnTo>
                      <a:pt x="53" y="293"/>
                    </a:lnTo>
                    <a:lnTo>
                      <a:pt x="59" y="289"/>
                    </a:lnTo>
                    <a:lnTo>
                      <a:pt x="64" y="285"/>
                    </a:lnTo>
                    <a:lnTo>
                      <a:pt x="72" y="281"/>
                    </a:lnTo>
                    <a:lnTo>
                      <a:pt x="78" y="276"/>
                    </a:lnTo>
                    <a:lnTo>
                      <a:pt x="87" y="272"/>
                    </a:lnTo>
                    <a:lnTo>
                      <a:pt x="95" y="267"/>
                    </a:lnTo>
                    <a:lnTo>
                      <a:pt x="105" y="264"/>
                    </a:lnTo>
                    <a:lnTo>
                      <a:pt x="115" y="259"/>
                    </a:lnTo>
                    <a:lnTo>
                      <a:pt x="124" y="253"/>
                    </a:lnTo>
                    <a:lnTo>
                      <a:pt x="135" y="248"/>
                    </a:lnTo>
                    <a:lnTo>
                      <a:pt x="147" y="244"/>
                    </a:lnTo>
                    <a:lnTo>
                      <a:pt x="160" y="238"/>
                    </a:lnTo>
                    <a:lnTo>
                      <a:pt x="173" y="234"/>
                    </a:lnTo>
                    <a:lnTo>
                      <a:pt x="186" y="229"/>
                    </a:lnTo>
                    <a:lnTo>
                      <a:pt x="201" y="224"/>
                    </a:lnTo>
                    <a:lnTo>
                      <a:pt x="213" y="218"/>
                    </a:lnTo>
                    <a:lnTo>
                      <a:pt x="228" y="212"/>
                    </a:lnTo>
                    <a:lnTo>
                      <a:pt x="243" y="207"/>
                    </a:lnTo>
                    <a:lnTo>
                      <a:pt x="260" y="201"/>
                    </a:lnTo>
                    <a:lnTo>
                      <a:pt x="276" y="196"/>
                    </a:lnTo>
                    <a:lnTo>
                      <a:pt x="292" y="190"/>
                    </a:lnTo>
                    <a:lnTo>
                      <a:pt x="309" y="185"/>
                    </a:lnTo>
                    <a:lnTo>
                      <a:pt x="327" y="179"/>
                    </a:lnTo>
                    <a:lnTo>
                      <a:pt x="344" y="174"/>
                    </a:lnTo>
                    <a:lnTo>
                      <a:pt x="362" y="168"/>
                    </a:lnTo>
                    <a:lnTo>
                      <a:pt x="380" y="163"/>
                    </a:lnTo>
                    <a:lnTo>
                      <a:pt x="399" y="159"/>
                    </a:lnTo>
                    <a:lnTo>
                      <a:pt x="417" y="152"/>
                    </a:lnTo>
                    <a:lnTo>
                      <a:pt x="436" y="147"/>
                    </a:lnTo>
                    <a:lnTo>
                      <a:pt x="456" y="141"/>
                    </a:lnTo>
                    <a:lnTo>
                      <a:pt x="477" y="137"/>
                    </a:lnTo>
                    <a:lnTo>
                      <a:pt x="496" y="130"/>
                    </a:lnTo>
                    <a:lnTo>
                      <a:pt x="515" y="125"/>
                    </a:lnTo>
                    <a:lnTo>
                      <a:pt x="534" y="119"/>
                    </a:lnTo>
                    <a:lnTo>
                      <a:pt x="554" y="114"/>
                    </a:lnTo>
                    <a:lnTo>
                      <a:pt x="573" y="108"/>
                    </a:lnTo>
                    <a:lnTo>
                      <a:pt x="593" y="103"/>
                    </a:lnTo>
                    <a:lnTo>
                      <a:pt x="614" y="97"/>
                    </a:lnTo>
                    <a:lnTo>
                      <a:pt x="634" y="93"/>
                    </a:lnTo>
                    <a:lnTo>
                      <a:pt x="653" y="86"/>
                    </a:lnTo>
                    <a:lnTo>
                      <a:pt x="674" y="82"/>
                    </a:lnTo>
                    <a:lnTo>
                      <a:pt x="694" y="77"/>
                    </a:lnTo>
                    <a:lnTo>
                      <a:pt x="715" y="73"/>
                    </a:lnTo>
                    <a:lnTo>
                      <a:pt x="734" y="67"/>
                    </a:lnTo>
                    <a:lnTo>
                      <a:pt x="756" y="62"/>
                    </a:lnTo>
                    <a:lnTo>
                      <a:pt x="775" y="56"/>
                    </a:lnTo>
                    <a:lnTo>
                      <a:pt x="796" y="54"/>
                    </a:lnTo>
                    <a:lnTo>
                      <a:pt x="816" y="48"/>
                    </a:lnTo>
                    <a:lnTo>
                      <a:pt x="835" y="44"/>
                    </a:lnTo>
                    <a:lnTo>
                      <a:pt x="854" y="40"/>
                    </a:lnTo>
                    <a:lnTo>
                      <a:pt x="874" y="37"/>
                    </a:lnTo>
                    <a:lnTo>
                      <a:pt x="891" y="32"/>
                    </a:lnTo>
                    <a:lnTo>
                      <a:pt x="912" y="28"/>
                    </a:lnTo>
                    <a:lnTo>
                      <a:pt x="931" y="25"/>
                    </a:lnTo>
                    <a:lnTo>
                      <a:pt x="950" y="22"/>
                    </a:lnTo>
                    <a:lnTo>
                      <a:pt x="968" y="18"/>
                    </a:lnTo>
                    <a:lnTo>
                      <a:pt x="986" y="15"/>
                    </a:lnTo>
                    <a:lnTo>
                      <a:pt x="1003" y="11"/>
                    </a:lnTo>
                    <a:lnTo>
                      <a:pt x="1021" y="8"/>
                    </a:lnTo>
                    <a:lnTo>
                      <a:pt x="1038" y="6"/>
                    </a:lnTo>
                    <a:lnTo>
                      <a:pt x="1054" y="3"/>
                    </a:lnTo>
                    <a:lnTo>
                      <a:pt x="1070" y="0"/>
                    </a:lnTo>
                    <a:lnTo>
                      <a:pt x="1088" y="0"/>
                    </a:lnTo>
                    <a:lnTo>
                      <a:pt x="1135" y="67"/>
                    </a:lnTo>
                    <a:close/>
                  </a:path>
                </a:pathLst>
              </a:custGeom>
              <a:solidFill>
                <a:schemeClr val="tx1"/>
              </a:solidFill>
              <a:ln w="9525">
                <a:noFill/>
                <a:round/>
                <a:headEnd/>
                <a:tailEnd/>
              </a:ln>
            </p:spPr>
            <p:txBody>
              <a:bodyPr>
                <a:prstTxWarp prst="textNoShape">
                  <a:avLst/>
                </a:prstTxWarp>
              </a:bodyPr>
              <a:lstStyle/>
              <a:p>
                <a:endParaRPr lang="en-US"/>
              </a:p>
            </p:txBody>
          </p:sp>
          <p:sp>
            <p:nvSpPr>
              <p:cNvPr id="102432" name="Freeform 23"/>
              <p:cNvSpPr>
                <a:spLocks/>
              </p:cNvSpPr>
              <p:nvPr/>
            </p:nvSpPr>
            <p:spPr bwMode="auto">
              <a:xfrm>
                <a:off x="3086" y="1802"/>
                <a:ext cx="700" cy="49"/>
              </a:xfrm>
              <a:custGeom>
                <a:avLst/>
                <a:gdLst>
                  <a:gd name="T0" fmla="*/ 687 w 1401"/>
                  <a:gd name="T1" fmla="*/ 31 h 99"/>
                  <a:gd name="T2" fmla="*/ 676 w 1401"/>
                  <a:gd name="T3" fmla="*/ 31 h 99"/>
                  <a:gd name="T4" fmla="*/ 660 w 1401"/>
                  <a:gd name="T5" fmla="*/ 30 h 99"/>
                  <a:gd name="T6" fmla="*/ 640 w 1401"/>
                  <a:gd name="T7" fmla="*/ 30 h 99"/>
                  <a:gd name="T8" fmla="*/ 616 w 1401"/>
                  <a:gd name="T9" fmla="*/ 30 h 99"/>
                  <a:gd name="T10" fmla="*/ 587 w 1401"/>
                  <a:gd name="T11" fmla="*/ 30 h 99"/>
                  <a:gd name="T12" fmla="*/ 556 w 1401"/>
                  <a:gd name="T13" fmla="*/ 30 h 99"/>
                  <a:gd name="T14" fmla="*/ 522 w 1401"/>
                  <a:gd name="T15" fmla="*/ 30 h 99"/>
                  <a:gd name="T16" fmla="*/ 487 w 1401"/>
                  <a:gd name="T17" fmla="*/ 30 h 99"/>
                  <a:gd name="T18" fmla="*/ 448 w 1401"/>
                  <a:gd name="T19" fmla="*/ 31 h 99"/>
                  <a:gd name="T20" fmla="*/ 409 w 1401"/>
                  <a:gd name="T21" fmla="*/ 31 h 99"/>
                  <a:gd name="T22" fmla="*/ 368 w 1401"/>
                  <a:gd name="T23" fmla="*/ 31 h 99"/>
                  <a:gd name="T24" fmla="*/ 327 w 1401"/>
                  <a:gd name="T25" fmla="*/ 33 h 99"/>
                  <a:gd name="T26" fmla="*/ 287 w 1401"/>
                  <a:gd name="T27" fmla="*/ 33 h 99"/>
                  <a:gd name="T28" fmla="*/ 247 w 1401"/>
                  <a:gd name="T29" fmla="*/ 35 h 99"/>
                  <a:gd name="T30" fmla="*/ 208 w 1401"/>
                  <a:gd name="T31" fmla="*/ 36 h 99"/>
                  <a:gd name="T32" fmla="*/ 171 w 1401"/>
                  <a:gd name="T33" fmla="*/ 38 h 99"/>
                  <a:gd name="T34" fmla="*/ 135 w 1401"/>
                  <a:gd name="T35" fmla="*/ 40 h 99"/>
                  <a:gd name="T36" fmla="*/ 102 w 1401"/>
                  <a:gd name="T37" fmla="*/ 43 h 99"/>
                  <a:gd name="T38" fmla="*/ 72 w 1401"/>
                  <a:gd name="T39" fmla="*/ 46 h 99"/>
                  <a:gd name="T40" fmla="*/ 46 w 1401"/>
                  <a:gd name="T41" fmla="*/ 49 h 99"/>
                  <a:gd name="T42" fmla="*/ 36 w 1401"/>
                  <a:gd name="T43" fmla="*/ 49 h 99"/>
                  <a:gd name="T44" fmla="*/ 24 w 1401"/>
                  <a:gd name="T45" fmla="*/ 49 h 99"/>
                  <a:gd name="T46" fmla="*/ 12 w 1401"/>
                  <a:gd name="T47" fmla="*/ 48 h 99"/>
                  <a:gd name="T48" fmla="*/ 1 w 1401"/>
                  <a:gd name="T49" fmla="*/ 43 h 99"/>
                  <a:gd name="T50" fmla="*/ 0 w 1401"/>
                  <a:gd name="T51" fmla="*/ 35 h 99"/>
                  <a:gd name="T52" fmla="*/ 9 w 1401"/>
                  <a:gd name="T53" fmla="*/ 28 h 99"/>
                  <a:gd name="T54" fmla="*/ 22 w 1401"/>
                  <a:gd name="T55" fmla="*/ 22 h 99"/>
                  <a:gd name="T56" fmla="*/ 33 w 1401"/>
                  <a:gd name="T57" fmla="*/ 20 h 99"/>
                  <a:gd name="T58" fmla="*/ 44 w 1401"/>
                  <a:gd name="T59" fmla="*/ 19 h 99"/>
                  <a:gd name="T60" fmla="*/ 64 w 1401"/>
                  <a:gd name="T61" fmla="*/ 18 h 99"/>
                  <a:gd name="T62" fmla="*/ 87 w 1401"/>
                  <a:gd name="T63" fmla="*/ 17 h 99"/>
                  <a:gd name="T64" fmla="*/ 115 w 1401"/>
                  <a:gd name="T65" fmla="*/ 16 h 99"/>
                  <a:gd name="T66" fmla="*/ 148 w 1401"/>
                  <a:gd name="T67" fmla="*/ 14 h 99"/>
                  <a:gd name="T68" fmla="*/ 185 w 1401"/>
                  <a:gd name="T69" fmla="*/ 13 h 99"/>
                  <a:gd name="T70" fmla="*/ 224 w 1401"/>
                  <a:gd name="T71" fmla="*/ 11 h 99"/>
                  <a:gd name="T72" fmla="*/ 266 w 1401"/>
                  <a:gd name="T73" fmla="*/ 10 h 99"/>
                  <a:gd name="T74" fmla="*/ 310 w 1401"/>
                  <a:gd name="T75" fmla="*/ 8 h 99"/>
                  <a:gd name="T76" fmla="*/ 353 w 1401"/>
                  <a:gd name="T77" fmla="*/ 7 h 99"/>
                  <a:gd name="T78" fmla="*/ 397 w 1401"/>
                  <a:gd name="T79" fmla="*/ 5 h 99"/>
                  <a:gd name="T80" fmla="*/ 441 w 1401"/>
                  <a:gd name="T81" fmla="*/ 3 h 99"/>
                  <a:gd name="T82" fmla="*/ 483 w 1401"/>
                  <a:gd name="T83" fmla="*/ 3 h 99"/>
                  <a:gd name="T84" fmla="*/ 524 w 1401"/>
                  <a:gd name="T85" fmla="*/ 1 h 99"/>
                  <a:gd name="T86" fmla="*/ 563 w 1401"/>
                  <a:gd name="T87" fmla="*/ 1 h 99"/>
                  <a:gd name="T88" fmla="*/ 598 w 1401"/>
                  <a:gd name="T89" fmla="*/ 0 h 99"/>
                  <a:gd name="T90" fmla="*/ 628 w 1401"/>
                  <a:gd name="T91" fmla="*/ 0 h 99"/>
                  <a:gd name="T92" fmla="*/ 656 w 1401"/>
                  <a:gd name="T93" fmla="*/ 0 h 99"/>
                  <a:gd name="T94" fmla="*/ 677 w 1401"/>
                  <a:gd name="T95" fmla="*/ 0 h 99"/>
                  <a:gd name="T96" fmla="*/ 693 w 1401"/>
                  <a:gd name="T97" fmla="*/ 0 h 99"/>
                  <a:gd name="T98" fmla="*/ 693 w 1401"/>
                  <a:gd name="T99" fmla="*/ 31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1"/>
                  <a:gd name="T151" fmla="*/ 0 h 99"/>
                  <a:gd name="T152" fmla="*/ 1401 w 1401"/>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1" h="99">
                    <a:moveTo>
                      <a:pt x="1386" y="62"/>
                    </a:moveTo>
                    <a:lnTo>
                      <a:pt x="1383" y="62"/>
                    </a:lnTo>
                    <a:lnTo>
                      <a:pt x="1375" y="62"/>
                    </a:lnTo>
                    <a:lnTo>
                      <a:pt x="1368" y="62"/>
                    </a:lnTo>
                    <a:lnTo>
                      <a:pt x="1361" y="62"/>
                    </a:lnTo>
                    <a:lnTo>
                      <a:pt x="1353" y="62"/>
                    </a:lnTo>
                    <a:lnTo>
                      <a:pt x="1345" y="62"/>
                    </a:lnTo>
                    <a:lnTo>
                      <a:pt x="1334" y="60"/>
                    </a:lnTo>
                    <a:lnTo>
                      <a:pt x="1321" y="60"/>
                    </a:lnTo>
                    <a:lnTo>
                      <a:pt x="1309" y="60"/>
                    </a:lnTo>
                    <a:lnTo>
                      <a:pt x="1295" y="60"/>
                    </a:lnTo>
                    <a:lnTo>
                      <a:pt x="1280" y="60"/>
                    </a:lnTo>
                    <a:lnTo>
                      <a:pt x="1265" y="60"/>
                    </a:lnTo>
                    <a:lnTo>
                      <a:pt x="1249" y="60"/>
                    </a:lnTo>
                    <a:lnTo>
                      <a:pt x="1232" y="60"/>
                    </a:lnTo>
                    <a:lnTo>
                      <a:pt x="1213" y="60"/>
                    </a:lnTo>
                    <a:lnTo>
                      <a:pt x="1196" y="60"/>
                    </a:lnTo>
                    <a:lnTo>
                      <a:pt x="1175" y="60"/>
                    </a:lnTo>
                    <a:lnTo>
                      <a:pt x="1156" y="60"/>
                    </a:lnTo>
                    <a:lnTo>
                      <a:pt x="1134" y="60"/>
                    </a:lnTo>
                    <a:lnTo>
                      <a:pt x="1113" y="60"/>
                    </a:lnTo>
                    <a:lnTo>
                      <a:pt x="1090" y="60"/>
                    </a:lnTo>
                    <a:lnTo>
                      <a:pt x="1070" y="60"/>
                    </a:lnTo>
                    <a:lnTo>
                      <a:pt x="1045" y="60"/>
                    </a:lnTo>
                    <a:lnTo>
                      <a:pt x="1020" y="60"/>
                    </a:lnTo>
                    <a:lnTo>
                      <a:pt x="997" y="60"/>
                    </a:lnTo>
                    <a:lnTo>
                      <a:pt x="974" y="60"/>
                    </a:lnTo>
                    <a:lnTo>
                      <a:pt x="948" y="60"/>
                    </a:lnTo>
                    <a:lnTo>
                      <a:pt x="922" y="62"/>
                    </a:lnTo>
                    <a:lnTo>
                      <a:pt x="896" y="62"/>
                    </a:lnTo>
                    <a:lnTo>
                      <a:pt x="871" y="62"/>
                    </a:lnTo>
                    <a:lnTo>
                      <a:pt x="844" y="62"/>
                    </a:lnTo>
                    <a:lnTo>
                      <a:pt x="818" y="62"/>
                    </a:lnTo>
                    <a:lnTo>
                      <a:pt x="791" y="62"/>
                    </a:lnTo>
                    <a:lnTo>
                      <a:pt x="763" y="63"/>
                    </a:lnTo>
                    <a:lnTo>
                      <a:pt x="736" y="63"/>
                    </a:lnTo>
                    <a:lnTo>
                      <a:pt x="710" y="64"/>
                    </a:lnTo>
                    <a:lnTo>
                      <a:pt x="681" y="64"/>
                    </a:lnTo>
                    <a:lnTo>
                      <a:pt x="655" y="66"/>
                    </a:lnTo>
                    <a:lnTo>
                      <a:pt x="628" y="66"/>
                    </a:lnTo>
                    <a:lnTo>
                      <a:pt x="601" y="67"/>
                    </a:lnTo>
                    <a:lnTo>
                      <a:pt x="575" y="67"/>
                    </a:lnTo>
                    <a:lnTo>
                      <a:pt x="547" y="69"/>
                    </a:lnTo>
                    <a:lnTo>
                      <a:pt x="520" y="69"/>
                    </a:lnTo>
                    <a:lnTo>
                      <a:pt x="494" y="70"/>
                    </a:lnTo>
                    <a:lnTo>
                      <a:pt x="468" y="71"/>
                    </a:lnTo>
                    <a:lnTo>
                      <a:pt x="443" y="73"/>
                    </a:lnTo>
                    <a:lnTo>
                      <a:pt x="417" y="73"/>
                    </a:lnTo>
                    <a:lnTo>
                      <a:pt x="391" y="74"/>
                    </a:lnTo>
                    <a:lnTo>
                      <a:pt x="365" y="75"/>
                    </a:lnTo>
                    <a:lnTo>
                      <a:pt x="342" y="77"/>
                    </a:lnTo>
                    <a:lnTo>
                      <a:pt x="316" y="77"/>
                    </a:lnTo>
                    <a:lnTo>
                      <a:pt x="293" y="79"/>
                    </a:lnTo>
                    <a:lnTo>
                      <a:pt x="271" y="81"/>
                    </a:lnTo>
                    <a:lnTo>
                      <a:pt x="249" y="82"/>
                    </a:lnTo>
                    <a:lnTo>
                      <a:pt x="226" y="84"/>
                    </a:lnTo>
                    <a:lnTo>
                      <a:pt x="205" y="86"/>
                    </a:lnTo>
                    <a:lnTo>
                      <a:pt x="185" y="86"/>
                    </a:lnTo>
                    <a:lnTo>
                      <a:pt x="164" y="89"/>
                    </a:lnTo>
                    <a:lnTo>
                      <a:pt x="145" y="92"/>
                    </a:lnTo>
                    <a:lnTo>
                      <a:pt x="128" y="93"/>
                    </a:lnTo>
                    <a:lnTo>
                      <a:pt x="108" y="96"/>
                    </a:lnTo>
                    <a:lnTo>
                      <a:pt x="93" y="99"/>
                    </a:lnTo>
                    <a:lnTo>
                      <a:pt x="85" y="99"/>
                    </a:lnTo>
                    <a:lnTo>
                      <a:pt x="78" y="99"/>
                    </a:lnTo>
                    <a:lnTo>
                      <a:pt x="73" y="99"/>
                    </a:lnTo>
                    <a:lnTo>
                      <a:pt x="67" y="99"/>
                    </a:lnTo>
                    <a:lnTo>
                      <a:pt x="56" y="99"/>
                    </a:lnTo>
                    <a:lnTo>
                      <a:pt x="48" y="99"/>
                    </a:lnTo>
                    <a:lnTo>
                      <a:pt x="39" y="97"/>
                    </a:lnTo>
                    <a:lnTo>
                      <a:pt x="32" y="97"/>
                    </a:lnTo>
                    <a:lnTo>
                      <a:pt x="24" y="97"/>
                    </a:lnTo>
                    <a:lnTo>
                      <a:pt x="19" y="96"/>
                    </a:lnTo>
                    <a:lnTo>
                      <a:pt x="10" y="92"/>
                    </a:lnTo>
                    <a:lnTo>
                      <a:pt x="3" y="86"/>
                    </a:lnTo>
                    <a:lnTo>
                      <a:pt x="0" y="82"/>
                    </a:lnTo>
                    <a:lnTo>
                      <a:pt x="0" y="77"/>
                    </a:lnTo>
                    <a:lnTo>
                      <a:pt x="0" y="71"/>
                    </a:lnTo>
                    <a:lnTo>
                      <a:pt x="4" y="66"/>
                    </a:lnTo>
                    <a:lnTo>
                      <a:pt x="10" y="60"/>
                    </a:lnTo>
                    <a:lnTo>
                      <a:pt x="18" y="56"/>
                    </a:lnTo>
                    <a:lnTo>
                      <a:pt x="25" y="51"/>
                    </a:lnTo>
                    <a:lnTo>
                      <a:pt x="36" y="47"/>
                    </a:lnTo>
                    <a:lnTo>
                      <a:pt x="45" y="44"/>
                    </a:lnTo>
                    <a:lnTo>
                      <a:pt x="58" y="43"/>
                    </a:lnTo>
                    <a:lnTo>
                      <a:pt x="59" y="41"/>
                    </a:lnTo>
                    <a:lnTo>
                      <a:pt x="66" y="41"/>
                    </a:lnTo>
                    <a:lnTo>
                      <a:pt x="71" y="40"/>
                    </a:lnTo>
                    <a:lnTo>
                      <a:pt x="81" y="40"/>
                    </a:lnTo>
                    <a:lnTo>
                      <a:pt x="89" y="38"/>
                    </a:lnTo>
                    <a:lnTo>
                      <a:pt x="100" y="38"/>
                    </a:lnTo>
                    <a:lnTo>
                      <a:pt x="114" y="37"/>
                    </a:lnTo>
                    <a:lnTo>
                      <a:pt x="128" y="37"/>
                    </a:lnTo>
                    <a:lnTo>
                      <a:pt x="141" y="36"/>
                    </a:lnTo>
                    <a:lnTo>
                      <a:pt x="158" y="36"/>
                    </a:lnTo>
                    <a:lnTo>
                      <a:pt x="174" y="34"/>
                    </a:lnTo>
                    <a:lnTo>
                      <a:pt x="193" y="34"/>
                    </a:lnTo>
                    <a:lnTo>
                      <a:pt x="211" y="33"/>
                    </a:lnTo>
                    <a:lnTo>
                      <a:pt x="231" y="32"/>
                    </a:lnTo>
                    <a:lnTo>
                      <a:pt x="253" y="30"/>
                    </a:lnTo>
                    <a:lnTo>
                      <a:pt x="277" y="30"/>
                    </a:lnTo>
                    <a:lnTo>
                      <a:pt x="297" y="29"/>
                    </a:lnTo>
                    <a:lnTo>
                      <a:pt x="322" y="27"/>
                    </a:lnTo>
                    <a:lnTo>
                      <a:pt x="345" y="26"/>
                    </a:lnTo>
                    <a:lnTo>
                      <a:pt x="371" y="26"/>
                    </a:lnTo>
                    <a:lnTo>
                      <a:pt x="397" y="25"/>
                    </a:lnTo>
                    <a:lnTo>
                      <a:pt x="423" y="23"/>
                    </a:lnTo>
                    <a:lnTo>
                      <a:pt x="449" y="22"/>
                    </a:lnTo>
                    <a:lnTo>
                      <a:pt x="478" y="22"/>
                    </a:lnTo>
                    <a:lnTo>
                      <a:pt x="504" y="21"/>
                    </a:lnTo>
                    <a:lnTo>
                      <a:pt x="532" y="21"/>
                    </a:lnTo>
                    <a:lnTo>
                      <a:pt x="561" y="18"/>
                    </a:lnTo>
                    <a:lnTo>
                      <a:pt x="590" y="18"/>
                    </a:lnTo>
                    <a:lnTo>
                      <a:pt x="620" y="17"/>
                    </a:lnTo>
                    <a:lnTo>
                      <a:pt x="649" y="15"/>
                    </a:lnTo>
                    <a:lnTo>
                      <a:pt x="677" y="15"/>
                    </a:lnTo>
                    <a:lnTo>
                      <a:pt x="707" y="15"/>
                    </a:lnTo>
                    <a:lnTo>
                      <a:pt x="737" y="12"/>
                    </a:lnTo>
                    <a:lnTo>
                      <a:pt x="766" y="11"/>
                    </a:lnTo>
                    <a:lnTo>
                      <a:pt x="795" y="11"/>
                    </a:lnTo>
                    <a:lnTo>
                      <a:pt x="825" y="11"/>
                    </a:lnTo>
                    <a:lnTo>
                      <a:pt x="854" y="8"/>
                    </a:lnTo>
                    <a:lnTo>
                      <a:pt x="882" y="7"/>
                    </a:lnTo>
                    <a:lnTo>
                      <a:pt x="911" y="6"/>
                    </a:lnTo>
                    <a:lnTo>
                      <a:pt x="940" y="6"/>
                    </a:lnTo>
                    <a:lnTo>
                      <a:pt x="967" y="6"/>
                    </a:lnTo>
                    <a:lnTo>
                      <a:pt x="995" y="4"/>
                    </a:lnTo>
                    <a:lnTo>
                      <a:pt x="1020" y="3"/>
                    </a:lnTo>
                    <a:lnTo>
                      <a:pt x="1049" y="3"/>
                    </a:lnTo>
                    <a:lnTo>
                      <a:pt x="1075" y="2"/>
                    </a:lnTo>
                    <a:lnTo>
                      <a:pt x="1101" y="2"/>
                    </a:lnTo>
                    <a:lnTo>
                      <a:pt x="1126" y="2"/>
                    </a:lnTo>
                    <a:lnTo>
                      <a:pt x="1150" y="2"/>
                    </a:lnTo>
                    <a:lnTo>
                      <a:pt x="1172" y="0"/>
                    </a:lnTo>
                    <a:lnTo>
                      <a:pt x="1196" y="0"/>
                    </a:lnTo>
                    <a:lnTo>
                      <a:pt x="1217" y="0"/>
                    </a:lnTo>
                    <a:lnTo>
                      <a:pt x="1238" y="0"/>
                    </a:lnTo>
                    <a:lnTo>
                      <a:pt x="1257" y="0"/>
                    </a:lnTo>
                    <a:lnTo>
                      <a:pt x="1276" y="0"/>
                    </a:lnTo>
                    <a:lnTo>
                      <a:pt x="1294" y="0"/>
                    </a:lnTo>
                    <a:lnTo>
                      <a:pt x="1312" y="0"/>
                    </a:lnTo>
                    <a:lnTo>
                      <a:pt x="1327" y="0"/>
                    </a:lnTo>
                    <a:lnTo>
                      <a:pt x="1340" y="0"/>
                    </a:lnTo>
                    <a:lnTo>
                      <a:pt x="1354" y="0"/>
                    </a:lnTo>
                    <a:lnTo>
                      <a:pt x="1366" y="0"/>
                    </a:lnTo>
                    <a:lnTo>
                      <a:pt x="1376" y="0"/>
                    </a:lnTo>
                    <a:lnTo>
                      <a:pt x="1386" y="0"/>
                    </a:lnTo>
                    <a:lnTo>
                      <a:pt x="1394" y="2"/>
                    </a:lnTo>
                    <a:lnTo>
                      <a:pt x="1401" y="3"/>
                    </a:lnTo>
                    <a:lnTo>
                      <a:pt x="1386" y="62"/>
                    </a:lnTo>
                    <a:close/>
                  </a:path>
                </a:pathLst>
              </a:custGeom>
              <a:solidFill>
                <a:schemeClr val="tx1"/>
              </a:solidFill>
              <a:ln w="9525">
                <a:noFill/>
                <a:round/>
                <a:headEnd/>
                <a:tailEnd/>
              </a:ln>
            </p:spPr>
            <p:txBody>
              <a:bodyPr>
                <a:prstTxWarp prst="textNoShape">
                  <a:avLst/>
                </a:prstTxWarp>
              </a:bodyPr>
              <a:lstStyle/>
              <a:p>
                <a:endParaRPr lang="en-US"/>
              </a:p>
            </p:txBody>
          </p:sp>
          <p:sp>
            <p:nvSpPr>
              <p:cNvPr id="102433" name="Freeform 24"/>
              <p:cNvSpPr>
                <a:spLocks/>
              </p:cNvSpPr>
              <p:nvPr/>
            </p:nvSpPr>
            <p:spPr bwMode="auto">
              <a:xfrm>
                <a:off x="3292" y="1825"/>
                <a:ext cx="475" cy="576"/>
              </a:xfrm>
              <a:custGeom>
                <a:avLst/>
                <a:gdLst>
                  <a:gd name="T0" fmla="*/ 471 w 949"/>
                  <a:gd name="T1" fmla="*/ 30 h 1151"/>
                  <a:gd name="T2" fmla="*/ 463 w 949"/>
                  <a:gd name="T3" fmla="*/ 38 h 1151"/>
                  <a:gd name="T4" fmla="*/ 452 w 949"/>
                  <a:gd name="T5" fmla="*/ 50 h 1151"/>
                  <a:gd name="T6" fmla="*/ 438 w 949"/>
                  <a:gd name="T7" fmla="*/ 66 h 1151"/>
                  <a:gd name="T8" fmla="*/ 422 w 949"/>
                  <a:gd name="T9" fmla="*/ 86 h 1151"/>
                  <a:gd name="T10" fmla="*/ 402 w 949"/>
                  <a:gd name="T11" fmla="*/ 107 h 1151"/>
                  <a:gd name="T12" fmla="*/ 381 w 949"/>
                  <a:gd name="T13" fmla="*/ 131 h 1151"/>
                  <a:gd name="T14" fmla="*/ 357 w 949"/>
                  <a:gd name="T15" fmla="*/ 158 h 1151"/>
                  <a:gd name="T16" fmla="*/ 333 w 949"/>
                  <a:gd name="T17" fmla="*/ 187 h 1151"/>
                  <a:gd name="T18" fmla="*/ 307 w 949"/>
                  <a:gd name="T19" fmla="*/ 217 h 1151"/>
                  <a:gd name="T20" fmla="*/ 280 w 949"/>
                  <a:gd name="T21" fmla="*/ 248 h 1151"/>
                  <a:gd name="T22" fmla="*/ 253 w 949"/>
                  <a:gd name="T23" fmla="*/ 280 h 1151"/>
                  <a:gd name="T24" fmla="*/ 225 w 949"/>
                  <a:gd name="T25" fmla="*/ 313 h 1151"/>
                  <a:gd name="T26" fmla="*/ 198 w 949"/>
                  <a:gd name="T27" fmla="*/ 345 h 1151"/>
                  <a:gd name="T28" fmla="*/ 172 w 949"/>
                  <a:gd name="T29" fmla="*/ 377 h 1151"/>
                  <a:gd name="T30" fmla="*/ 147 w 949"/>
                  <a:gd name="T31" fmla="*/ 409 h 1151"/>
                  <a:gd name="T32" fmla="*/ 121 w 949"/>
                  <a:gd name="T33" fmla="*/ 440 h 1151"/>
                  <a:gd name="T34" fmla="*/ 99 w 949"/>
                  <a:gd name="T35" fmla="*/ 468 h 1151"/>
                  <a:gd name="T36" fmla="*/ 78 w 949"/>
                  <a:gd name="T37" fmla="*/ 496 h 1151"/>
                  <a:gd name="T38" fmla="*/ 59 w 949"/>
                  <a:gd name="T39" fmla="*/ 522 h 1151"/>
                  <a:gd name="T40" fmla="*/ 44 w 949"/>
                  <a:gd name="T41" fmla="*/ 546 h 1151"/>
                  <a:gd name="T42" fmla="*/ 32 w 949"/>
                  <a:gd name="T43" fmla="*/ 559 h 1151"/>
                  <a:gd name="T44" fmla="*/ 22 w 949"/>
                  <a:gd name="T45" fmla="*/ 568 h 1151"/>
                  <a:gd name="T46" fmla="*/ 12 w 949"/>
                  <a:gd name="T47" fmla="*/ 575 h 1151"/>
                  <a:gd name="T48" fmla="*/ 4 w 949"/>
                  <a:gd name="T49" fmla="*/ 574 h 1151"/>
                  <a:gd name="T50" fmla="*/ 0 w 949"/>
                  <a:gd name="T51" fmla="*/ 564 h 1151"/>
                  <a:gd name="T52" fmla="*/ 4 w 949"/>
                  <a:gd name="T53" fmla="*/ 550 h 1151"/>
                  <a:gd name="T54" fmla="*/ 10 w 949"/>
                  <a:gd name="T55" fmla="*/ 538 h 1151"/>
                  <a:gd name="T56" fmla="*/ 17 w 949"/>
                  <a:gd name="T57" fmla="*/ 530 h 1151"/>
                  <a:gd name="T58" fmla="*/ 27 w 949"/>
                  <a:gd name="T59" fmla="*/ 516 h 1151"/>
                  <a:gd name="T60" fmla="*/ 41 w 949"/>
                  <a:gd name="T61" fmla="*/ 498 h 1151"/>
                  <a:gd name="T62" fmla="*/ 59 w 949"/>
                  <a:gd name="T63" fmla="*/ 476 h 1151"/>
                  <a:gd name="T64" fmla="*/ 80 w 949"/>
                  <a:gd name="T65" fmla="*/ 450 h 1151"/>
                  <a:gd name="T66" fmla="*/ 103 w 949"/>
                  <a:gd name="T67" fmla="*/ 421 h 1151"/>
                  <a:gd name="T68" fmla="*/ 128 w 949"/>
                  <a:gd name="T69" fmla="*/ 390 h 1151"/>
                  <a:gd name="T70" fmla="*/ 155 w 949"/>
                  <a:gd name="T71" fmla="*/ 356 h 1151"/>
                  <a:gd name="T72" fmla="*/ 184 w 949"/>
                  <a:gd name="T73" fmla="*/ 323 h 1151"/>
                  <a:gd name="T74" fmla="*/ 213 w 949"/>
                  <a:gd name="T75" fmla="*/ 287 h 1151"/>
                  <a:gd name="T76" fmla="*/ 242 w 949"/>
                  <a:gd name="T77" fmla="*/ 252 h 1151"/>
                  <a:gd name="T78" fmla="*/ 270 w 949"/>
                  <a:gd name="T79" fmla="*/ 216 h 1151"/>
                  <a:gd name="T80" fmla="*/ 299 w 949"/>
                  <a:gd name="T81" fmla="*/ 182 h 1151"/>
                  <a:gd name="T82" fmla="*/ 327 w 949"/>
                  <a:gd name="T83" fmla="*/ 148 h 1151"/>
                  <a:gd name="T84" fmla="*/ 353 w 949"/>
                  <a:gd name="T85" fmla="*/ 117 h 1151"/>
                  <a:gd name="T86" fmla="*/ 377 w 949"/>
                  <a:gd name="T87" fmla="*/ 88 h 1151"/>
                  <a:gd name="T88" fmla="*/ 400 w 949"/>
                  <a:gd name="T89" fmla="*/ 62 h 1151"/>
                  <a:gd name="T90" fmla="*/ 419 w 949"/>
                  <a:gd name="T91" fmla="*/ 40 h 1151"/>
                  <a:gd name="T92" fmla="*/ 435 w 949"/>
                  <a:gd name="T93" fmla="*/ 21 h 1151"/>
                  <a:gd name="T94" fmla="*/ 448 w 949"/>
                  <a:gd name="T95" fmla="*/ 8 h 1151"/>
                  <a:gd name="T96" fmla="*/ 457 w 949"/>
                  <a:gd name="T97" fmla="*/ 0 h 11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9"/>
                  <a:gd name="T148" fmla="*/ 0 h 1151"/>
                  <a:gd name="T149" fmla="*/ 949 w 949"/>
                  <a:gd name="T150" fmla="*/ 1151 h 11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9" h="1151">
                    <a:moveTo>
                      <a:pt x="949" y="52"/>
                    </a:moveTo>
                    <a:lnTo>
                      <a:pt x="947" y="53"/>
                    </a:lnTo>
                    <a:lnTo>
                      <a:pt x="941" y="60"/>
                    </a:lnTo>
                    <a:lnTo>
                      <a:pt x="936" y="63"/>
                    </a:lnTo>
                    <a:lnTo>
                      <a:pt x="932" y="69"/>
                    </a:lnTo>
                    <a:lnTo>
                      <a:pt x="926" y="75"/>
                    </a:lnTo>
                    <a:lnTo>
                      <a:pt x="921" y="83"/>
                    </a:lnTo>
                    <a:lnTo>
                      <a:pt x="911" y="90"/>
                    </a:lnTo>
                    <a:lnTo>
                      <a:pt x="904" y="99"/>
                    </a:lnTo>
                    <a:lnTo>
                      <a:pt x="896" y="109"/>
                    </a:lnTo>
                    <a:lnTo>
                      <a:pt x="886" y="120"/>
                    </a:lnTo>
                    <a:lnTo>
                      <a:pt x="876" y="131"/>
                    </a:lnTo>
                    <a:lnTo>
                      <a:pt x="866" y="143"/>
                    </a:lnTo>
                    <a:lnTo>
                      <a:pt x="855" y="157"/>
                    </a:lnTo>
                    <a:lnTo>
                      <a:pt x="844" y="171"/>
                    </a:lnTo>
                    <a:lnTo>
                      <a:pt x="830" y="183"/>
                    </a:lnTo>
                    <a:lnTo>
                      <a:pt x="818" y="198"/>
                    </a:lnTo>
                    <a:lnTo>
                      <a:pt x="804" y="213"/>
                    </a:lnTo>
                    <a:lnTo>
                      <a:pt x="789" y="229"/>
                    </a:lnTo>
                    <a:lnTo>
                      <a:pt x="774" y="246"/>
                    </a:lnTo>
                    <a:lnTo>
                      <a:pt x="761" y="262"/>
                    </a:lnTo>
                    <a:lnTo>
                      <a:pt x="746" y="279"/>
                    </a:lnTo>
                    <a:lnTo>
                      <a:pt x="731" y="298"/>
                    </a:lnTo>
                    <a:lnTo>
                      <a:pt x="714" y="316"/>
                    </a:lnTo>
                    <a:lnTo>
                      <a:pt x="698" y="335"/>
                    </a:lnTo>
                    <a:lnTo>
                      <a:pt x="681" y="354"/>
                    </a:lnTo>
                    <a:lnTo>
                      <a:pt x="665" y="373"/>
                    </a:lnTo>
                    <a:lnTo>
                      <a:pt x="647" y="392"/>
                    </a:lnTo>
                    <a:lnTo>
                      <a:pt x="631" y="413"/>
                    </a:lnTo>
                    <a:lnTo>
                      <a:pt x="613" y="433"/>
                    </a:lnTo>
                    <a:lnTo>
                      <a:pt x="597" y="455"/>
                    </a:lnTo>
                    <a:lnTo>
                      <a:pt x="577" y="474"/>
                    </a:lnTo>
                    <a:lnTo>
                      <a:pt x="560" y="496"/>
                    </a:lnTo>
                    <a:lnTo>
                      <a:pt x="542" y="517"/>
                    </a:lnTo>
                    <a:lnTo>
                      <a:pt x="523" y="538"/>
                    </a:lnTo>
                    <a:lnTo>
                      <a:pt x="505" y="559"/>
                    </a:lnTo>
                    <a:lnTo>
                      <a:pt x="486" y="581"/>
                    </a:lnTo>
                    <a:lnTo>
                      <a:pt x="468" y="603"/>
                    </a:lnTo>
                    <a:lnTo>
                      <a:pt x="450" y="626"/>
                    </a:lnTo>
                    <a:lnTo>
                      <a:pt x="431" y="645"/>
                    </a:lnTo>
                    <a:lnTo>
                      <a:pt x="415" y="667"/>
                    </a:lnTo>
                    <a:lnTo>
                      <a:pt x="396" y="689"/>
                    </a:lnTo>
                    <a:lnTo>
                      <a:pt x="379" y="711"/>
                    </a:lnTo>
                    <a:lnTo>
                      <a:pt x="360" y="733"/>
                    </a:lnTo>
                    <a:lnTo>
                      <a:pt x="344" y="753"/>
                    </a:lnTo>
                    <a:lnTo>
                      <a:pt x="326" y="775"/>
                    </a:lnTo>
                    <a:lnTo>
                      <a:pt x="309" y="797"/>
                    </a:lnTo>
                    <a:lnTo>
                      <a:pt x="293" y="817"/>
                    </a:lnTo>
                    <a:lnTo>
                      <a:pt x="275" y="838"/>
                    </a:lnTo>
                    <a:lnTo>
                      <a:pt x="259" y="858"/>
                    </a:lnTo>
                    <a:lnTo>
                      <a:pt x="242" y="879"/>
                    </a:lnTo>
                    <a:lnTo>
                      <a:pt x="227" y="898"/>
                    </a:lnTo>
                    <a:lnTo>
                      <a:pt x="212" y="917"/>
                    </a:lnTo>
                    <a:lnTo>
                      <a:pt x="197" y="936"/>
                    </a:lnTo>
                    <a:lnTo>
                      <a:pt x="184" y="955"/>
                    </a:lnTo>
                    <a:lnTo>
                      <a:pt x="169" y="973"/>
                    </a:lnTo>
                    <a:lnTo>
                      <a:pt x="156" y="992"/>
                    </a:lnTo>
                    <a:lnTo>
                      <a:pt x="143" y="1009"/>
                    </a:lnTo>
                    <a:lnTo>
                      <a:pt x="132" y="1028"/>
                    </a:lnTo>
                    <a:lnTo>
                      <a:pt x="118" y="1043"/>
                    </a:lnTo>
                    <a:lnTo>
                      <a:pt x="107" y="1059"/>
                    </a:lnTo>
                    <a:lnTo>
                      <a:pt x="97" y="1074"/>
                    </a:lnTo>
                    <a:lnTo>
                      <a:pt x="88" y="1091"/>
                    </a:lnTo>
                    <a:lnTo>
                      <a:pt x="78" y="1099"/>
                    </a:lnTo>
                    <a:lnTo>
                      <a:pt x="70" y="1109"/>
                    </a:lnTo>
                    <a:lnTo>
                      <a:pt x="63" y="1118"/>
                    </a:lnTo>
                    <a:lnTo>
                      <a:pt x="56" y="1125"/>
                    </a:lnTo>
                    <a:lnTo>
                      <a:pt x="51" y="1130"/>
                    </a:lnTo>
                    <a:lnTo>
                      <a:pt x="44" y="1136"/>
                    </a:lnTo>
                    <a:lnTo>
                      <a:pt x="39" y="1140"/>
                    </a:lnTo>
                    <a:lnTo>
                      <a:pt x="35" y="1144"/>
                    </a:lnTo>
                    <a:lnTo>
                      <a:pt x="24" y="1150"/>
                    </a:lnTo>
                    <a:lnTo>
                      <a:pt x="17" y="1151"/>
                    </a:lnTo>
                    <a:lnTo>
                      <a:pt x="10" y="1150"/>
                    </a:lnTo>
                    <a:lnTo>
                      <a:pt x="7" y="1148"/>
                    </a:lnTo>
                    <a:lnTo>
                      <a:pt x="3" y="1141"/>
                    </a:lnTo>
                    <a:lnTo>
                      <a:pt x="0" y="1136"/>
                    </a:lnTo>
                    <a:lnTo>
                      <a:pt x="0" y="1128"/>
                    </a:lnTo>
                    <a:lnTo>
                      <a:pt x="2" y="1120"/>
                    </a:lnTo>
                    <a:lnTo>
                      <a:pt x="4" y="1109"/>
                    </a:lnTo>
                    <a:lnTo>
                      <a:pt x="7" y="1099"/>
                    </a:lnTo>
                    <a:lnTo>
                      <a:pt x="13" y="1089"/>
                    </a:lnTo>
                    <a:lnTo>
                      <a:pt x="19" y="1080"/>
                    </a:lnTo>
                    <a:lnTo>
                      <a:pt x="19" y="1076"/>
                    </a:lnTo>
                    <a:lnTo>
                      <a:pt x="24" y="1072"/>
                    </a:lnTo>
                    <a:lnTo>
                      <a:pt x="26" y="1065"/>
                    </a:lnTo>
                    <a:lnTo>
                      <a:pt x="33" y="1059"/>
                    </a:lnTo>
                    <a:lnTo>
                      <a:pt x="39" y="1051"/>
                    </a:lnTo>
                    <a:lnTo>
                      <a:pt x="45" y="1043"/>
                    </a:lnTo>
                    <a:lnTo>
                      <a:pt x="54" y="1032"/>
                    </a:lnTo>
                    <a:lnTo>
                      <a:pt x="63" y="1022"/>
                    </a:lnTo>
                    <a:lnTo>
                      <a:pt x="71" y="1009"/>
                    </a:lnTo>
                    <a:lnTo>
                      <a:pt x="82" y="996"/>
                    </a:lnTo>
                    <a:lnTo>
                      <a:pt x="92" y="981"/>
                    </a:lnTo>
                    <a:lnTo>
                      <a:pt x="106" y="966"/>
                    </a:lnTo>
                    <a:lnTo>
                      <a:pt x="117" y="951"/>
                    </a:lnTo>
                    <a:lnTo>
                      <a:pt x="132" y="935"/>
                    </a:lnTo>
                    <a:lnTo>
                      <a:pt x="144" y="917"/>
                    </a:lnTo>
                    <a:lnTo>
                      <a:pt x="160" y="899"/>
                    </a:lnTo>
                    <a:lnTo>
                      <a:pt x="174" y="880"/>
                    </a:lnTo>
                    <a:lnTo>
                      <a:pt x="189" y="861"/>
                    </a:lnTo>
                    <a:lnTo>
                      <a:pt x="205" y="841"/>
                    </a:lnTo>
                    <a:lnTo>
                      <a:pt x="222" y="821"/>
                    </a:lnTo>
                    <a:lnTo>
                      <a:pt x="238" y="800"/>
                    </a:lnTo>
                    <a:lnTo>
                      <a:pt x="256" y="779"/>
                    </a:lnTo>
                    <a:lnTo>
                      <a:pt x="272" y="757"/>
                    </a:lnTo>
                    <a:lnTo>
                      <a:pt x="293" y="737"/>
                    </a:lnTo>
                    <a:lnTo>
                      <a:pt x="309" y="712"/>
                    </a:lnTo>
                    <a:lnTo>
                      <a:pt x="329" y="690"/>
                    </a:lnTo>
                    <a:lnTo>
                      <a:pt x="348" y="667"/>
                    </a:lnTo>
                    <a:lnTo>
                      <a:pt x="367" y="645"/>
                    </a:lnTo>
                    <a:lnTo>
                      <a:pt x="386" y="620"/>
                    </a:lnTo>
                    <a:lnTo>
                      <a:pt x="405" y="597"/>
                    </a:lnTo>
                    <a:lnTo>
                      <a:pt x="426" y="574"/>
                    </a:lnTo>
                    <a:lnTo>
                      <a:pt x="445" y="551"/>
                    </a:lnTo>
                    <a:lnTo>
                      <a:pt x="464" y="526"/>
                    </a:lnTo>
                    <a:lnTo>
                      <a:pt x="483" y="503"/>
                    </a:lnTo>
                    <a:lnTo>
                      <a:pt x="502" y="478"/>
                    </a:lnTo>
                    <a:lnTo>
                      <a:pt x="521" y="455"/>
                    </a:lnTo>
                    <a:lnTo>
                      <a:pt x="540" y="432"/>
                    </a:lnTo>
                    <a:lnTo>
                      <a:pt x="560" y="408"/>
                    </a:lnTo>
                    <a:lnTo>
                      <a:pt x="579" y="387"/>
                    </a:lnTo>
                    <a:lnTo>
                      <a:pt x="598" y="363"/>
                    </a:lnTo>
                    <a:lnTo>
                      <a:pt x="617" y="340"/>
                    </a:lnTo>
                    <a:lnTo>
                      <a:pt x="635" y="318"/>
                    </a:lnTo>
                    <a:lnTo>
                      <a:pt x="653" y="295"/>
                    </a:lnTo>
                    <a:lnTo>
                      <a:pt x="672" y="274"/>
                    </a:lnTo>
                    <a:lnTo>
                      <a:pt x="688" y="254"/>
                    </a:lnTo>
                    <a:lnTo>
                      <a:pt x="706" y="233"/>
                    </a:lnTo>
                    <a:lnTo>
                      <a:pt x="722" y="213"/>
                    </a:lnTo>
                    <a:lnTo>
                      <a:pt x="739" y="195"/>
                    </a:lnTo>
                    <a:lnTo>
                      <a:pt x="754" y="176"/>
                    </a:lnTo>
                    <a:lnTo>
                      <a:pt x="769" y="157"/>
                    </a:lnTo>
                    <a:lnTo>
                      <a:pt x="784" y="140"/>
                    </a:lnTo>
                    <a:lnTo>
                      <a:pt x="799" y="124"/>
                    </a:lnTo>
                    <a:lnTo>
                      <a:pt x="811" y="108"/>
                    </a:lnTo>
                    <a:lnTo>
                      <a:pt x="825" y="93"/>
                    </a:lnTo>
                    <a:lnTo>
                      <a:pt x="837" y="79"/>
                    </a:lnTo>
                    <a:lnTo>
                      <a:pt x="850" y="67"/>
                    </a:lnTo>
                    <a:lnTo>
                      <a:pt x="859" y="54"/>
                    </a:lnTo>
                    <a:lnTo>
                      <a:pt x="870" y="42"/>
                    </a:lnTo>
                    <a:lnTo>
                      <a:pt x="878" y="32"/>
                    </a:lnTo>
                    <a:lnTo>
                      <a:pt x="888" y="24"/>
                    </a:lnTo>
                    <a:lnTo>
                      <a:pt x="895" y="15"/>
                    </a:lnTo>
                    <a:lnTo>
                      <a:pt x="901" y="9"/>
                    </a:lnTo>
                    <a:lnTo>
                      <a:pt x="907" y="4"/>
                    </a:lnTo>
                    <a:lnTo>
                      <a:pt x="914" y="0"/>
                    </a:lnTo>
                    <a:lnTo>
                      <a:pt x="949" y="52"/>
                    </a:lnTo>
                    <a:close/>
                  </a:path>
                </a:pathLst>
              </a:custGeom>
              <a:solidFill>
                <a:schemeClr val="tx1"/>
              </a:solidFill>
              <a:ln w="9525">
                <a:noFill/>
                <a:round/>
                <a:headEnd/>
                <a:tailEnd/>
              </a:ln>
            </p:spPr>
            <p:txBody>
              <a:bodyPr>
                <a:prstTxWarp prst="textNoShape">
                  <a:avLst/>
                </a:prstTxWarp>
              </a:bodyPr>
              <a:lstStyle/>
              <a:p>
                <a:endParaRPr lang="en-US"/>
              </a:p>
            </p:txBody>
          </p:sp>
          <p:sp>
            <p:nvSpPr>
              <p:cNvPr id="102434" name="Freeform 25"/>
              <p:cNvSpPr>
                <a:spLocks/>
              </p:cNvSpPr>
              <p:nvPr/>
            </p:nvSpPr>
            <p:spPr bwMode="auto">
              <a:xfrm>
                <a:off x="3401" y="1624"/>
                <a:ext cx="427" cy="209"/>
              </a:xfrm>
              <a:custGeom>
                <a:avLst/>
                <a:gdLst>
                  <a:gd name="T0" fmla="*/ 423 w 853"/>
                  <a:gd name="T1" fmla="*/ 191 h 417"/>
                  <a:gd name="T2" fmla="*/ 410 w 853"/>
                  <a:gd name="T3" fmla="*/ 183 h 417"/>
                  <a:gd name="T4" fmla="*/ 399 w 853"/>
                  <a:gd name="T5" fmla="*/ 176 h 417"/>
                  <a:gd name="T6" fmla="*/ 384 w 853"/>
                  <a:gd name="T7" fmla="*/ 168 h 417"/>
                  <a:gd name="T8" fmla="*/ 368 w 853"/>
                  <a:gd name="T9" fmla="*/ 158 h 417"/>
                  <a:gd name="T10" fmla="*/ 350 w 853"/>
                  <a:gd name="T11" fmla="*/ 148 h 417"/>
                  <a:gd name="T12" fmla="*/ 330 w 853"/>
                  <a:gd name="T13" fmla="*/ 136 h 417"/>
                  <a:gd name="T14" fmla="*/ 307 w 853"/>
                  <a:gd name="T15" fmla="*/ 124 h 417"/>
                  <a:gd name="T16" fmla="*/ 285 w 853"/>
                  <a:gd name="T17" fmla="*/ 112 h 417"/>
                  <a:gd name="T18" fmla="*/ 261 w 853"/>
                  <a:gd name="T19" fmla="*/ 99 h 417"/>
                  <a:gd name="T20" fmla="*/ 236 w 853"/>
                  <a:gd name="T21" fmla="*/ 86 h 417"/>
                  <a:gd name="T22" fmla="*/ 211 w 853"/>
                  <a:gd name="T23" fmla="*/ 73 h 417"/>
                  <a:gd name="T24" fmla="*/ 186 w 853"/>
                  <a:gd name="T25" fmla="*/ 61 h 417"/>
                  <a:gd name="T26" fmla="*/ 161 w 853"/>
                  <a:gd name="T27" fmla="*/ 49 h 417"/>
                  <a:gd name="T28" fmla="*/ 138 w 853"/>
                  <a:gd name="T29" fmla="*/ 38 h 417"/>
                  <a:gd name="T30" fmla="*/ 114 w 853"/>
                  <a:gd name="T31" fmla="*/ 28 h 417"/>
                  <a:gd name="T32" fmla="*/ 91 w 853"/>
                  <a:gd name="T33" fmla="*/ 19 h 417"/>
                  <a:gd name="T34" fmla="*/ 69 w 853"/>
                  <a:gd name="T35" fmla="*/ 12 h 417"/>
                  <a:gd name="T36" fmla="*/ 50 w 853"/>
                  <a:gd name="T37" fmla="*/ 7 h 417"/>
                  <a:gd name="T38" fmla="*/ 32 w 853"/>
                  <a:gd name="T39" fmla="*/ 2 h 417"/>
                  <a:gd name="T40" fmla="*/ 17 w 853"/>
                  <a:gd name="T41" fmla="*/ 1 h 417"/>
                  <a:gd name="T42" fmla="*/ 7 w 853"/>
                  <a:gd name="T43" fmla="*/ 0 h 417"/>
                  <a:gd name="T44" fmla="*/ 1 w 853"/>
                  <a:gd name="T45" fmla="*/ 2 h 417"/>
                  <a:gd name="T46" fmla="*/ 2 w 853"/>
                  <a:gd name="T47" fmla="*/ 8 h 417"/>
                  <a:gd name="T48" fmla="*/ 12 w 853"/>
                  <a:gd name="T49" fmla="*/ 14 h 417"/>
                  <a:gd name="T50" fmla="*/ 21 w 853"/>
                  <a:gd name="T51" fmla="*/ 20 h 417"/>
                  <a:gd name="T52" fmla="*/ 35 w 853"/>
                  <a:gd name="T53" fmla="*/ 27 h 417"/>
                  <a:gd name="T54" fmla="*/ 49 w 853"/>
                  <a:gd name="T55" fmla="*/ 34 h 417"/>
                  <a:gd name="T56" fmla="*/ 66 w 853"/>
                  <a:gd name="T57" fmla="*/ 42 h 417"/>
                  <a:gd name="T58" fmla="*/ 85 w 853"/>
                  <a:gd name="T59" fmla="*/ 51 h 417"/>
                  <a:gd name="T60" fmla="*/ 104 w 853"/>
                  <a:gd name="T61" fmla="*/ 59 h 417"/>
                  <a:gd name="T62" fmla="*/ 123 w 853"/>
                  <a:gd name="T63" fmla="*/ 68 h 417"/>
                  <a:gd name="T64" fmla="*/ 143 w 853"/>
                  <a:gd name="T65" fmla="*/ 77 h 417"/>
                  <a:gd name="T66" fmla="*/ 163 w 853"/>
                  <a:gd name="T67" fmla="*/ 86 h 417"/>
                  <a:gd name="T68" fmla="*/ 182 w 853"/>
                  <a:gd name="T69" fmla="*/ 94 h 417"/>
                  <a:gd name="T70" fmla="*/ 200 w 853"/>
                  <a:gd name="T71" fmla="*/ 102 h 417"/>
                  <a:gd name="T72" fmla="*/ 217 w 853"/>
                  <a:gd name="T73" fmla="*/ 110 h 417"/>
                  <a:gd name="T74" fmla="*/ 232 w 853"/>
                  <a:gd name="T75" fmla="*/ 118 h 417"/>
                  <a:gd name="T76" fmla="*/ 245 w 853"/>
                  <a:gd name="T77" fmla="*/ 124 h 417"/>
                  <a:gd name="T78" fmla="*/ 255 w 853"/>
                  <a:gd name="T79" fmla="*/ 130 h 417"/>
                  <a:gd name="T80" fmla="*/ 268 w 853"/>
                  <a:gd name="T81" fmla="*/ 139 h 417"/>
                  <a:gd name="T82" fmla="*/ 277 w 853"/>
                  <a:gd name="T83" fmla="*/ 144 h 417"/>
                  <a:gd name="T84" fmla="*/ 291 w 853"/>
                  <a:gd name="T85" fmla="*/ 152 h 417"/>
                  <a:gd name="T86" fmla="*/ 301 w 853"/>
                  <a:gd name="T87" fmla="*/ 157 h 417"/>
                  <a:gd name="T88" fmla="*/ 310 w 853"/>
                  <a:gd name="T89" fmla="*/ 162 h 417"/>
                  <a:gd name="T90" fmla="*/ 319 w 853"/>
                  <a:gd name="T91" fmla="*/ 167 h 417"/>
                  <a:gd name="T92" fmla="*/ 328 w 853"/>
                  <a:gd name="T93" fmla="*/ 172 h 417"/>
                  <a:gd name="T94" fmla="*/ 342 w 853"/>
                  <a:gd name="T95" fmla="*/ 179 h 417"/>
                  <a:gd name="T96" fmla="*/ 352 w 853"/>
                  <a:gd name="T97" fmla="*/ 183 h 417"/>
                  <a:gd name="T98" fmla="*/ 367 w 853"/>
                  <a:gd name="T99" fmla="*/ 191 h 417"/>
                  <a:gd name="T100" fmla="*/ 380 w 853"/>
                  <a:gd name="T101" fmla="*/ 198 h 417"/>
                  <a:gd name="T102" fmla="*/ 391 w 853"/>
                  <a:gd name="T103" fmla="*/ 203 h 417"/>
                  <a:gd name="T104" fmla="*/ 399 w 853"/>
                  <a:gd name="T105" fmla="*/ 207 h 417"/>
                  <a:gd name="T106" fmla="*/ 427 w 853"/>
                  <a:gd name="T107" fmla="*/ 19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3"/>
                  <a:gd name="T163" fmla="*/ 0 h 417"/>
                  <a:gd name="T164" fmla="*/ 853 w 853"/>
                  <a:gd name="T165" fmla="*/ 417 h 4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3" h="417">
                    <a:moveTo>
                      <a:pt x="853" y="385"/>
                    </a:moveTo>
                    <a:lnTo>
                      <a:pt x="850" y="384"/>
                    </a:lnTo>
                    <a:lnTo>
                      <a:pt x="845" y="381"/>
                    </a:lnTo>
                    <a:lnTo>
                      <a:pt x="837" y="376"/>
                    </a:lnTo>
                    <a:lnTo>
                      <a:pt x="827" y="370"/>
                    </a:lnTo>
                    <a:lnTo>
                      <a:pt x="819" y="366"/>
                    </a:lnTo>
                    <a:lnTo>
                      <a:pt x="813" y="361"/>
                    </a:lnTo>
                    <a:lnTo>
                      <a:pt x="804" y="355"/>
                    </a:lnTo>
                    <a:lnTo>
                      <a:pt x="797" y="351"/>
                    </a:lnTo>
                    <a:lnTo>
                      <a:pt x="787" y="346"/>
                    </a:lnTo>
                    <a:lnTo>
                      <a:pt x="779" y="340"/>
                    </a:lnTo>
                    <a:lnTo>
                      <a:pt x="768" y="335"/>
                    </a:lnTo>
                    <a:lnTo>
                      <a:pt x="759" y="329"/>
                    </a:lnTo>
                    <a:lnTo>
                      <a:pt x="748" y="322"/>
                    </a:lnTo>
                    <a:lnTo>
                      <a:pt x="735" y="315"/>
                    </a:lnTo>
                    <a:lnTo>
                      <a:pt x="723" y="309"/>
                    </a:lnTo>
                    <a:lnTo>
                      <a:pt x="712" y="302"/>
                    </a:lnTo>
                    <a:lnTo>
                      <a:pt x="699" y="295"/>
                    </a:lnTo>
                    <a:lnTo>
                      <a:pt x="686" y="287"/>
                    </a:lnTo>
                    <a:lnTo>
                      <a:pt x="673" y="279"/>
                    </a:lnTo>
                    <a:lnTo>
                      <a:pt x="659" y="272"/>
                    </a:lnTo>
                    <a:lnTo>
                      <a:pt x="644" y="264"/>
                    </a:lnTo>
                    <a:lnTo>
                      <a:pt x="629" y="255"/>
                    </a:lnTo>
                    <a:lnTo>
                      <a:pt x="614" y="247"/>
                    </a:lnTo>
                    <a:lnTo>
                      <a:pt x="600" y="239"/>
                    </a:lnTo>
                    <a:lnTo>
                      <a:pt x="584" y="231"/>
                    </a:lnTo>
                    <a:lnTo>
                      <a:pt x="569" y="223"/>
                    </a:lnTo>
                    <a:lnTo>
                      <a:pt x="554" y="213"/>
                    </a:lnTo>
                    <a:lnTo>
                      <a:pt x="539" y="206"/>
                    </a:lnTo>
                    <a:lnTo>
                      <a:pt x="521" y="197"/>
                    </a:lnTo>
                    <a:lnTo>
                      <a:pt x="506" y="187"/>
                    </a:lnTo>
                    <a:lnTo>
                      <a:pt x="488" y="179"/>
                    </a:lnTo>
                    <a:lnTo>
                      <a:pt x="472" y="172"/>
                    </a:lnTo>
                    <a:lnTo>
                      <a:pt x="455" y="162"/>
                    </a:lnTo>
                    <a:lnTo>
                      <a:pt x="439" y="154"/>
                    </a:lnTo>
                    <a:lnTo>
                      <a:pt x="422" y="146"/>
                    </a:lnTo>
                    <a:lnTo>
                      <a:pt x="406" y="138"/>
                    </a:lnTo>
                    <a:lnTo>
                      <a:pt x="389" y="128"/>
                    </a:lnTo>
                    <a:lnTo>
                      <a:pt x="372" y="121"/>
                    </a:lnTo>
                    <a:lnTo>
                      <a:pt x="354" y="112"/>
                    </a:lnTo>
                    <a:lnTo>
                      <a:pt x="339" y="106"/>
                    </a:lnTo>
                    <a:lnTo>
                      <a:pt x="322" y="97"/>
                    </a:lnTo>
                    <a:lnTo>
                      <a:pt x="306" y="90"/>
                    </a:lnTo>
                    <a:lnTo>
                      <a:pt x="290" y="83"/>
                    </a:lnTo>
                    <a:lnTo>
                      <a:pt x="275" y="76"/>
                    </a:lnTo>
                    <a:lnTo>
                      <a:pt x="258" y="69"/>
                    </a:lnTo>
                    <a:lnTo>
                      <a:pt x="242" y="61"/>
                    </a:lnTo>
                    <a:lnTo>
                      <a:pt x="227" y="56"/>
                    </a:lnTo>
                    <a:lnTo>
                      <a:pt x="212" y="50"/>
                    </a:lnTo>
                    <a:lnTo>
                      <a:pt x="195" y="43"/>
                    </a:lnTo>
                    <a:lnTo>
                      <a:pt x="182" y="38"/>
                    </a:lnTo>
                    <a:lnTo>
                      <a:pt x="167" y="32"/>
                    </a:lnTo>
                    <a:lnTo>
                      <a:pt x="153" y="30"/>
                    </a:lnTo>
                    <a:lnTo>
                      <a:pt x="138" y="24"/>
                    </a:lnTo>
                    <a:lnTo>
                      <a:pt x="126" y="19"/>
                    </a:lnTo>
                    <a:lnTo>
                      <a:pt x="112" y="16"/>
                    </a:lnTo>
                    <a:lnTo>
                      <a:pt x="100" y="13"/>
                    </a:lnTo>
                    <a:lnTo>
                      <a:pt x="86" y="9"/>
                    </a:lnTo>
                    <a:lnTo>
                      <a:pt x="75" y="6"/>
                    </a:lnTo>
                    <a:lnTo>
                      <a:pt x="64" y="4"/>
                    </a:lnTo>
                    <a:lnTo>
                      <a:pt x="54" y="4"/>
                    </a:lnTo>
                    <a:lnTo>
                      <a:pt x="44" y="2"/>
                    </a:lnTo>
                    <a:lnTo>
                      <a:pt x="34" y="1"/>
                    </a:lnTo>
                    <a:lnTo>
                      <a:pt x="26" y="0"/>
                    </a:lnTo>
                    <a:lnTo>
                      <a:pt x="20" y="0"/>
                    </a:lnTo>
                    <a:lnTo>
                      <a:pt x="13" y="0"/>
                    </a:lnTo>
                    <a:lnTo>
                      <a:pt x="9" y="0"/>
                    </a:lnTo>
                    <a:lnTo>
                      <a:pt x="4" y="1"/>
                    </a:lnTo>
                    <a:lnTo>
                      <a:pt x="2" y="4"/>
                    </a:lnTo>
                    <a:lnTo>
                      <a:pt x="0" y="5"/>
                    </a:lnTo>
                    <a:lnTo>
                      <a:pt x="1" y="9"/>
                    </a:lnTo>
                    <a:lnTo>
                      <a:pt x="4" y="15"/>
                    </a:lnTo>
                    <a:lnTo>
                      <a:pt x="13" y="21"/>
                    </a:lnTo>
                    <a:lnTo>
                      <a:pt x="16" y="24"/>
                    </a:lnTo>
                    <a:lnTo>
                      <a:pt x="23" y="28"/>
                    </a:lnTo>
                    <a:lnTo>
                      <a:pt x="28" y="31"/>
                    </a:lnTo>
                    <a:lnTo>
                      <a:pt x="35" y="35"/>
                    </a:lnTo>
                    <a:lnTo>
                      <a:pt x="42" y="39"/>
                    </a:lnTo>
                    <a:lnTo>
                      <a:pt x="50" y="45"/>
                    </a:lnTo>
                    <a:lnTo>
                      <a:pt x="60" y="49"/>
                    </a:lnTo>
                    <a:lnTo>
                      <a:pt x="69" y="54"/>
                    </a:lnTo>
                    <a:lnTo>
                      <a:pt x="78" y="57"/>
                    </a:lnTo>
                    <a:lnTo>
                      <a:pt x="87" y="63"/>
                    </a:lnTo>
                    <a:lnTo>
                      <a:pt x="98" y="67"/>
                    </a:lnTo>
                    <a:lnTo>
                      <a:pt x="111" y="73"/>
                    </a:lnTo>
                    <a:lnTo>
                      <a:pt x="120" y="79"/>
                    </a:lnTo>
                    <a:lnTo>
                      <a:pt x="131" y="84"/>
                    </a:lnTo>
                    <a:lnTo>
                      <a:pt x="145" y="90"/>
                    </a:lnTo>
                    <a:lnTo>
                      <a:pt x="157" y="95"/>
                    </a:lnTo>
                    <a:lnTo>
                      <a:pt x="169" y="101"/>
                    </a:lnTo>
                    <a:lnTo>
                      <a:pt x="182" y="106"/>
                    </a:lnTo>
                    <a:lnTo>
                      <a:pt x="194" y="112"/>
                    </a:lnTo>
                    <a:lnTo>
                      <a:pt x="208" y="117"/>
                    </a:lnTo>
                    <a:lnTo>
                      <a:pt x="220" y="123"/>
                    </a:lnTo>
                    <a:lnTo>
                      <a:pt x="232" y="130"/>
                    </a:lnTo>
                    <a:lnTo>
                      <a:pt x="246" y="135"/>
                    </a:lnTo>
                    <a:lnTo>
                      <a:pt x="260" y="142"/>
                    </a:lnTo>
                    <a:lnTo>
                      <a:pt x="272" y="146"/>
                    </a:lnTo>
                    <a:lnTo>
                      <a:pt x="286" y="153"/>
                    </a:lnTo>
                    <a:lnTo>
                      <a:pt x="298" y="158"/>
                    </a:lnTo>
                    <a:lnTo>
                      <a:pt x="313" y="165"/>
                    </a:lnTo>
                    <a:lnTo>
                      <a:pt x="325" y="171"/>
                    </a:lnTo>
                    <a:lnTo>
                      <a:pt x="339" y="177"/>
                    </a:lnTo>
                    <a:lnTo>
                      <a:pt x="351" y="183"/>
                    </a:lnTo>
                    <a:lnTo>
                      <a:pt x="364" y="188"/>
                    </a:lnTo>
                    <a:lnTo>
                      <a:pt x="376" y="192"/>
                    </a:lnTo>
                    <a:lnTo>
                      <a:pt x="388" y="199"/>
                    </a:lnTo>
                    <a:lnTo>
                      <a:pt x="399" y="203"/>
                    </a:lnTo>
                    <a:lnTo>
                      <a:pt x="411" y="210"/>
                    </a:lnTo>
                    <a:lnTo>
                      <a:pt x="422" y="214"/>
                    </a:lnTo>
                    <a:lnTo>
                      <a:pt x="433" y="220"/>
                    </a:lnTo>
                    <a:lnTo>
                      <a:pt x="444" y="225"/>
                    </a:lnTo>
                    <a:lnTo>
                      <a:pt x="455" y="231"/>
                    </a:lnTo>
                    <a:lnTo>
                      <a:pt x="463" y="235"/>
                    </a:lnTo>
                    <a:lnTo>
                      <a:pt x="473" y="239"/>
                    </a:lnTo>
                    <a:lnTo>
                      <a:pt x="480" y="243"/>
                    </a:lnTo>
                    <a:lnTo>
                      <a:pt x="489" y="248"/>
                    </a:lnTo>
                    <a:lnTo>
                      <a:pt x="496" y="251"/>
                    </a:lnTo>
                    <a:lnTo>
                      <a:pt x="503" y="255"/>
                    </a:lnTo>
                    <a:lnTo>
                      <a:pt x="510" y="259"/>
                    </a:lnTo>
                    <a:lnTo>
                      <a:pt x="515" y="264"/>
                    </a:lnTo>
                    <a:lnTo>
                      <a:pt x="526" y="270"/>
                    </a:lnTo>
                    <a:lnTo>
                      <a:pt x="536" y="277"/>
                    </a:lnTo>
                    <a:lnTo>
                      <a:pt x="541" y="280"/>
                    </a:lnTo>
                    <a:lnTo>
                      <a:pt x="547" y="284"/>
                    </a:lnTo>
                    <a:lnTo>
                      <a:pt x="554" y="287"/>
                    </a:lnTo>
                    <a:lnTo>
                      <a:pt x="560" y="290"/>
                    </a:lnTo>
                    <a:lnTo>
                      <a:pt x="571" y="296"/>
                    </a:lnTo>
                    <a:lnTo>
                      <a:pt x="582" y="303"/>
                    </a:lnTo>
                    <a:lnTo>
                      <a:pt x="588" y="306"/>
                    </a:lnTo>
                    <a:lnTo>
                      <a:pt x="595" y="310"/>
                    </a:lnTo>
                    <a:lnTo>
                      <a:pt x="601" y="313"/>
                    </a:lnTo>
                    <a:lnTo>
                      <a:pt x="607" y="317"/>
                    </a:lnTo>
                    <a:lnTo>
                      <a:pt x="612" y="320"/>
                    </a:lnTo>
                    <a:lnTo>
                      <a:pt x="619" y="324"/>
                    </a:lnTo>
                    <a:lnTo>
                      <a:pt x="625" y="326"/>
                    </a:lnTo>
                    <a:lnTo>
                      <a:pt x="632" y="329"/>
                    </a:lnTo>
                    <a:lnTo>
                      <a:pt x="637" y="333"/>
                    </a:lnTo>
                    <a:lnTo>
                      <a:pt x="642" y="336"/>
                    </a:lnTo>
                    <a:lnTo>
                      <a:pt x="649" y="340"/>
                    </a:lnTo>
                    <a:lnTo>
                      <a:pt x="656" y="343"/>
                    </a:lnTo>
                    <a:lnTo>
                      <a:pt x="667" y="348"/>
                    </a:lnTo>
                    <a:lnTo>
                      <a:pt x="678" y="355"/>
                    </a:lnTo>
                    <a:lnTo>
                      <a:pt x="683" y="357"/>
                    </a:lnTo>
                    <a:lnTo>
                      <a:pt x="690" y="361"/>
                    </a:lnTo>
                    <a:lnTo>
                      <a:pt x="696" y="363"/>
                    </a:lnTo>
                    <a:lnTo>
                      <a:pt x="703" y="366"/>
                    </a:lnTo>
                    <a:lnTo>
                      <a:pt x="712" y="370"/>
                    </a:lnTo>
                    <a:lnTo>
                      <a:pt x="723" y="376"/>
                    </a:lnTo>
                    <a:lnTo>
                      <a:pt x="733" y="381"/>
                    </a:lnTo>
                    <a:lnTo>
                      <a:pt x="742" y="385"/>
                    </a:lnTo>
                    <a:lnTo>
                      <a:pt x="751" y="391"/>
                    </a:lnTo>
                    <a:lnTo>
                      <a:pt x="759" y="395"/>
                    </a:lnTo>
                    <a:lnTo>
                      <a:pt x="767" y="399"/>
                    </a:lnTo>
                    <a:lnTo>
                      <a:pt x="775" y="403"/>
                    </a:lnTo>
                    <a:lnTo>
                      <a:pt x="781" y="406"/>
                    </a:lnTo>
                    <a:lnTo>
                      <a:pt x="787" y="408"/>
                    </a:lnTo>
                    <a:lnTo>
                      <a:pt x="792" y="411"/>
                    </a:lnTo>
                    <a:lnTo>
                      <a:pt x="797" y="413"/>
                    </a:lnTo>
                    <a:lnTo>
                      <a:pt x="802" y="415"/>
                    </a:lnTo>
                    <a:lnTo>
                      <a:pt x="805" y="417"/>
                    </a:lnTo>
                    <a:lnTo>
                      <a:pt x="853" y="385"/>
                    </a:lnTo>
                    <a:close/>
                  </a:path>
                </a:pathLst>
              </a:custGeom>
              <a:solidFill>
                <a:schemeClr val="tx1"/>
              </a:solidFill>
              <a:ln w="9525">
                <a:noFill/>
                <a:round/>
                <a:headEnd/>
                <a:tailEnd/>
              </a:ln>
            </p:spPr>
            <p:txBody>
              <a:bodyPr>
                <a:prstTxWarp prst="textNoShape">
                  <a:avLst/>
                </a:prstTxWarp>
              </a:bodyPr>
              <a:lstStyle/>
              <a:p>
                <a:endParaRPr lang="en-US"/>
              </a:p>
            </p:txBody>
          </p:sp>
          <p:sp>
            <p:nvSpPr>
              <p:cNvPr id="102435" name="Freeform 26"/>
              <p:cNvSpPr>
                <a:spLocks/>
              </p:cNvSpPr>
              <p:nvPr/>
            </p:nvSpPr>
            <p:spPr bwMode="auto">
              <a:xfrm>
                <a:off x="3766" y="1858"/>
                <a:ext cx="39" cy="402"/>
              </a:xfrm>
              <a:custGeom>
                <a:avLst/>
                <a:gdLst>
                  <a:gd name="T0" fmla="*/ 11 w 78"/>
                  <a:gd name="T1" fmla="*/ 11 h 804"/>
                  <a:gd name="T2" fmla="*/ 10 w 78"/>
                  <a:gd name="T3" fmla="*/ 23 h 804"/>
                  <a:gd name="T4" fmla="*/ 9 w 78"/>
                  <a:gd name="T5" fmla="*/ 34 h 804"/>
                  <a:gd name="T6" fmla="*/ 8 w 78"/>
                  <a:gd name="T7" fmla="*/ 47 h 804"/>
                  <a:gd name="T8" fmla="*/ 7 w 78"/>
                  <a:gd name="T9" fmla="*/ 63 h 804"/>
                  <a:gd name="T10" fmla="*/ 6 w 78"/>
                  <a:gd name="T11" fmla="*/ 80 h 804"/>
                  <a:gd name="T12" fmla="*/ 6 w 78"/>
                  <a:gd name="T13" fmla="*/ 100 h 804"/>
                  <a:gd name="T14" fmla="*/ 4 w 78"/>
                  <a:gd name="T15" fmla="*/ 119 h 804"/>
                  <a:gd name="T16" fmla="*/ 3 w 78"/>
                  <a:gd name="T17" fmla="*/ 141 h 804"/>
                  <a:gd name="T18" fmla="*/ 2 w 78"/>
                  <a:gd name="T19" fmla="*/ 163 h 804"/>
                  <a:gd name="T20" fmla="*/ 2 w 78"/>
                  <a:gd name="T21" fmla="*/ 186 h 804"/>
                  <a:gd name="T22" fmla="*/ 1 w 78"/>
                  <a:gd name="T23" fmla="*/ 208 h 804"/>
                  <a:gd name="T24" fmla="*/ 0 w 78"/>
                  <a:gd name="T25" fmla="*/ 229 h 804"/>
                  <a:gd name="T26" fmla="*/ 0 w 78"/>
                  <a:gd name="T27" fmla="*/ 252 h 804"/>
                  <a:gd name="T28" fmla="*/ 1 w 78"/>
                  <a:gd name="T29" fmla="*/ 273 h 804"/>
                  <a:gd name="T30" fmla="*/ 1 w 78"/>
                  <a:gd name="T31" fmla="*/ 293 h 804"/>
                  <a:gd name="T32" fmla="*/ 2 w 78"/>
                  <a:gd name="T33" fmla="*/ 312 h 804"/>
                  <a:gd name="T34" fmla="*/ 3 w 78"/>
                  <a:gd name="T35" fmla="*/ 329 h 804"/>
                  <a:gd name="T36" fmla="*/ 4 w 78"/>
                  <a:gd name="T37" fmla="*/ 344 h 804"/>
                  <a:gd name="T38" fmla="*/ 7 w 78"/>
                  <a:gd name="T39" fmla="*/ 357 h 804"/>
                  <a:gd name="T40" fmla="*/ 9 w 78"/>
                  <a:gd name="T41" fmla="*/ 368 h 804"/>
                  <a:gd name="T42" fmla="*/ 13 w 78"/>
                  <a:gd name="T43" fmla="*/ 380 h 804"/>
                  <a:gd name="T44" fmla="*/ 17 w 78"/>
                  <a:gd name="T45" fmla="*/ 392 h 804"/>
                  <a:gd name="T46" fmla="*/ 23 w 78"/>
                  <a:gd name="T47" fmla="*/ 401 h 804"/>
                  <a:gd name="T48" fmla="*/ 31 w 78"/>
                  <a:gd name="T49" fmla="*/ 401 h 804"/>
                  <a:gd name="T50" fmla="*/ 35 w 78"/>
                  <a:gd name="T51" fmla="*/ 389 h 804"/>
                  <a:gd name="T52" fmla="*/ 36 w 78"/>
                  <a:gd name="T53" fmla="*/ 378 h 804"/>
                  <a:gd name="T54" fmla="*/ 35 w 78"/>
                  <a:gd name="T55" fmla="*/ 366 h 804"/>
                  <a:gd name="T56" fmla="*/ 32 w 78"/>
                  <a:gd name="T57" fmla="*/ 353 h 804"/>
                  <a:gd name="T58" fmla="*/ 31 w 78"/>
                  <a:gd name="T59" fmla="*/ 344 h 804"/>
                  <a:gd name="T60" fmla="*/ 30 w 78"/>
                  <a:gd name="T61" fmla="*/ 333 h 804"/>
                  <a:gd name="T62" fmla="*/ 29 w 78"/>
                  <a:gd name="T63" fmla="*/ 320 h 804"/>
                  <a:gd name="T64" fmla="*/ 28 w 78"/>
                  <a:gd name="T65" fmla="*/ 307 h 804"/>
                  <a:gd name="T66" fmla="*/ 26 w 78"/>
                  <a:gd name="T67" fmla="*/ 290 h 804"/>
                  <a:gd name="T68" fmla="*/ 26 w 78"/>
                  <a:gd name="T69" fmla="*/ 273 h 804"/>
                  <a:gd name="T70" fmla="*/ 25 w 78"/>
                  <a:gd name="T71" fmla="*/ 255 h 804"/>
                  <a:gd name="T72" fmla="*/ 25 w 78"/>
                  <a:gd name="T73" fmla="*/ 236 h 804"/>
                  <a:gd name="T74" fmla="*/ 25 w 78"/>
                  <a:gd name="T75" fmla="*/ 215 h 804"/>
                  <a:gd name="T76" fmla="*/ 25 w 78"/>
                  <a:gd name="T77" fmla="*/ 195 h 804"/>
                  <a:gd name="T78" fmla="*/ 25 w 78"/>
                  <a:gd name="T79" fmla="*/ 173 h 804"/>
                  <a:gd name="T80" fmla="*/ 26 w 78"/>
                  <a:gd name="T81" fmla="*/ 153 h 804"/>
                  <a:gd name="T82" fmla="*/ 26 w 78"/>
                  <a:gd name="T83" fmla="*/ 131 h 804"/>
                  <a:gd name="T84" fmla="*/ 27 w 78"/>
                  <a:gd name="T85" fmla="*/ 110 h 804"/>
                  <a:gd name="T86" fmla="*/ 28 w 78"/>
                  <a:gd name="T87" fmla="*/ 91 h 804"/>
                  <a:gd name="T88" fmla="*/ 30 w 78"/>
                  <a:gd name="T89" fmla="*/ 71 h 804"/>
                  <a:gd name="T90" fmla="*/ 31 w 78"/>
                  <a:gd name="T91" fmla="*/ 52 h 804"/>
                  <a:gd name="T92" fmla="*/ 33 w 78"/>
                  <a:gd name="T93" fmla="*/ 36 h 804"/>
                  <a:gd name="T94" fmla="*/ 35 w 78"/>
                  <a:gd name="T95" fmla="*/ 20 h 804"/>
                  <a:gd name="T96" fmla="*/ 39 w 78"/>
                  <a:gd name="T97" fmla="*/ 6 h 804"/>
                  <a:gd name="T98" fmla="*/ 31 w 78"/>
                  <a:gd name="T99" fmla="*/ 0 h 804"/>
                  <a:gd name="T100" fmla="*/ 16 w 78"/>
                  <a:gd name="T101" fmla="*/ 6 h 804"/>
                  <a:gd name="T102" fmla="*/ 12 w 78"/>
                  <a:gd name="T103" fmla="*/ 8 h 8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
                  <a:gd name="T157" fmla="*/ 0 h 804"/>
                  <a:gd name="T158" fmla="*/ 78 w 78"/>
                  <a:gd name="T159" fmla="*/ 804 h 8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 h="804">
                    <a:moveTo>
                      <a:pt x="23" y="15"/>
                    </a:moveTo>
                    <a:lnTo>
                      <a:pt x="22" y="17"/>
                    </a:lnTo>
                    <a:lnTo>
                      <a:pt x="22" y="21"/>
                    </a:lnTo>
                    <a:lnTo>
                      <a:pt x="21" y="29"/>
                    </a:lnTo>
                    <a:lnTo>
                      <a:pt x="21" y="40"/>
                    </a:lnTo>
                    <a:lnTo>
                      <a:pt x="19" y="45"/>
                    </a:lnTo>
                    <a:lnTo>
                      <a:pt x="18" y="51"/>
                    </a:lnTo>
                    <a:lnTo>
                      <a:pt x="18" y="58"/>
                    </a:lnTo>
                    <a:lnTo>
                      <a:pt x="18" y="67"/>
                    </a:lnTo>
                    <a:lnTo>
                      <a:pt x="18" y="75"/>
                    </a:lnTo>
                    <a:lnTo>
                      <a:pt x="16" y="84"/>
                    </a:lnTo>
                    <a:lnTo>
                      <a:pt x="16" y="93"/>
                    </a:lnTo>
                    <a:lnTo>
                      <a:pt x="16" y="104"/>
                    </a:lnTo>
                    <a:lnTo>
                      <a:pt x="15" y="114"/>
                    </a:lnTo>
                    <a:lnTo>
                      <a:pt x="14" y="125"/>
                    </a:lnTo>
                    <a:lnTo>
                      <a:pt x="14" y="136"/>
                    </a:lnTo>
                    <a:lnTo>
                      <a:pt x="14" y="148"/>
                    </a:lnTo>
                    <a:lnTo>
                      <a:pt x="12" y="159"/>
                    </a:lnTo>
                    <a:lnTo>
                      <a:pt x="11" y="171"/>
                    </a:lnTo>
                    <a:lnTo>
                      <a:pt x="11" y="184"/>
                    </a:lnTo>
                    <a:lnTo>
                      <a:pt x="11" y="199"/>
                    </a:lnTo>
                    <a:lnTo>
                      <a:pt x="10" y="211"/>
                    </a:lnTo>
                    <a:lnTo>
                      <a:pt x="8" y="225"/>
                    </a:lnTo>
                    <a:lnTo>
                      <a:pt x="8" y="238"/>
                    </a:lnTo>
                    <a:lnTo>
                      <a:pt x="8" y="253"/>
                    </a:lnTo>
                    <a:lnTo>
                      <a:pt x="7" y="266"/>
                    </a:lnTo>
                    <a:lnTo>
                      <a:pt x="5" y="281"/>
                    </a:lnTo>
                    <a:lnTo>
                      <a:pt x="5" y="296"/>
                    </a:lnTo>
                    <a:lnTo>
                      <a:pt x="5" y="311"/>
                    </a:lnTo>
                    <a:lnTo>
                      <a:pt x="4" y="326"/>
                    </a:lnTo>
                    <a:lnTo>
                      <a:pt x="3" y="341"/>
                    </a:lnTo>
                    <a:lnTo>
                      <a:pt x="3" y="354"/>
                    </a:lnTo>
                    <a:lnTo>
                      <a:pt x="3" y="371"/>
                    </a:lnTo>
                    <a:lnTo>
                      <a:pt x="1" y="385"/>
                    </a:lnTo>
                    <a:lnTo>
                      <a:pt x="1" y="400"/>
                    </a:lnTo>
                    <a:lnTo>
                      <a:pt x="1" y="415"/>
                    </a:lnTo>
                    <a:lnTo>
                      <a:pt x="1" y="430"/>
                    </a:lnTo>
                    <a:lnTo>
                      <a:pt x="0" y="443"/>
                    </a:lnTo>
                    <a:lnTo>
                      <a:pt x="0" y="458"/>
                    </a:lnTo>
                    <a:lnTo>
                      <a:pt x="0" y="473"/>
                    </a:lnTo>
                    <a:lnTo>
                      <a:pt x="0" y="490"/>
                    </a:lnTo>
                    <a:lnTo>
                      <a:pt x="0" y="503"/>
                    </a:lnTo>
                    <a:lnTo>
                      <a:pt x="0" y="517"/>
                    </a:lnTo>
                    <a:lnTo>
                      <a:pt x="0" y="531"/>
                    </a:lnTo>
                    <a:lnTo>
                      <a:pt x="1" y="546"/>
                    </a:lnTo>
                    <a:lnTo>
                      <a:pt x="1" y="560"/>
                    </a:lnTo>
                    <a:lnTo>
                      <a:pt x="1" y="572"/>
                    </a:lnTo>
                    <a:lnTo>
                      <a:pt x="1" y="586"/>
                    </a:lnTo>
                    <a:lnTo>
                      <a:pt x="1" y="599"/>
                    </a:lnTo>
                    <a:lnTo>
                      <a:pt x="1" y="612"/>
                    </a:lnTo>
                    <a:lnTo>
                      <a:pt x="3" y="624"/>
                    </a:lnTo>
                    <a:lnTo>
                      <a:pt x="3" y="636"/>
                    </a:lnTo>
                    <a:lnTo>
                      <a:pt x="5" y="647"/>
                    </a:lnTo>
                    <a:lnTo>
                      <a:pt x="5" y="658"/>
                    </a:lnTo>
                    <a:lnTo>
                      <a:pt x="7" y="669"/>
                    </a:lnTo>
                    <a:lnTo>
                      <a:pt x="8" y="679"/>
                    </a:lnTo>
                    <a:lnTo>
                      <a:pt x="8" y="688"/>
                    </a:lnTo>
                    <a:lnTo>
                      <a:pt x="10" y="698"/>
                    </a:lnTo>
                    <a:lnTo>
                      <a:pt x="12" y="707"/>
                    </a:lnTo>
                    <a:lnTo>
                      <a:pt x="14" y="714"/>
                    </a:lnTo>
                    <a:lnTo>
                      <a:pt x="16" y="724"/>
                    </a:lnTo>
                    <a:lnTo>
                      <a:pt x="18" y="729"/>
                    </a:lnTo>
                    <a:lnTo>
                      <a:pt x="18" y="736"/>
                    </a:lnTo>
                    <a:lnTo>
                      <a:pt x="19" y="743"/>
                    </a:lnTo>
                    <a:lnTo>
                      <a:pt x="22" y="748"/>
                    </a:lnTo>
                    <a:lnTo>
                      <a:pt x="25" y="759"/>
                    </a:lnTo>
                    <a:lnTo>
                      <a:pt x="29" y="769"/>
                    </a:lnTo>
                    <a:lnTo>
                      <a:pt x="31" y="777"/>
                    </a:lnTo>
                    <a:lnTo>
                      <a:pt x="34" y="784"/>
                    </a:lnTo>
                    <a:lnTo>
                      <a:pt x="38" y="789"/>
                    </a:lnTo>
                    <a:lnTo>
                      <a:pt x="41" y="795"/>
                    </a:lnTo>
                    <a:lnTo>
                      <a:pt x="46" y="802"/>
                    </a:lnTo>
                    <a:lnTo>
                      <a:pt x="52" y="804"/>
                    </a:lnTo>
                    <a:lnTo>
                      <a:pt x="56" y="804"/>
                    </a:lnTo>
                    <a:lnTo>
                      <a:pt x="62" y="802"/>
                    </a:lnTo>
                    <a:lnTo>
                      <a:pt x="64" y="795"/>
                    </a:lnTo>
                    <a:lnTo>
                      <a:pt x="68" y="788"/>
                    </a:lnTo>
                    <a:lnTo>
                      <a:pt x="70" y="777"/>
                    </a:lnTo>
                    <a:lnTo>
                      <a:pt x="71" y="767"/>
                    </a:lnTo>
                    <a:lnTo>
                      <a:pt x="71" y="761"/>
                    </a:lnTo>
                    <a:lnTo>
                      <a:pt x="71" y="755"/>
                    </a:lnTo>
                    <a:lnTo>
                      <a:pt x="71" y="748"/>
                    </a:lnTo>
                    <a:lnTo>
                      <a:pt x="71" y="744"/>
                    </a:lnTo>
                    <a:lnTo>
                      <a:pt x="70" y="732"/>
                    </a:lnTo>
                    <a:lnTo>
                      <a:pt x="68" y="722"/>
                    </a:lnTo>
                    <a:lnTo>
                      <a:pt x="66" y="714"/>
                    </a:lnTo>
                    <a:lnTo>
                      <a:pt x="64" y="706"/>
                    </a:lnTo>
                    <a:lnTo>
                      <a:pt x="64" y="699"/>
                    </a:lnTo>
                    <a:lnTo>
                      <a:pt x="63" y="694"/>
                    </a:lnTo>
                    <a:lnTo>
                      <a:pt x="62" y="688"/>
                    </a:lnTo>
                    <a:lnTo>
                      <a:pt x="62" y="683"/>
                    </a:lnTo>
                    <a:lnTo>
                      <a:pt x="60" y="673"/>
                    </a:lnTo>
                    <a:lnTo>
                      <a:pt x="59" y="666"/>
                    </a:lnTo>
                    <a:lnTo>
                      <a:pt x="59" y="657"/>
                    </a:lnTo>
                    <a:lnTo>
                      <a:pt x="59" y="650"/>
                    </a:lnTo>
                    <a:lnTo>
                      <a:pt x="57" y="640"/>
                    </a:lnTo>
                    <a:lnTo>
                      <a:pt x="56" y="632"/>
                    </a:lnTo>
                    <a:lnTo>
                      <a:pt x="55" y="621"/>
                    </a:lnTo>
                    <a:lnTo>
                      <a:pt x="55" y="613"/>
                    </a:lnTo>
                    <a:lnTo>
                      <a:pt x="55" y="602"/>
                    </a:lnTo>
                    <a:lnTo>
                      <a:pt x="53" y="591"/>
                    </a:lnTo>
                    <a:lnTo>
                      <a:pt x="52" y="580"/>
                    </a:lnTo>
                    <a:lnTo>
                      <a:pt x="52" y="569"/>
                    </a:lnTo>
                    <a:lnTo>
                      <a:pt x="51" y="557"/>
                    </a:lnTo>
                    <a:lnTo>
                      <a:pt x="51" y="546"/>
                    </a:lnTo>
                    <a:lnTo>
                      <a:pt x="51" y="534"/>
                    </a:lnTo>
                    <a:lnTo>
                      <a:pt x="51" y="521"/>
                    </a:lnTo>
                    <a:lnTo>
                      <a:pt x="49" y="509"/>
                    </a:lnTo>
                    <a:lnTo>
                      <a:pt x="49" y="495"/>
                    </a:lnTo>
                    <a:lnTo>
                      <a:pt x="49" y="483"/>
                    </a:lnTo>
                    <a:lnTo>
                      <a:pt x="49" y="471"/>
                    </a:lnTo>
                    <a:lnTo>
                      <a:pt x="49" y="457"/>
                    </a:lnTo>
                    <a:lnTo>
                      <a:pt x="49" y="443"/>
                    </a:lnTo>
                    <a:lnTo>
                      <a:pt x="49" y="430"/>
                    </a:lnTo>
                    <a:lnTo>
                      <a:pt x="49" y="417"/>
                    </a:lnTo>
                    <a:lnTo>
                      <a:pt x="49" y="402"/>
                    </a:lnTo>
                    <a:lnTo>
                      <a:pt x="49" y="389"/>
                    </a:lnTo>
                    <a:lnTo>
                      <a:pt x="49" y="374"/>
                    </a:lnTo>
                    <a:lnTo>
                      <a:pt x="49" y="361"/>
                    </a:lnTo>
                    <a:lnTo>
                      <a:pt x="49" y="346"/>
                    </a:lnTo>
                    <a:lnTo>
                      <a:pt x="49" y="333"/>
                    </a:lnTo>
                    <a:lnTo>
                      <a:pt x="49" y="318"/>
                    </a:lnTo>
                    <a:lnTo>
                      <a:pt x="51" y="305"/>
                    </a:lnTo>
                    <a:lnTo>
                      <a:pt x="51" y="290"/>
                    </a:lnTo>
                    <a:lnTo>
                      <a:pt x="51" y="275"/>
                    </a:lnTo>
                    <a:lnTo>
                      <a:pt x="51" y="261"/>
                    </a:lnTo>
                    <a:lnTo>
                      <a:pt x="52" y="249"/>
                    </a:lnTo>
                    <a:lnTo>
                      <a:pt x="52" y="234"/>
                    </a:lnTo>
                    <a:lnTo>
                      <a:pt x="53" y="220"/>
                    </a:lnTo>
                    <a:lnTo>
                      <a:pt x="55" y="208"/>
                    </a:lnTo>
                    <a:lnTo>
                      <a:pt x="55" y="194"/>
                    </a:lnTo>
                    <a:lnTo>
                      <a:pt x="55" y="181"/>
                    </a:lnTo>
                    <a:lnTo>
                      <a:pt x="56" y="168"/>
                    </a:lnTo>
                    <a:lnTo>
                      <a:pt x="57" y="155"/>
                    </a:lnTo>
                    <a:lnTo>
                      <a:pt x="59" y="142"/>
                    </a:lnTo>
                    <a:lnTo>
                      <a:pt x="59" y="129"/>
                    </a:lnTo>
                    <a:lnTo>
                      <a:pt x="60" y="117"/>
                    </a:lnTo>
                    <a:lnTo>
                      <a:pt x="62" y="104"/>
                    </a:lnTo>
                    <a:lnTo>
                      <a:pt x="64" y="93"/>
                    </a:lnTo>
                    <a:lnTo>
                      <a:pt x="64" y="82"/>
                    </a:lnTo>
                    <a:lnTo>
                      <a:pt x="66" y="71"/>
                    </a:lnTo>
                    <a:lnTo>
                      <a:pt x="67" y="59"/>
                    </a:lnTo>
                    <a:lnTo>
                      <a:pt x="70" y="50"/>
                    </a:lnTo>
                    <a:lnTo>
                      <a:pt x="70" y="40"/>
                    </a:lnTo>
                    <a:lnTo>
                      <a:pt x="74" y="30"/>
                    </a:lnTo>
                    <a:lnTo>
                      <a:pt x="74" y="21"/>
                    </a:lnTo>
                    <a:lnTo>
                      <a:pt x="78" y="11"/>
                    </a:lnTo>
                    <a:lnTo>
                      <a:pt x="75" y="4"/>
                    </a:lnTo>
                    <a:lnTo>
                      <a:pt x="70" y="0"/>
                    </a:lnTo>
                    <a:lnTo>
                      <a:pt x="62" y="0"/>
                    </a:lnTo>
                    <a:lnTo>
                      <a:pt x="52" y="4"/>
                    </a:lnTo>
                    <a:lnTo>
                      <a:pt x="40" y="7"/>
                    </a:lnTo>
                    <a:lnTo>
                      <a:pt x="31" y="11"/>
                    </a:lnTo>
                    <a:lnTo>
                      <a:pt x="25" y="14"/>
                    </a:lnTo>
                    <a:lnTo>
                      <a:pt x="23" y="15"/>
                    </a:lnTo>
                    <a:close/>
                  </a:path>
                </a:pathLst>
              </a:custGeom>
              <a:solidFill>
                <a:schemeClr val="tx1"/>
              </a:solidFill>
              <a:ln w="9525">
                <a:noFill/>
                <a:round/>
                <a:headEnd/>
                <a:tailEnd/>
              </a:ln>
            </p:spPr>
            <p:txBody>
              <a:bodyPr>
                <a:prstTxWarp prst="textNoShape">
                  <a:avLst/>
                </a:prstTxWarp>
              </a:bodyPr>
              <a:lstStyle/>
              <a:p>
                <a:endParaRPr lang="en-US"/>
              </a:p>
            </p:txBody>
          </p:sp>
          <p:sp>
            <p:nvSpPr>
              <p:cNvPr id="102436" name="Freeform 27"/>
              <p:cNvSpPr>
                <a:spLocks/>
              </p:cNvSpPr>
              <p:nvPr/>
            </p:nvSpPr>
            <p:spPr bwMode="auto">
              <a:xfrm>
                <a:off x="3366" y="1820"/>
                <a:ext cx="365" cy="295"/>
              </a:xfrm>
              <a:custGeom>
                <a:avLst/>
                <a:gdLst>
                  <a:gd name="T0" fmla="*/ 358 w 730"/>
                  <a:gd name="T1" fmla="*/ 2 h 590"/>
                  <a:gd name="T2" fmla="*/ 346 w 730"/>
                  <a:gd name="T3" fmla="*/ 10 h 590"/>
                  <a:gd name="T4" fmla="*/ 335 w 730"/>
                  <a:gd name="T5" fmla="*/ 17 h 590"/>
                  <a:gd name="T6" fmla="*/ 321 w 730"/>
                  <a:gd name="T7" fmla="*/ 25 h 590"/>
                  <a:gd name="T8" fmla="*/ 305 w 730"/>
                  <a:gd name="T9" fmla="*/ 36 h 590"/>
                  <a:gd name="T10" fmla="*/ 287 w 730"/>
                  <a:gd name="T11" fmla="*/ 47 h 590"/>
                  <a:gd name="T12" fmla="*/ 268 w 730"/>
                  <a:gd name="T13" fmla="*/ 60 h 590"/>
                  <a:gd name="T14" fmla="*/ 247 w 730"/>
                  <a:gd name="T15" fmla="*/ 74 h 590"/>
                  <a:gd name="T16" fmla="*/ 225 w 730"/>
                  <a:gd name="T17" fmla="*/ 89 h 590"/>
                  <a:gd name="T18" fmla="*/ 203 w 730"/>
                  <a:gd name="T19" fmla="*/ 105 h 590"/>
                  <a:gd name="T20" fmla="*/ 181 w 730"/>
                  <a:gd name="T21" fmla="*/ 120 h 590"/>
                  <a:gd name="T22" fmla="*/ 158 w 730"/>
                  <a:gd name="T23" fmla="*/ 138 h 590"/>
                  <a:gd name="T24" fmla="*/ 136 w 730"/>
                  <a:gd name="T25" fmla="*/ 154 h 590"/>
                  <a:gd name="T26" fmla="*/ 114 w 730"/>
                  <a:gd name="T27" fmla="*/ 171 h 590"/>
                  <a:gd name="T28" fmla="*/ 94 w 730"/>
                  <a:gd name="T29" fmla="*/ 189 h 590"/>
                  <a:gd name="T30" fmla="*/ 74 w 730"/>
                  <a:gd name="T31" fmla="*/ 204 h 590"/>
                  <a:gd name="T32" fmla="*/ 56 w 730"/>
                  <a:gd name="T33" fmla="*/ 221 h 590"/>
                  <a:gd name="T34" fmla="*/ 41 w 730"/>
                  <a:gd name="T35" fmla="*/ 237 h 590"/>
                  <a:gd name="T36" fmla="*/ 27 w 730"/>
                  <a:gd name="T37" fmla="*/ 252 h 590"/>
                  <a:gd name="T38" fmla="*/ 15 w 730"/>
                  <a:gd name="T39" fmla="*/ 267 h 590"/>
                  <a:gd name="T40" fmla="*/ 7 w 730"/>
                  <a:gd name="T41" fmla="*/ 279 h 590"/>
                  <a:gd name="T42" fmla="*/ 1 w 730"/>
                  <a:gd name="T43" fmla="*/ 291 h 590"/>
                  <a:gd name="T44" fmla="*/ 3 w 730"/>
                  <a:gd name="T45" fmla="*/ 295 h 590"/>
                  <a:gd name="T46" fmla="*/ 13 w 730"/>
                  <a:gd name="T47" fmla="*/ 291 h 590"/>
                  <a:gd name="T48" fmla="*/ 22 w 730"/>
                  <a:gd name="T49" fmla="*/ 285 h 590"/>
                  <a:gd name="T50" fmla="*/ 33 w 730"/>
                  <a:gd name="T51" fmla="*/ 278 h 590"/>
                  <a:gd name="T52" fmla="*/ 46 w 730"/>
                  <a:gd name="T53" fmla="*/ 267 h 590"/>
                  <a:gd name="T54" fmla="*/ 60 w 730"/>
                  <a:gd name="T55" fmla="*/ 257 h 590"/>
                  <a:gd name="T56" fmla="*/ 76 w 730"/>
                  <a:gd name="T57" fmla="*/ 246 h 590"/>
                  <a:gd name="T58" fmla="*/ 92 w 730"/>
                  <a:gd name="T59" fmla="*/ 232 h 590"/>
                  <a:gd name="T60" fmla="*/ 108 w 730"/>
                  <a:gd name="T61" fmla="*/ 219 h 590"/>
                  <a:gd name="T62" fmla="*/ 125 w 730"/>
                  <a:gd name="T63" fmla="*/ 205 h 590"/>
                  <a:gd name="T64" fmla="*/ 142 w 730"/>
                  <a:gd name="T65" fmla="*/ 191 h 590"/>
                  <a:gd name="T66" fmla="*/ 158 w 730"/>
                  <a:gd name="T67" fmla="*/ 177 h 590"/>
                  <a:gd name="T68" fmla="*/ 174 w 730"/>
                  <a:gd name="T69" fmla="*/ 165 h 590"/>
                  <a:gd name="T70" fmla="*/ 189 w 730"/>
                  <a:gd name="T71" fmla="*/ 153 h 590"/>
                  <a:gd name="T72" fmla="*/ 203 w 730"/>
                  <a:gd name="T73" fmla="*/ 143 h 590"/>
                  <a:gd name="T74" fmla="*/ 214 w 730"/>
                  <a:gd name="T75" fmla="*/ 133 h 590"/>
                  <a:gd name="T76" fmla="*/ 225 w 730"/>
                  <a:gd name="T77" fmla="*/ 126 h 590"/>
                  <a:gd name="T78" fmla="*/ 237 w 730"/>
                  <a:gd name="T79" fmla="*/ 119 h 590"/>
                  <a:gd name="T80" fmla="*/ 253 w 730"/>
                  <a:gd name="T81" fmla="*/ 109 h 590"/>
                  <a:gd name="T82" fmla="*/ 270 w 730"/>
                  <a:gd name="T83" fmla="*/ 97 h 590"/>
                  <a:gd name="T84" fmla="*/ 287 w 730"/>
                  <a:gd name="T85" fmla="*/ 85 h 590"/>
                  <a:gd name="T86" fmla="*/ 303 w 730"/>
                  <a:gd name="T87" fmla="*/ 73 h 590"/>
                  <a:gd name="T88" fmla="*/ 320 w 730"/>
                  <a:gd name="T89" fmla="*/ 62 h 590"/>
                  <a:gd name="T90" fmla="*/ 333 w 730"/>
                  <a:gd name="T91" fmla="*/ 51 h 590"/>
                  <a:gd name="T92" fmla="*/ 345 w 730"/>
                  <a:gd name="T93" fmla="*/ 42 h 590"/>
                  <a:gd name="T94" fmla="*/ 354 w 730"/>
                  <a:gd name="T95" fmla="*/ 35 h 590"/>
                  <a:gd name="T96" fmla="*/ 361 w 730"/>
                  <a:gd name="T97" fmla="*/ 30 h 590"/>
                  <a:gd name="T98" fmla="*/ 361 w 730"/>
                  <a:gd name="T99" fmla="*/ 0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0"/>
                  <a:gd name="T151" fmla="*/ 0 h 590"/>
                  <a:gd name="T152" fmla="*/ 730 w 730"/>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0" h="590">
                    <a:moveTo>
                      <a:pt x="722" y="0"/>
                    </a:moveTo>
                    <a:lnTo>
                      <a:pt x="721" y="0"/>
                    </a:lnTo>
                    <a:lnTo>
                      <a:pt x="715" y="4"/>
                    </a:lnTo>
                    <a:lnTo>
                      <a:pt x="707" y="8"/>
                    </a:lnTo>
                    <a:lnTo>
                      <a:pt x="697" y="16"/>
                    </a:lnTo>
                    <a:lnTo>
                      <a:pt x="691" y="19"/>
                    </a:lnTo>
                    <a:lnTo>
                      <a:pt x="684" y="23"/>
                    </a:lnTo>
                    <a:lnTo>
                      <a:pt x="677" y="27"/>
                    </a:lnTo>
                    <a:lnTo>
                      <a:pt x="669" y="33"/>
                    </a:lnTo>
                    <a:lnTo>
                      <a:pt x="659" y="38"/>
                    </a:lnTo>
                    <a:lnTo>
                      <a:pt x="651" y="43"/>
                    </a:lnTo>
                    <a:lnTo>
                      <a:pt x="641" y="50"/>
                    </a:lnTo>
                    <a:lnTo>
                      <a:pt x="630" y="57"/>
                    </a:lnTo>
                    <a:lnTo>
                      <a:pt x="619" y="64"/>
                    </a:lnTo>
                    <a:lnTo>
                      <a:pt x="609" y="71"/>
                    </a:lnTo>
                    <a:lnTo>
                      <a:pt x="596" y="78"/>
                    </a:lnTo>
                    <a:lnTo>
                      <a:pt x="585" y="86"/>
                    </a:lnTo>
                    <a:lnTo>
                      <a:pt x="573" y="93"/>
                    </a:lnTo>
                    <a:lnTo>
                      <a:pt x="561" y="102"/>
                    </a:lnTo>
                    <a:lnTo>
                      <a:pt x="547" y="110"/>
                    </a:lnTo>
                    <a:lnTo>
                      <a:pt x="535" y="120"/>
                    </a:lnTo>
                    <a:lnTo>
                      <a:pt x="521" y="128"/>
                    </a:lnTo>
                    <a:lnTo>
                      <a:pt x="507" y="138"/>
                    </a:lnTo>
                    <a:lnTo>
                      <a:pt x="494" y="147"/>
                    </a:lnTo>
                    <a:lnTo>
                      <a:pt x="480" y="158"/>
                    </a:lnTo>
                    <a:lnTo>
                      <a:pt x="465" y="168"/>
                    </a:lnTo>
                    <a:lnTo>
                      <a:pt x="450" y="177"/>
                    </a:lnTo>
                    <a:lnTo>
                      <a:pt x="436" y="188"/>
                    </a:lnTo>
                    <a:lnTo>
                      <a:pt x="423" y="199"/>
                    </a:lnTo>
                    <a:lnTo>
                      <a:pt x="406" y="209"/>
                    </a:lnTo>
                    <a:lnTo>
                      <a:pt x="391" y="218"/>
                    </a:lnTo>
                    <a:lnTo>
                      <a:pt x="376" y="229"/>
                    </a:lnTo>
                    <a:lnTo>
                      <a:pt x="362" y="240"/>
                    </a:lnTo>
                    <a:lnTo>
                      <a:pt x="346" y="251"/>
                    </a:lnTo>
                    <a:lnTo>
                      <a:pt x="331" y="264"/>
                    </a:lnTo>
                    <a:lnTo>
                      <a:pt x="316" y="275"/>
                    </a:lnTo>
                    <a:lnTo>
                      <a:pt x="302" y="285"/>
                    </a:lnTo>
                    <a:lnTo>
                      <a:pt x="286" y="295"/>
                    </a:lnTo>
                    <a:lnTo>
                      <a:pt x="272" y="307"/>
                    </a:lnTo>
                    <a:lnTo>
                      <a:pt x="257" y="318"/>
                    </a:lnTo>
                    <a:lnTo>
                      <a:pt x="242" y="331"/>
                    </a:lnTo>
                    <a:lnTo>
                      <a:pt x="227" y="342"/>
                    </a:lnTo>
                    <a:lnTo>
                      <a:pt x="213" y="352"/>
                    </a:lnTo>
                    <a:lnTo>
                      <a:pt x="201" y="365"/>
                    </a:lnTo>
                    <a:lnTo>
                      <a:pt x="187" y="377"/>
                    </a:lnTo>
                    <a:lnTo>
                      <a:pt x="174" y="387"/>
                    </a:lnTo>
                    <a:lnTo>
                      <a:pt x="160" y="398"/>
                    </a:lnTo>
                    <a:lnTo>
                      <a:pt x="148" y="407"/>
                    </a:lnTo>
                    <a:lnTo>
                      <a:pt x="135" y="419"/>
                    </a:lnTo>
                    <a:lnTo>
                      <a:pt x="123" y="429"/>
                    </a:lnTo>
                    <a:lnTo>
                      <a:pt x="112" y="441"/>
                    </a:lnTo>
                    <a:lnTo>
                      <a:pt x="101" y="451"/>
                    </a:lnTo>
                    <a:lnTo>
                      <a:pt x="92" y="463"/>
                    </a:lnTo>
                    <a:lnTo>
                      <a:pt x="81" y="473"/>
                    </a:lnTo>
                    <a:lnTo>
                      <a:pt x="71" y="484"/>
                    </a:lnTo>
                    <a:lnTo>
                      <a:pt x="62" y="493"/>
                    </a:lnTo>
                    <a:lnTo>
                      <a:pt x="53" y="504"/>
                    </a:lnTo>
                    <a:lnTo>
                      <a:pt x="44" y="514"/>
                    </a:lnTo>
                    <a:lnTo>
                      <a:pt x="37" y="523"/>
                    </a:lnTo>
                    <a:lnTo>
                      <a:pt x="30" y="533"/>
                    </a:lnTo>
                    <a:lnTo>
                      <a:pt x="25" y="543"/>
                    </a:lnTo>
                    <a:lnTo>
                      <a:pt x="19" y="549"/>
                    </a:lnTo>
                    <a:lnTo>
                      <a:pt x="14" y="558"/>
                    </a:lnTo>
                    <a:lnTo>
                      <a:pt x="8" y="564"/>
                    </a:lnTo>
                    <a:lnTo>
                      <a:pt x="5" y="570"/>
                    </a:lnTo>
                    <a:lnTo>
                      <a:pt x="1" y="581"/>
                    </a:lnTo>
                    <a:lnTo>
                      <a:pt x="0" y="586"/>
                    </a:lnTo>
                    <a:lnTo>
                      <a:pt x="1" y="590"/>
                    </a:lnTo>
                    <a:lnTo>
                      <a:pt x="5" y="590"/>
                    </a:lnTo>
                    <a:lnTo>
                      <a:pt x="12" y="589"/>
                    </a:lnTo>
                    <a:lnTo>
                      <a:pt x="22" y="585"/>
                    </a:lnTo>
                    <a:lnTo>
                      <a:pt x="26" y="581"/>
                    </a:lnTo>
                    <a:lnTo>
                      <a:pt x="31" y="578"/>
                    </a:lnTo>
                    <a:lnTo>
                      <a:pt x="38" y="574"/>
                    </a:lnTo>
                    <a:lnTo>
                      <a:pt x="44" y="570"/>
                    </a:lnTo>
                    <a:lnTo>
                      <a:pt x="51" y="566"/>
                    </a:lnTo>
                    <a:lnTo>
                      <a:pt x="59" y="560"/>
                    </a:lnTo>
                    <a:lnTo>
                      <a:pt x="66" y="555"/>
                    </a:lnTo>
                    <a:lnTo>
                      <a:pt x="75" y="549"/>
                    </a:lnTo>
                    <a:lnTo>
                      <a:pt x="83" y="541"/>
                    </a:lnTo>
                    <a:lnTo>
                      <a:pt x="92" y="534"/>
                    </a:lnTo>
                    <a:lnTo>
                      <a:pt x="101" y="528"/>
                    </a:lnTo>
                    <a:lnTo>
                      <a:pt x="111" y="521"/>
                    </a:lnTo>
                    <a:lnTo>
                      <a:pt x="120" y="514"/>
                    </a:lnTo>
                    <a:lnTo>
                      <a:pt x="130" y="506"/>
                    </a:lnTo>
                    <a:lnTo>
                      <a:pt x="141" y="499"/>
                    </a:lnTo>
                    <a:lnTo>
                      <a:pt x="152" y="491"/>
                    </a:lnTo>
                    <a:lnTo>
                      <a:pt x="161" y="481"/>
                    </a:lnTo>
                    <a:lnTo>
                      <a:pt x="172" y="473"/>
                    </a:lnTo>
                    <a:lnTo>
                      <a:pt x="183" y="463"/>
                    </a:lnTo>
                    <a:lnTo>
                      <a:pt x="194" y="455"/>
                    </a:lnTo>
                    <a:lnTo>
                      <a:pt x="205" y="445"/>
                    </a:lnTo>
                    <a:lnTo>
                      <a:pt x="216" y="437"/>
                    </a:lnTo>
                    <a:lnTo>
                      <a:pt x="227" y="428"/>
                    </a:lnTo>
                    <a:lnTo>
                      <a:pt x="239" y="418"/>
                    </a:lnTo>
                    <a:lnTo>
                      <a:pt x="250" y="409"/>
                    </a:lnTo>
                    <a:lnTo>
                      <a:pt x="261" y="399"/>
                    </a:lnTo>
                    <a:lnTo>
                      <a:pt x="272" y="389"/>
                    </a:lnTo>
                    <a:lnTo>
                      <a:pt x="283" y="381"/>
                    </a:lnTo>
                    <a:lnTo>
                      <a:pt x="294" y="372"/>
                    </a:lnTo>
                    <a:lnTo>
                      <a:pt x="305" y="362"/>
                    </a:lnTo>
                    <a:lnTo>
                      <a:pt x="316" y="354"/>
                    </a:lnTo>
                    <a:lnTo>
                      <a:pt x="327" y="346"/>
                    </a:lnTo>
                    <a:lnTo>
                      <a:pt x="338" y="336"/>
                    </a:lnTo>
                    <a:lnTo>
                      <a:pt x="347" y="329"/>
                    </a:lnTo>
                    <a:lnTo>
                      <a:pt x="357" y="321"/>
                    </a:lnTo>
                    <a:lnTo>
                      <a:pt x="368" y="313"/>
                    </a:lnTo>
                    <a:lnTo>
                      <a:pt x="377" y="305"/>
                    </a:lnTo>
                    <a:lnTo>
                      <a:pt x="387" y="298"/>
                    </a:lnTo>
                    <a:lnTo>
                      <a:pt x="395" y="291"/>
                    </a:lnTo>
                    <a:lnTo>
                      <a:pt x="405" y="285"/>
                    </a:lnTo>
                    <a:lnTo>
                      <a:pt x="413" y="279"/>
                    </a:lnTo>
                    <a:lnTo>
                      <a:pt x="421" y="272"/>
                    </a:lnTo>
                    <a:lnTo>
                      <a:pt x="428" y="265"/>
                    </a:lnTo>
                    <a:lnTo>
                      <a:pt x="438" y="261"/>
                    </a:lnTo>
                    <a:lnTo>
                      <a:pt x="443" y="255"/>
                    </a:lnTo>
                    <a:lnTo>
                      <a:pt x="450" y="251"/>
                    </a:lnTo>
                    <a:lnTo>
                      <a:pt x="457" y="249"/>
                    </a:lnTo>
                    <a:lnTo>
                      <a:pt x="464" y="244"/>
                    </a:lnTo>
                    <a:lnTo>
                      <a:pt x="473" y="238"/>
                    </a:lnTo>
                    <a:lnTo>
                      <a:pt x="484" y="231"/>
                    </a:lnTo>
                    <a:lnTo>
                      <a:pt x="495" y="224"/>
                    </a:lnTo>
                    <a:lnTo>
                      <a:pt x="506" y="217"/>
                    </a:lnTo>
                    <a:lnTo>
                      <a:pt x="517" y="209"/>
                    </a:lnTo>
                    <a:lnTo>
                      <a:pt x="529" y="201"/>
                    </a:lnTo>
                    <a:lnTo>
                      <a:pt x="540" y="194"/>
                    </a:lnTo>
                    <a:lnTo>
                      <a:pt x="551" y="186"/>
                    </a:lnTo>
                    <a:lnTo>
                      <a:pt x="562" y="177"/>
                    </a:lnTo>
                    <a:lnTo>
                      <a:pt x="573" y="169"/>
                    </a:lnTo>
                    <a:lnTo>
                      <a:pt x="584" y="161"/>
                    </a:lnTo>
                    <a:lnTo>
                      <a:pt x="596" y="154"/>
                    </a:lnTo>
                    <a:lnTo>
                      <a:pt x="606" y="146"/>
                    </a:lnTo>
                    <a:lnTo>
                      <a:pt x="617" y="138"/>
                    </a:lnTo>
                    <a:lnTo>
                      <a:pt x="628" y="131"/>
                    </a:lnTo>
                    <a:lnTo>
                      <a:pt x="639" y="124"/>
                    </a:lnTo>
                    <a:lnTo>
                      <a:pt x="647" y="117"/>
                    </a:lnTo>
                    <a:lnTo>
                      <a:pt x="656" y="109"/>
                    </a:lnTo>
                    <a:lnTo>
                      <a:pt x="666" y="102"/>
                    </a:lnTo>
                    <a:lnTo>
                      <a:pt x="674" y="97"/>
                    </a:lnTo>
                    <a:lnTo>
                      <a:pt x="682" y="90"/>
                    </a:lnTo>
                    <a:lnTo>
                      <a:pt x="689" y="84"/>
                    </a:lnTo>
                    <a:lnTo>
                      <a:pt x="696" y="79"/>
                    </a:lnTo>
                    <a:lnTo>
                      <a:pt x="703" y="75"/>
                    </a:lnTo>
                    <a:lnTo>
                      <a:pt x="708" y="69"/>
                    </a:lnTo>
                    <a:lnTo>
                      <a:pt x="714" y="67"/>
                    </a:lnTo>
                    <a:lnTo>
                      <a:pt x="718" y="63"/>
                    </a:lnTo>
                    <a:lnTo>
                      <a:pt x="722" y="60"/>
                    </a:lnTo>
                    <a:lnTo>
                      <a:pt x="728" y="56"/>
                    </a:lnTo>
                    <a:lnTo>
                      <a:pt x="730" y="56"/>
                    </a:lnTo>
                    <a:lnTo>
                      <a:pt x="722" y="0"/>
                    </a:lnTo>
                    <a:close/>
                  </a:path>
                </a:pathLst>
              </a:custGeom>
              <a:solidFill>
                <a:schemeClr val="tx1"/>
              </a:solidFill>
              <a:ln w="9525">
                <a:noFill/>
                <a:round/>
                <a:headEnd/>
                <a:tailEnd/>
              </a:ln>
            </p:spPr>
            <p:txBody>
              <a:bodyPr>
                <a:prstTxWarp prst="textNoShape">
                  <a:avLst/>
                </a:prstTxWarp>
              </a:bodyPr>
              <a:lstStyle/>
              <a:p>
                <a:endParaRPr lang="en-US"/>
              </a:p>
            </p:txBody>
          </p:sp>
          <p:sp>
            <p:nvSpPr>
              <p:cNvPr id="102437" name="Freeform 28"/>
              <p:cNvSpPr>
                <a:spLocks/>
              </p:cNvSpPr>
              <p:nvPr/>
            </p:nvSpPr>
            <p:spPr bwMode="auto">
              <a:xfrm>
                <a:off x="3902" y="1349"/>
                <a:ext cx="571" cy="158"/>
              </a:xfrm>
              <a:custGeom>
                <a:avLst/>
                <a:gdLst>
                  <a:gd name="T0" fmla="*/ 567 w 1142"/>
                  <a:gd name="T1" fmla="*/ 157 h 316"/>
                  <a:gd name="T2" fmla="*/ 560 w 1142"/>
                  <a:gd name="T3" fmla="*/ 153 h 316"/>
                  <a:gd name="T4" fmla="*/ 550 w 1142"/>
                  <a:gd name="T5" fmla="*/ 149 h 316"/>
                  <a:gd name="T6" fmla="*/ 536 w 1142"/>
                  <a:gd name="T7" fmla="*/ 144 h 316"/>
                  <a:gd name="T8" fmla="*/ 521 w 1142"/>
                  <a:gd name="T9" fmla="*/ 138 h 316"/>
                  <a:gd name="T10" fmla="*/ 501 w 1142"/>
                  <a:gd name="T11" fmla="*/ 131 h 316"/>
                  <a:gd name="T12" fmla="*/ 479 w 1142"/>
                  <a:gd name="T13" fmla="*/ 123 h 316"/>
                  <a:gd name="T14" fmla="*/ 455 w 1142"/>
                  <a:gd name="T15" fmla="*/ 114 h 316"/>
                  <a:gd name="T16" fmla="*/ 428 w 1142"/>
                  <a:gd name="T17" fmla="*/ 106 h 316"/>
                  <a:gd name="T18" fmla="*/ 400 w 1142"/>
                  <a:gd name="T19" fmla="*/ 97 h 316"/>
                  <a:gd name="T20" fmla="*/ 370 w 1142"/>
                  <a:gd name="T21" fmla="*/ 88 h 316"/>
                  <a:gd name="T22" fmla="*/ 337 w 1142"/>
                  <a:gd name="T23" fmla="*/ 80 h 316"/>
                  <a:gd name="T24" fmla="*/ 304 w 1142"/>
                  <a:gd name="T25" fmla="*/ 71 h 316"/>
                  <a:gd name="T26" fmla="*/ 268 w 1142"/>
                  <a:gd name="T27" fmla="*/ 63 h 316"/>
                  <a:gd name="T28" fmla="*/ 232 w 1142"/>
                  <a:gd name="T29" fmla="*/ 56 h 316"/>
                  <a:gd name="T30" fmla="*/ 195 w 1142"/>
                  <a:gd name="T31" fmla="*/ 49 h 316"/>
                  <a:gd name="T32" fmla="*/ 158 w 1142"/>
                  <a:gd name="T33" fmla="*/ 43 h 316"/>
                  <a:gd name="T34" fmla="*/ 119 w 1142"/>
                  <a:gd name="T35" fmla="*/ 38 h 316"/>
                  <a:gd name="T36" fmla="*/ 81 w 1142"/>
                  <a:gd name="T37" fmla="*/ 34 h 316"/>
                  <a:gd name="T38" fmla="*/ 43 w 1142"/>
                  <a:gd name="T39" fmla="*/ 33 h 316"/>
                  <a:gd name="T40" fmla="*/ 4 w 1142"/>
                  <a:gd name="T41" fmla="*/ 33 h 316"/>
                  <a:gd name="T42" fmla="*/ 0 w 1142"/>
                  <a:gd name="T43" fmla="*/ 26 h 316"/>
                  <a:gd name="T44" fmla="*/ 3 w 1142"/>
                  <a:gd name="T45" fmla="*/ 18 h 316"/>
                  <a:gd name="T46" fmla="*/ 12 w 1142"/>
                  <a:gd name="T47" fmla="*/ 12 h 316"/>
                  <a:gd name="T48" fmla="*/ 22 w 1142"/>
                  <a:gd name="T49" fmla="*/ 8 h 316"/>
                  <a:gd name="T50" fmla="*/ 34 w 1142"/>
                  <a:gd name="T51" fmla="*/ 4 h 316"/>
                  <a:gd name="T52" fmla="*/ 45 w 1142"/>
                  <a:gd name="T53" fmla="*/ 2 h 316"/>
                  <a:gd name="T54" fmla="*/ 56 w 1142"/>
                  <a:gd name="T55" fmla="*/ 0 h 316"/>
                  <a:gd name="T56" fmla="*/ 71 w 1142"/>
                  <a:gd name="T57" fmla="*/ 1 h 316"/>
                  <a:gd name="T58" fmla="*/ 89 w 1142"/>
                  <a:gd name="T59" fmla="*/ 2 h 316"/>
                  <a:gd name="T60" fmla="*/ 108 w 1142"/>
                  <a:gd name="T61" fmla="*/ 4 h 316"/>
                  <a:gd name="T62" fmla="*/ 130 w 1142"/>
                  <a:gd name="T63" fmla="*/ 7 h 316"/>
                  <a:gd name="T64" fmla="*/ 154 w 1142"/>
                  <a:gd name="T65" fmla="*/ 10 h 316"/>
                  <a:gd name="T66" fmla="*/ 179 w 1142"/>
                  <a:gd name="T67" fmla="*/ 15 h 316"/>
                  <a:gd name="T68" fmla="*/ 207 w 1142"/>
                  <a:gd name="T69" fmla="*/ 20 h 316"/>
                  <a:gd name="T70" fmla="*/ 236 w 1142"/>
                  <a:gd name="T71" fmla="*/ 26 h 316"/>
                  <a:gd name="T72" fmla="*/ 266 w 1142"/>
                  <a:gd name="T73" fmla="*/ 33 h 316"/>
                  <a:gd name="T74" fmla="*/ 294 w 1142"/>
                  <a:gd name="T75" fmla="*/ 38 h 316"/>
                  <a:gd name="T76" fmla="*/ 324 w 1142"/>
                  <a:gd name="T77" fmla="*/ 46 h 316"/>
                  <a:gd name="T78" fmla="*/ 355 w 1142"/>
                  <a:gd name="T79" fmla="*/ 54 h 316"/>
                  <a:gd name="T80" fmla="*/ 385 w 1142"/>
                  <a:gd name="T81" fmla="*/ 61 h 316"/>
                  <a:gd name="T82" fmla="*/ 415 w 1142"/>
                  <a:gd name="T83" fmla="*/ 69 h 316"/>
                  <a:gd name="T84" fmla="*/ 445 w 1142"/>
                  <a:gd name="T85" fmla="*/ 77 h 316"/>
                  <a:gd name="T86" fmla="*/ 473 w 1142"/>
                  <a:gd name="T87" fmla="*/ 86 h 316"/>
                  <a:gd name="T88" fmla="*/ 501 w 1142"/>
                  <a:gd name="T89" fmla="*/ 95 h 316"/>
                  <a:gd name="T90" fmla="*/ 526 w 1142"/>
                  <a:gd name="T91" fmla="*/ 103 h 316"/>
                  <a:gd name="T92" fmla="*/ 551 w 1142"/>
                  <a:gd name="T93" fmla="*/ 112 h 316"/>
                  <a:gd name="T94" fmla="*/ 571 w 1142"/>
                  <a:gd name="T95" fmla="*/ 158 h 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2"/>
                  <a:gd name="T145" fmla="*/ 0 h 316"/>
                  <a:gd name="T146" fmla="*/ 1142 w 1142"/>
                  <a:gd name="T147" fmla="*/ 316 h 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2" h="316">
                    <a:moveTo>
                      <a:pt x="1142" y="316"/>
                    </a:moveTo>
                    <a:lnTo>
                      <a:pt x="1139" y="314"/>
                    </a:lnTo>
                    <a:lnTo>
                      <a:pt x="1134" y="313"/>
                    </a:lnTo>
                    <a:lnTo>
                      <a:pt x="1130" y="310"/>
                    </a:lnTo>
                    <a:lnTo>
                      <a:pt x="1126" y="309"/>
                    </a:lnTo>
                    <a:lnTo>
                      <a:pt x="1120" y="306"/>
                    </a:lnTo>
                    <a:lnTo>
                      <a:pt x="1115" y="305"/>
                    </a:lnTo>
                    <a:lnTo>
                      <a:pt x="1108" y="301"/>
                    </a:lnTo>
                    <a:lnTo>
                      <a:pt x="1100" y="298"/>
                    </a:lnTo>
                    <a:lnTo>
                      <a:pt x="1091" y="295"/>
                    </a:lnTo>
                    <a:lnTo>
                      <a:pt x="1083" y="291"/>
                    </a:lnTo>
                    <a:lnTo>
                      <a:pt x="1072" y="287"/>
                    </a:lnTo>
                    <a:lnTo>
                      <a:pt x="1063" y="284"/>
                    </a:lnTo>
                    <a:lnTo>
                      <a:pt x="1053" y="279"/>
                    </a:lnTo>
                    <a:lnTo>
                      <a:pt x="1042" y="276"/>
                    </a:lnTo>
                    <a:lnTo>
                      <a:pt x="1028" y="271"/>
                    </a:lnTo>
                    <a:lnTo>
                      <a:pt x="1016" y="267"/>
                    </a:lnTo>
                    <a:lnTo>
                      <a:pt x="1001" y="261"/>
                    </a:lnTo>
                    <a:lnTo>
                      <a:pt x="987" y="257"/>
                    </a:lnTo>
                    <a:lnTo>
                      <a:pt x="972" y="250"/>
                    </a:lnTo>
                    <a:lnTo>
                      <a:pt x="957" y="246"/>
                    </a:lnTo>
                    <a:lnTo>
                      <a:pt x="941" y="239"/>
                    </a:lnTo>
                    <a:lnTo>
                      <a:pt x="926" y="235"/>
                    </a:lnTo>
                    <a:lnTo>
                      <a:pt x="909" y="228"/>
                    </a:lnTo>
                    <a:lnTo>
                      <a:pt x="892" y="223"/>
                    </a:lnTo>
                    <a:lnTo>
                      <a:pt x="874" y="217"/>
                    </a:lnTo>
                    <a:lnTo>
                      <a:pt x="856" y="212"/>
                    </a:lnTo>
                    <a:lnTo>
                      <a:pt x="837" y="205"/>
                    </a:lnTo>
                    <a:lnTo>
                      <a:pt x="819" y="200"/>
                    </a:lnTo>
                    <a:lnTo>
                      <a:pt x="799" y="194"/>
                    </a:lnTo>
                    <a:lnTo>
                      <a:pt x="780" y="189"/>
                    </a:lnTo>
                    <a:lnTo>
                      <a:pt x="759" y="183"/>
                    </a:lnTo>
                    <a:lnTo>
                      <a:pt x="739" y="176"/>
                    </a:lnTo>
                    <a:lnTo>
                      <a:pt x="717" y="171"/>
                    </a:lnTo>
                    <a:lnTo>
                      <a:pt x="696" y="165"/>
                    </a:lnTo>
                    <a:lnTo>
                      <a:pt x="673" y="159"/>
                    </a:lnTo>
                    <a:lnTo>
                      <a:pt x="651" y="153"/>
                    </a:lnTo>
                    <a:lnTo>
                      <a:pt x="628" y="148"/>
                    </a:lnTo>
                    <a:lnTo>
                      <a:pt x="607" y="142"/>
                    </a:lnTo>
                    <a:lnTo>
                      <a:pt x="583" y="137"/>
                    </a:lnTo>
                    <a:lnTo>
                      <a:pt x="559" y="131"/>
                    </a:lnTo>
                    <a:lnTo>
                      <a:pt x="536" y="126"/>
                    </a:lnTo>
                    <a:lnTo>
                      <a:pt x="512" y="122"/>
                    </a:lnTo>
                    <a:lnTo>
                      <a:pt x="487" y="116"/>
                    </a:lnTo>
                    <a:lnTo>
                      <a:pt x="464" y="112"/>
                    </a:lnTo>
                    <a:lnTo>
                      <a:pt x="439" y="107"/>
                    </a:lnTo>
                    <a:lnTo>
                      <a:pt x="414" y="102"/>
                    </a:lnTo>
                    <a:lnTo>
                      <a:pt x="390" y="97"/>
                    </a:lnTo>
                    <a:lnTo>
                      <a:pt x="364" y="93"/>
                    </a:lnTo>
                    <a:lnTo>
                      <a:pt x="339" y="90"/>
                    </a:lnTo>
                    <a:lnTo>
                      <a:pt x="315" y="86"/>
                    </a:lnTo>
                    <a:lnTo>
                      <a:pt x="289" y="82"/>
                    </a:lnTo>
                    <a:lnTo>
                      <a:pt x="263" y="79"/>
                    </a:lnTo>
                    <a:lnTo>
                      <a:pt x="237" y="75"/>
                    </a:lnTo>
                    <a:lnTo>
                      <a:pt x="212" y="74"/>
                    </a:lnTo>
                    <a:lnTo>
                      <a:pt x="187" y="71"/>
                    </a:lnTo>
                    <a:lnTo>
                      <a:pt x="161" y="68"/>
                    </a:lnTo>
                    <a:lnTo>
                      <a:pt x="135" y="66"/>
                    </a:lnTo>
                    <a:lnTo>
                      <a:pt x="111" y="66"/>
                    </a:lnTo>
                    <a:lnTo>
                      <a:pt x="85" y="66"/>
                    </a:lnTo>
                    <a:lnTo>
                      <a:pt x="59" y="64"/>
                    </a:lnTo>
                    <a:lnTo>
                      <a:pt x="33" y="64"/>
                    </a:lnTo>
                    <a:lnTo>
                      <a:pt x="8" y="66"/>
                    </a:lnTo>
                    <a:lnTo>
                      <a:pt x="6" y="63"/>
                    </a:lnTo>
                    <a:lnTo>
                      <a:pt x="3" y="59"/>
                    </a:lnTo>
                    <a:lnTo>
                      <a:pt x="0" y="52"/>
                    </a:lnTo>
                    <a:lnTo>
                      <a:pt x="1" y="45"/>
                    </a:lnTo>
                    <a:lnTo>
                      <a:pt x="3" y="40"/>
                    </a:lnTo>
                    <a:lnTo>
                      <a:pt x="6" y="35"/>
                    </a:lnTo>
                    <a:lnTo>
                      <a:pt x="11" y="30"/>
                    </a:lnTo>
                    <a:lnTo>
                      <a:pt x="19" y="26"/>
                    </a:lnTo>
                    <a:lnTo>
                      <a:pt x="23" y="23"/>
                    </a:lnTo>
                    <a:lnTo>
                      <a:pt x="30" y="20"/>
                    </a:lnTo>
                    <a:lnTo>
                      <a:pt x="34" y="18"/>
                    </a:lnTo>
                    <a:lnTo>
                      <a:pt x="43" y="15"/>
                    </a:lnTo>
                    <a:lnTo>
                      <a:pt x="49" y="12"/>
                    </a:lnTo>
                    <a:lnTo>
                      <a:pt x="59" y="9"/>
                    </a:lnTo>
                    <a:lnTo>
                      <a:pt x="68" y="8"/>
                    </a:lnTo>
                    <a:lnTo>
                      <a:pt x="79" y="5"/>
                    </a:lnTo>
                    <a:lnTo>
                      <a:pt x="84" y="4"/>
                    </a:lnTo>
                    <a:lnTo>
                      <a:pt x="90" y="3"/>
                    </a:lnTo>
                    <a:lnTo>
                      <a:pt x="96" y="1"/>
                    </a:lnTo>
                    <a:lnTo>
                      <a:pt x="105" y="1"/>
                    </a:lnTo>
                    <a:lnTo>
                      <a:pt x="112" y="0"/>
                    </a:lnTo>
                    <a:lnTo>
                      <a:pt x="122" y="0"/>
                    </a:lnTo>
                    <a:lnTo>
                      <a:pt x="131" y="0"/>
                    </a:lnTo>
                    <a:lnTo>
                      <a:pt x="142" y="1"/>
                    </a:lnTo>
                    <a:lnTo>
                      <a:pt x="152" y="1"/>
                    </a:lnTo>
                    <a:lnTo>
                      <a:pt x="164" y="1"/>
                    </a:lnTo>
                    <a:lnTo>
                      <a:pt x="177" y="3"/>
                    </a:lnTo>
                    <a:lnTo>
                      <a:pt x="190" y="4"/>
                    </a:lnTo>
                    <a:lnTo>
                      <a:pt x="203" y="5"/>
                    </a:lnTo>
                    <a:lnTo>
                      <a:pt x="216" y="8"/>
                    </a:lnTo>
                    <a:lnTo>
                      <a:pt x="230" y="9"/>
                    </a:lnTo>
                    <a:lnTo>
                      <a:pt x="246" y="12"/>
                    </a:lnTo>
                    <a:lnTo>
                      <a:pt x="260" y="14"/>
                    </a:lnTo>
                    <a:lnTo>
                      <a:pt x="276" y="15"/>
                    </a:lnTo>
                    <a:lnTo>
                      <a:pt x="293" y="18"/>
                    </a:lnTo>
                    <a:lnTo>
                      <a:pt x="308" y="20"/>
                    </a:lnTo>
                    <a:lnTo>
                      <a:pt x="324" y="23"/>
                    </a:lnTo>
                    <a:lnTo>
                      <a:pt x="342" y="26"/>
                    </a:lnTo>
                    <a:lnTo>
                      <a:pt x="358" y="30"/>
                    </a:lnTo>
                    <a:lnTo>
                      <a:pt x="379" y="34"/>
                    </a:lnTo>
                    <a:lnTo>
                      <a:pt x="395" y="37"/>
                    </a:lnTo>
                    <a:lnTo>
                      <a:pt x="414" y="40"/>
                    </a:lnTo>
                    <a:lnTo>
                      <a:pt x="432" y="44"/>
                    </a:lnTo>
                    <a:lnTo>
                      <a:pt x="451" y="48"/>
                    </a:lnTo>
                    <a:lnTo>
                      <a:pt x="471" y="51"/>
                    </a:lnTo>
                    <a:lnTo>
                      <a:pt x="491" y="56"/>
                    </a:lnTo>
                    <a:lnTo>
                      <a:pt x="510" y="60"/>
                    </a:lnTo>
                    <a:lnTo>
                      <a:pt x="531" y="66"/>
                    </a:lnTo>
                    <a:lnTo>
                      <a:pt x="550" y="68"/>
                    </a:lnTo>
                    <a:lnTo>
                      <a:pt x="569" y="72"/>
                    </a:lnTo>
                    <a:lnTo>
                      <a:pt x="588" y="76"/>
                    </a:lnTo>
                    <a:lnTo>
                      <a:pt x="609" y="82"/>
                    </a:lnTo>
                    <a:lnTo>
                      <a:pt x="628" y="86"/>
                    </a:lnTo>
                    <a:lnTo>
                      <a:pt x="648" y="92"/>
                    </a:lnTo>
                    <a:lnTo>
                      <a:pt x="669" y="96"/>
                    </a:lnTo>
                    <a:lnTo>
                      <a:pt x="691" y="101"/>
                    </a:lnTo>
                    <a:lnTo>
                      <a:pt x="710" y="107"/>
                    </a:lnTo>
                    <a:lnTo>
                      <a:pt x="730" y="112"/>
                    </a:lnTo>
                    <a:lnTo>
                      <a:pt x="749" y="116"/>
                    </a:lnTo>
                    <a:lnTo>
                      <a:pt x="770" y="122"/>
                    </a:lnTo>
                    <a:lnTo>
                      <a:pt x="789" y="127"/>
                    </a:lnTo>
                    <a:lnTo>
                      <a:pt x="810" y="133"/>
                    </a:lnTo>
                    <a:lnTo>
                      <a:pt x="830" y="138"/>
                    </a:lnTo>
                    <a:lnTo>
                      <a:pt x="851" y="145"/>
                    </a:lnTo>
                    <a:lnTo>
                      <a:pt x="870" y="149"/>
                    </a:lnTo>
                    <a:lnTo>
                      <a:pt x="889" y="154"/>
                    </a:lnTo>
                    <a:lnTo>
                      <a:pt x="908" y="160"/>
                    </a:lnTo>
                    <a:lnTo>
                      <a:pt x="927" y="167"/>
                    </a:lnTo>
                    <a:lnTo>
                      <a:pt x="946" y="172"/>
                    </a:lnTo>
                    <a:lnTo>
                      <a:pt x="964" y="178"/>
                    </a:lnTo>
                    <a:lnTo>
                      <a:pt x="982" y="183"/>
                    </a:lnTo>
                    <a:lnTo>
                      <a:pt x="1001" y="189"/>
                    </a:lnTo>
                    <a:lnTo>
                      <a:pt x="1018" y="194"/>
                    </a:lnTo>
                    <a:lnTo>
                      <a:pt x="1035" y="200"/>
                    </a:lnTo>
                    <a:lnTo>
                      <a:pt x="1052" y="205"/>
                    </a:lnTo>
                    <a:lnTo>
                      <a:pt x="1068" y="212"/>
                    </a:lnTo>
                    <a:lnTo>
                      <a:pt x="1085" y="217"/>
                    </a:lnTo>
                    <a:lnTo>
                      <a:pt x="1101" y="223"/>
                    </a:lnTo>
                    <a:lnTo>
                      <a:pt x="1116" y="228"/>
                    </a:lnTo>
                    <a:lnTo>
                      <a:pt x="1132" y="234"/>
                    </a:lnTo>
                    <a:lnTo>
                      <a:pt x="1142" y="316"/>
                    </a:lnTo>
                    <a:close/>
                  </a:path>
                </a:pathLst>
              </a:custGeom>
              <a:solidFill>
                <a:schemeClr val="tx1"/>
              </a:solidFill>
              <a:ln w="9525">
                <a:noFill/>
                <a:round/>
                <a:headEnd/>
                <a:tailEnd/>
              </a:ln>
            </p:spPr>
            <p:txBody>
              <a:bodyPr>
                <a:prstTxWarp prst="textNoShape">
                  <a:avLst/>
                </a:prstTxWarp>
              </a:bodyPr>
              <a:lstStyle/>
              <a:p>
                <a:endParaRPr lang="en-US"/>
              </a:p>
            </p:txBody>
          </p:sp>
          <p:sp>
            <p:nvSpPr>
              <p:cNvPr id="102438" name="Freeform 29"/>
              <p:cNvSpPr>
                <a:spLocks/>
              </p:cNvSpPr>
              <p:nvPr/>
            </p:nvSpPr>
            <p:spPr bwMode="auto">
              <a:xfrm>
                <a:off x="3858" y="1161"/>
                <a:ext cx="635" cy="327"/>
              </a:xfrm>
              <a:custGeom>
                <a:avLst/>
                <a:gdLst>
                  <a:gd name="T0" fmla="*/ 610 w 1270"/>
                  <a:gd name="T1" fmla="*/ 325 h 655"/>
                  <a:gd name="T2" fmla="*/ 600 w 1270"/>
                  <a:gd name="T3" fmla="*/ 319 h 655"/>
                  <a:gd name="T4" fmla="*/ 586 w 1270"/>
                  <a:gd name="T5" fmla="*/ 311 h 655"/>
                  <a:gd name="T6" fmla="*/ 568 w 1270"/>
                  <a:gd name="T7" fmla="*/ 302 h 655"/>
                  <a:gd name="T8" fmla="*/ 547 w 1270"/>
                  <a:gd name="T9" fmla="*/ 291 h 655"/>
                  <a:gd name="T10" fmla="*/ 522 w 1270"/>
                  <a:gd name="T11" fmla="*/ 277 h 655"/>
                  <a:gd name="T12" fmla="*/ 494 w 1270"/>
                  <a:gd name="T13" fmla="*/ 262 h 655"/>
                  <a:gd name="T14" fmla="*/ 464 w 1270"/>
                  <a:gd name="T15" fmla="*/ 245 h 655"/>
                  <a:gd name="T16" fmla="*/ 433 w 1270"/>
                  <a:gd name="T17" fmla="*/ 229 h 655"/>
                  <a:gd name="T18" fmla="*/ 399 w 1270"/>
                  <a:gd name="T19" fmla="*/ 211 h 655"/>
                  <a:gd name="T20" fmla="*/ 364 w 1270"/>
                  <a:gd name="T21" fmla="*/ 193 h 655"/>
                  <a:gd name="T22" fmla="*/ 328 w 1270"/>
                  <a:gd name="T23" fmla="*/ 174 h 655"/>
                  <a:gd name="T24" fmla="*/ 293 w 1270"/>
                  <a:gd name="T25" fmla="*/ 156 h 655"/>
                  <a:gd name="T26" fmla="*/ 256 w 1270"/>
                  <a:gd name="T27" fmla="*/ 137 h 655"/>
                  <a:gd name="T28" fmla="*/ 220 w 1270"/>
                  <a:gd name="T29" fmla="*/ 120 h 655"/>
                  <a:gd name="T30" fmla="*/ 185 w 1270"/>
                  <a:gd name="T31" fmla="*/ 103 h 655"/>
                  <a:gd name="T32" fmla="*/ 152 w 1270"/>
                  <a:gd name="T33" fmla="*/ 86 h 655"/>
                  <a:gd name="T34" fmla="*/ 120 w 1270"/>
                  <a:gd name="T35" fmla="*/ 71 h 655"/>
                  <a:gd name="T36" fmla="*/ 90 w 1270"/>
                  <a:gd name="T37" fmla="*/ 58 h 655"/>
                  <a:gd name="T38" fmla="*/ 62 w 1270"/>
                  <a:gd name="T39" fmla="*/ 46 h 655"/>
                  <a:gd name="T40" fmla="*/ 38 w 1270"/>
                  <a:gd name="T41" fmla="*/ 37 h 655"/>
                  <a:gd name="T42" fmla="*/ 28 w 1270"/>
                  <a:gd name="T43" fmla="*/ 32 h 655"/>
                  <a:gd name="T44" fmla="*/ 18 w 1270"/>
                  <a:gd name="T45" fmla="*/ 26 h 655"/>
                  <a:gd name="T46" fmla="*/ 8 w 1270"/>
                  <a:gd name="T47" fmla="*/ 19 h 655"/>
                  <a:gd name="T48" fmla="*/ 1 w 1270"/>
                  <a:gd name="T49" fmla="*/ 10 h 655"/>
                  <a:gd name="T50" fmla="*/ 3 w 1270"/>
                  <a:gd name="T51" fmla="*/ 3 h 655"/>
                  <a:gd name="T52" fmla="*/ 14 w 1270"/>
                  <a:gd name="T53" fmla="*/ 0 h 655"/>
                  <a:gd name="T54" fmla="*/ 29 w 1270"/>
                  <a:gd name="T55" fmla="*/ 2 h 655"/>
                  <a:gd name="T56" fmla="*/ 38 w 1270"/>
                  <a:gd name="T57" fmla="*/ 5 h 655"/>
                  <a:gd name="T58" fmla="*/ 49 w 1270"/>
                  <a:gd name="T59" fmla="*/ 10 h 655"/>
                  <a:gd name="T60" fmla="*/ 66 w 1270"/>
                  <a:gd name="T61" fmla="*/ 18 h 655"/>
                  <a:gd name="T62" fmla="*/ 88 w 1270"/>
                  <a:gd name="T63" fmla="*/ 28 h 655"/>
                  <a:gd name="T64" fmla="*/ 114 w 1270"/>
                  <a:gd name="T65" fmla="*/ 40 h 655"/>
                  <a:gd name="T66" fmla="*/ 144 w 1270"/>
                  <a:gd name="T67" fmla="*/ 55 h 655"/>
                  <a:gd name="T68" fmla="*/ 176 w 1270"/>
                  <a:gd name="T69" fmla="*/ 71 h 655"/>
                  <a:gd name="T70" fmla="*/ 211 w 1270"/>
                  <a:gd name="T71" fmla="*/ 88 h 655"/>
                  <a:gd name="T72" fmla="*/ 249 w 1270"/>
                  <a:gd name="T73" fmla="*/ 106 h 655"/>
                  <a:gd name="T74" fmla="*/ 288 w 1270"/>
                  <a:gd name="T75" fmla="*/ 125 h 655"/>
                  <a:gd name="T76" fmla="*/ 328 w 1270"/>
                  <a:gd name="T77" fmla="*/ 145 h 655"/>
                  <a:gd name="T78" fmla="*/ 367 w 1270"/>
                  <a:gd name="T79" fmla="*/ 165 h 655"/>
                  <a:gd name="T80" fmla="*/ 406 w 1270"/>
                  <a:gd name="T81" fmla="*/ 184 h 655"/>
                  <a:gd name="T82" fmla="*/ 443 w 1270"/>
                  <a:gd name="T83" fmla="*/ 203 h 655"/>
                  <a:gd name="T84" fmla="*/ 480 w 1270"/>
                  <a:gd name="T85" fmla="*/ 222 h 655"/>
                  <a:gd name="T86" fmla="*/ 514 w 1270"/>
                  <a:gd name="T87" fmla="*/ 239 h 655"/>
                  <a:gd name="T88" fmla="*/ 544 w 1270"/>
                  <a:gd name="T89" fmla="*/ 255 h 655"/>
                  <a:gd name="T90" fmla="*/ 572 w 1270"/>
                  <a:gd name="T91" fmla="*/ 269 h 655"/>
                  <a:gd name="T92" fmla="*/ 596 w 1270"/>
                  <a:gd name="T93" fmla="*/ 282 h 655"/>
                  <a:gd name="T94" fmla="*/ 615 w 1270"/>
                  <a:gd name="T95" fmla="*/ 293 h 655"/>
                  <a:gd name="T96" fmla="*/ 628 w 1270"/>
                  <a:gd name="T97" fmla="*/ 300 h 655"/>
                  <a:gd name="T98" fmla="*/ 615 w 1270"/>
                  <a:gd name="T99" fmla="*/ 327 h 6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0"/>
                  <a:gd name="T151" fmla="*/ 0 h 655"/>
                  <a:gd name="T152" fmla="*/ 1270 w 1270"/>
                  <a:gd name="T153" fmla="*/ 655 h 6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0" h="655">
                    <a:moveTo>
                      <a:pt x="1229" y="655"/>
                    </a:moveTo>
                    <a:lnTo>
                      <a:pt x="1226" y="653"/>
                    </a:lnTo>
                    <a:lnTo>
                      <a:pt x="1219" y="650"/>
                    </a:lnTo>
                    <a:lnTo>
                      <a:pt x="1213" y="646"/>
                    </a:lnTo>
                    <a:lnTo>
                      <a:pt x="1207" y="642"/>
                    </a:lnTo>
                    <a:lnTo>
                      <a:pt x="1200" y="638"/>
                    </a:lnTo>
                    <a:lnTo>
                      <a:pt x="1192" y="635"/>
                    </a:lnTo>
                    <a:lnTo>
                      <a:pt x="1181" y="628"/>
                    </a:lnTo>
                    <a:lnTo>
                      <a:pt x="1172" y="623"/>
                    </a:lnTo>
                    <a:lnTo>
                      <a:pt x="1159" y="617"/>
                    </a:lnTo>
                    <a:lnTo>
                      <a:pt x="1150" y="612"/>
                    </a:lnTo>
                    <a:lnTo>
                      <a:pt x="1136" y="604"/>
                    </a:lnTo>
                    <a:lnTo>
                      <a:pt x="1124" y="597"/>
                    </a:lnTo>
                    <a:lnTo>
                      <a:pt x="1109" y="590"/>
                    </a:lnTo>
                    <a:lnTo>
                      <a:pt x="1094" y="582"/>
                    </a:lnTo>
                    <a:lnTo>
                      <a:pt x="1079" y="572"/>
                    </a:lnTo>
                    <a:lnTo>
                      <a:pt x="1062" y="564"/>
                    </a:lnTo>
                    <a:lnTo>
                      <a:pt x="1043" y="554"/>
                    </a:lnTo>
                    <a:lnTo>
                      <a:pt x="1027" y="545"/>
                    </a:lnTo>
                    <a:lnTo>
                      <a:pt x="1007" y="534"/>
                    </a:lnTo>
                    <a:lnTo>
                      <a:pt x="988" y="524"/>
                    </a:lnTo>
                    <a:lnTo>
                      <a:pt x="969" y="513"/>
                    </a:lnTo>
                    <a:lnTo>
                      <a:pt x="950" y="504"/>
                    </a:lnTo>
                    <a:lnTo>
                      <a:pt x="928" y="491"/>
                    </a:lnTo>
                    <a:lnTo>
                      <a:pt x="908" y="480"/>
                    </a:lnTo>
                    <a:lnTo>
                      <a:pt x="886" y="470"/>
                    </a:lnTo>
                    <a:lnTo>
                      <a:pt x="865" y="459"/>
                    </a:lnTo>
                    <a:lnTo>
                      <a:pt x="842" y="446"/>
                    </a:lnTo>
                    <a:lnTo>
                      <a:pt x="820" y="435"/>
                    </a:lnTo>
                    <a:lnTo>
                      <a:pt x="797" y="423"/>
                    </a:lnTo>
                    <a:lnTo>
                      <a:pt x="775" y="412"/>
                    </a:lnTo>
                    <a:lnTo>
                      <a:pt x="750" y="398"/>
                    </a:lnTo>
                    <a:lnTo>
                      <a:pt x="727" y="387"/>
                    </a:lnTo>
                    <a:lnTo>
                      <a:pt x="704" y="374"/>
                    </a:lnTo>
                    <a:lnTo>
                      <a:pt x="679" y="361"/>
                    </a:lnTo>
                    <a:lnTo>
                      <a:pt x="655" y="349"/>
                    </a:lnTo>
                    <a:lnTo>
                      <a:pt x="633" y="337"/>
                    </a:lnTo>
                    <a:lnTo>
                      <a:pt x="608" y="325"/>
                    </a:lnTo>
                    <a:lnTo>
                      <a:pt x="585" y="312"/>
                    </a:lnTo>
                    <a:lnTo>
                      <a:pt x="560" y="300"/>
                    </a:lnTo>
                    <a:lnTo>
                      <a:pt x="537" y="288"/>
                    </a:lnTo>
                    <a:lnTo>
                      <a:pt x="511" y="275"/>
                    </a:lnTo>
                    <a:lnTo>
                      <a:pt x="488" y="264"/>
                    </a:lnTo>
                    <a:lnTo>
                      <a:pt x="463" y="251"/>
                    </a:lnTo>
                    <a:lnTo>
                      <a:pt x="440" y="240"/>
                    </a:lnTo>
                    <a:lnTo>
                      <a:pt x="417" y="229"/>
                    </a:lnTo>
                    <a:lnTo>
                      <a:pt x="395" y="218"/>
                    </a:lnTo>
                    <a:lnTo>
                      <a:pt x="370" y="206"/>
                    </a:lnTo>
                    <a:lnTo>
                      <a:pt x="347" y="195"/>
                    </a:lnTo>
                    <a:lnTo>
                      <a:pt x="324" y="184"/>
                    </a:lnTo>
                    <a:lnTo>
                      <a:pt x="303" y="173"/>
                    </a:lnTo>
                    <a:lnTo>
                      <a:pt x="280" y="163"/>
                    </a:lnTo>
                    <a:lnTo>
                      <a:pt x="259" y="154"/>
                    </a:lnTo>
                    <a:lnTo>
                      <a:pt x="239" y="143"/>
                    </a:lnTo>
                    <a:lnTo>
                      <a:pt x="218" y="135"/>
                    </a:lnTo>
                    <a:lnTo>
                      <a:pt x="198" y="125"/>
                    </a:lnTo>
                    <a:lnTo>
                      <a:pt x="179" y="117"/>
                    </a:lnTo>
                    <a:lnTo>
                      <a:pt x="160" y="107"/>
                    </a:lnTo>
                    <a:lnTo>
                      <a:pt x="142" y="100"/>
                    </a:lnTo>
                    <a:lnTo>
                      <a:pt x="123" y="92"/>
                    </a:lnTo>
                    <a:lnTo>
                      <a:pt x="106" y="87"/>
                    </a:lnTo>
                    <a:lnTo>
                      <a:pt x="90" y="80"/>
                    </a:lnTo>
                    <a:lnTo>
                      <a:pt x="75" y="74"/>
                    </a:lnTo>
                    <a:lnTo>
                      <a:pt x="68" y="72"/>
                    </a:lnTo>
                    <a:lnTo>
                      <a:pt x="61" y="68"/>
                    </a:lnTo>
                    <a:lnTo>
                      <a:pt x="56" y="65"/>
                    </a:lnTo>
                    <a:lnTo>
                      <a:pt x="52" y="62"/>
                    </a:lnTo>
                    <a:lnTo>
                      <a:pt x="42" y="57"/>
                    </a:lnTo>
                    <a:lnTo>
                      <a:pt x="35" y="52"/>
                    </a:lnTo>
                    <a:lnTo>
                      <a:pt x="26" y="47"/>
                    </a:lnTo>
                    <a:lnTo>
                      <a:pt x="20" y="43"/>
                    </a:lnTo>
                    <a:lnTo>
                      <a:pt x="15" y="39"/>
                    </a:lnTo>
                    <a:lnTo>
                      <a:pt x="11" y="36"/>
                    </a:lnTo>
                    <a:lnTo>
                      <a:pt x="4" y="26"/>
                    </a:lnTo>
                    <a:lnTo>
                      <a:pt x="1" y="21"/>
                    </a:lnTo>
                    <a:lnTo>
                      <a:pt x="0" y="14"/>
                    </a:lnTo>
                    <a:lnTo>
                      <a:pt x="2" y="11"/>
                    </a:lnTo>
                    <a:lnTo>
                      <a:pt x="5" y="6"/>
                    </a:lnTo>
                    <a:lnTo>
                      <a:pt x="12" y="3"/>
                    </a:lnTo>
                    <a:lnTo>
                      <a:pt x="19" y="0"/>
                    </a:lnTo>
                    <a:lnTo>
                      <a:pt x="28" y="0"/>
                    </a:lnTo>
                    <a:lnTo>
                      <a:pt x="38" y="0"/>
                    </a:lnTo>
                    <a:lnTo>
                      <a:pt x="49" y="0"/>
                    </a:lnTo>
                    <a:lnTo>
                      <a:pt x="58" y="5"/>
                    </a:lnTo>
                    <a:lnTo>
                      <a:pt x="71" y="9"/>
                    </a:lnTo>
                    <a:lnTo>
                      <a:pt x="72" y="9"/>
                    </a:lnTo>
                    <a:lnTo>
                      <a:pt x="76" y="11"/>
                    </a:lnTo>
                    <a:lnTo>
                      <a:pt x="83" y="13"/>
                    </a:lnTo>
                    <a:lnTo>
                      <a:pt x="91" y="17"/>
                    </a:lnTo>
                    <a:lnTo>
                      <a:pt x="98" y="21"/>
                    </a:lnTo>
                    <a:lnTo>
                      <a:pt x="109" y="25"/>
                    </a:lnTo>
                    <a:lnTo>
                      <a:pt x="120" y="31"/>
                    </a:lnTo>
                    <a:lnTo>
                      <a:pt x="132" y="36"/>
                    </a:lnTo>
                    <a:lnTo>
                      <a:pt x="146" y="42"/>
                    </a:lnTo>
                    <a:lnTo>
                      <a:pt x="160" y="48"/>
                    </a:lnTo>
                    <a:lnTo>
                      <a:pt x="175" y="57"/>
                    </a:lnTo>
                    <a:lnTo>
                      <a:pt x="192" y="65"/>
                    </a:lnTo>
                    <a:lnTo>
                      <a:pt x="207" y="72"/>
                    </a:lnTo>
                    <a:lnTo>
                      <a:pt x="228" y="81"/>
                    </a:lnTo>
                    <a:lnTo>
                      <a:pt x="247" y="91"/>
                    </a:lnTo>
                    <a:lnTo>
                      <a:pt x="268" y="102"/>
                    </a:lnTo>
                    <a:lnTo>
                      <a:pt x="287" y="111"/>
                    </a:lnTo>
                    <a:lnTo>
                      <a:pt x="309" y="121"/>
                    </a:lnTo>
                    <a:lnTo>
                      <a:pt x="329" y="130"/>
                    </a:lnTo>
                    <a:lnTo>
                      <a:pt x="352" y="143"/>
                    </a:lnTo>
                    <a:lnTo>
                      <a:pt x="376" y="152"/>
                    </a:lnTo>
                    <a:lnTo>
                      <a:pt x="399" y="163"/>
                    </a:lnTo>
                    <a:lnTo>
                      <a:pt x="422" y="176"/>
                    </a:lnTo>
                    <a:lnTo>
                      <a:pt x="448" y="189"/>
                    </a:lnTo>
                    <a:lnTo>
                      <a:pt x="471" y="200"/>
                    </a:lnTo>
                    <a:lnTo>
                      <a:pt x="497" y="212"/>
                    </a:lnTo>
                    <a:lnTo>
                      <a:pt x="523" y="225"/>
                    </a:lnTo>
                    <a:lnTo>
                      <a:pt x="549" y="238"/>
                    </a:lnTo>
                    <a:lnTo>
                      <a:pt x="575" y="251"/>
                    </a:lnTo>
                    <a:lnTo>
                      <a:pt x="601" y="264"/>
                    </a:lnTo>
                    <a:lnTo>
                      <a:pt x="629" y="277"/>
                    </a:lnTo>
                    <a:lnTo>
                      <a:pt x="655" y="290"/>
                    </a:lnTo>
                    <a:lnTo>
                      <a:pt x="681" y="304"/>
                    </a:lnTo>
                    <a:lnTo>
                      <a:pt x="707" y="316"/>
                    </a:lnTo>
                    <a:lnTo>
                      <a:pt x="733" y="330"/>
                    </a:lnTo>
                    <a:lnTo>
                      <a:pt x="760" y="342"/>
                    </a:lnTo>
                    <a:lnTo>
                      <a:pt x="785" y="356"/>
                    </a:lnTo>
                    <a:lnTo>
                      <a:pt x="811" y="368"/>
                    </a:lnTo>
                    <a:lnTo>
                      <a:pt x="836" y="382"/>
                    </a:lnTo>
                    <a:lnTo>
                      <a:pt x="861" y="394"/>
                    </a:lnTo>
                    <a:lnTo>
                      <a:pt x="886" y="407"/>
                    </a:lnTo>
                    <a:lnTo>
                      <a:pt x="912" y="419"/>
                    </a:lnTo>
                    <a:lnTo>
                      <a:pt x="935" y="431"/>
                    </a:lnTo>
                    <a:lnTo>
                      <a:pt x="960" y="444"/>
                    </a:lnTo>
                    <a:lnTo>
                      <a:pt x="983" y="454"/>
                    </a:lnTo>
                    <a:lnTo>
                      <a:pt x="1005" y="467"/>
                    </a:lnTo>
                    <a:lnTo>
                      <a:pt x="1027" y="479"/>
                    </a:lnTo>
                    <a:lnTo>
                      <a:pt x="1048" y="490"/>
                    </a:lnTo>
                    <a:lnTo>
                      <a:pt x="1069" y="500"/>
                    </a:lnTo>
                    <a:lnTo>
                      <a:pt x="1088" y="511"/>
                    </a:lnTo>
                    <a:lnTo>
                      <a:pt x="1107" y="520"/>
                    </a:lnTo>
                    <a:lnTo>
                      <a:pt x="1126" y="530"/>
                    </a:lnTo>
                    <a:lnTo>
                      <a:pt x="1144" y="539"/>
                    </a:lnTo>
                    <a:lnTo>
                      <a:pt x="1161" y="547"/>
                    </a:lnTo>
                    <a:lnTo>
                      <a:pt x="1176" y="556"/>
                    </a:lnTo>
                    <a:lnTo>
                      <a:pt x="1192" y="565"/>
                    </a:lnTo>
                    <a:lnTo>
                      <a:pt x="1206" y="571"/>
                    </a:lnTo>
                    <a:lnTo>
                      <a:pt x="1218" y="579"/>
                    </a:lnTo>
                    <a:lnTo>
                      <a:pt x="1230" y="586"/>
                    </a:lnTo>
                    <a:lnTo>
                      <a:pt x="1241" y="591"/>
                    </a:lnTo>
                    <a:lnTo>
                      <a:pt x="1249" y="595"/>
                    </a:lnTo>
                    <a:lnTo>
                      <a:pt x="1256" y="601"/>
                    </a:lnTo>
                    <a:lnTo>
                      <a:pt x="1263" y="606"/>
                    </a:lnTo>
                    <a:lnTo>
                      <a:pt x="1270" y="610"/>
                    </a:lnTo>
                    <a:lnTo>
                      <a:pt x="1229" y="655"/>
                    </a:lnTo>
                    <a:close/>
                  </a:path>
                </a:pathLst>
              </a:custGeom>
              <a:solidFill>
                <a:schemeClr val="tx1"/>
              </a:solidFill>
              <a:ln w="9525">
                <a:noFill/>
                <a:round/>
                <a:headEnd/>
                <a:tailEnd/>
              </a:ln>
            </p:spPr>
            <p:txBody>
              <a:bodyPr>
                <a:prstTxWarp prst="textNoShape">
                  <a:avLst/>
                </a:prstTxWarp>
              </a:bodyPr>
              <a:lstStyle/>
              <a:p>
                <a:endParaRPr lang="en-US"/>
              </a:p>
            </p:txBody>
          </p:sp>
          <p:sp>
            <p:nvSpPr>
              <p:cNvPr id="102439" name="Freeform 30"/>
              <p:cNvSpPr>
                <a:spLocks/>
              </p:cNvSpPr>
              <p:nvPr/>
            </p:nvSpPr>
            <p:spPr bwMode="auto">
              <a:xfrm>
                <a:off x="4225" y="1118"/>
                <a:ext cx="286" cy="372"/>
              </a:xfrm>
              <a:custGeom>
                <a:avLst/>
                <a:gdLst>
                  <a:gd name="T0" fmla="*/ 284 w 572"/>
                  <a:gd name="T1" fmla="*/ 366 h 746"/>
                  <a:gd name="T2" fmla="*/ 276 w 572"/>
                  <a:gd name="T3" fmla="*/ 353 h 746"/>
                  <a:gd name="T4" fmla="*/ 269 w 572"/>
                  <a:gd name="T5" fmla="*/ 341 h 746"/>
                  <a:gd name="T6" fmla="*/ 261 w 572"/>
                  <a:gd name="T7" fmla="*/ 328 h 746"/>
                  <a:gd name="T8" fmla="*/ 251 w 572"/>
                  <a:gd name="T9" fmla="*/ 311 h 746"/>
                  <a:gd name="T10" fmla="*/ 239 w 572"/>
                  <a:gd name="T11" fmla="*/ 293 h 746"/>
                  <a:gd name="T12" fmla="*/ 227 w 572"/>
                  <a:gd name="T13" fmla="*/ 274 h 746"/>
                  <a:gd name="T14" fmla="*/ 214 w 572"/>
                  <a:gd name="T15" fmla="*/ 252 h 746"/>
                  <a:gd name="T16" fmla="*/ 200 w 572"/>
                  <a:gd name="T17" fmla="*/ 231 h 746"/>
                  <a:gd name="T18" fmla="*/ 185 w 572"/>
                  <a:gd name="T19" fmla="*/ 208 h 746"/>
                  <a:gd name="T20" fmla="*/ 169 w 572"/>
                  <a:gd name="T21" fmla="*/ 185 h 746"/>
                  <a:gd name="T22" fmla="*/ 153 w 572"/>
                  <a:gd name="T23" fmla="*/ 163 h 746"/>
                  <a:gd name="T24" fmla="*/ 137 w 572"/>
                  <a:gd name="T25" fmla="*/ 139 h 746"/>
                  <a:gd name="T26" fmla="*/ 121 w 572"/>
                  <a:gd name="T27" fmla="*/ 117 h 746"/>
                  <a:gd name="T28" fmla="*/ 105 w 572"/>
                  <a:gd name="T29" fmla="*/ 96 h 746"/>
                  <a:gd name="T30" fmla="*/ 88 w 572"/>
                  <a:gd name="T31" fmla="*/ 77 h 746"/>
                  <a:gd name="T32" fmla="*/ 72 w 572"/>
                  <a:gd name="T33" fmla="*/ 58 h 746"/>
                  <a:gd name="T34" fmla="*/ 57 w 572"/>
                  <a:gd name="T35" fmla="*/ 41 h 746"/>
                  <a:gd name="T36" fmla="*/ 43 w 572"/>
                  <a:gd name="T37" fmla="*/ 27 h 746"/>
                  <a:gd name="T38" fmla="*/ 28 w 572"/>
                  <a:gd name="T39" fmla="*/ 15 h 746"/>
                  <a:gd name="T40" fmla="*/ 17 w 572"/>
                  <a:gd name="T41" fmla="*/ 7 h 746"/>
                  <a:gd name="T42" fmla="*/ 6 w 572"/>
                  <a:gd name="T43" fmla="*/ 1 h 746"/>
                  <a:gd name="T44" fmla="*/ 0 w 572"/>
                  <a:gd name="T45" fmla="*/ 3 h 746"/>
                  <a:gd name="T46" fmla="*/ 4 w 572"/>
                  <a:gd name="T47" fmla="*/ 12 h 746"/>
                  <a:gd name="T48" fmla="*/ 10 w 572"/>
                  <a:gd name="T49" fmla="*/ 22 h 746"/>
                  <a:gd name="T50" fmla="*/ 17 w 572"/>
                  <a:gd name="T51" fmla="*/ 33 h 746"/>
                  <a:gd name="T52" fmla="*/ 26 w 572"/>
                  <a:gd name="T53" fmla="*/ 46 h 746"/>
                  <a:gd name="T54" fmla="*/ 36 w 572"/>
                  <a:gd name="T55" fmla="*/ 61 h 746"/>
                  <a:gd name="T56" fmla="*/ 49 w 572"/>
                  <a:gd name="T57" fmla="*/ 77 h 746"/>
                  <a:gd name="T58" fmla="*/ 61 w 572"/>
                  <a:gd name="T59" fmla="*/ 93 h 746"/>
                  <a:gd name="T60" fmla="*/ 74 w 572"/>
                  <a:gd name="T61" fmla="*/ 110 h 746"/>
                  <a:gd name="T62" fmla="*/ 87 w 572"/>
                  <a:gd name="T63" fmla="*/ 127 h 746"/>
                  <a:gd name="T64" fmla="*/ 100 w 572"/>
                  <a:gd name="T65" fmla="*/ 145 h 746"/>
                  <a:gd name="T66" fmla="*/ 113 w 572"/>
                  <a:gd name="T67" fmla="*/ 161 h 746"/>
                  <a:gd name="T68" fmla="*/ 125 w 572"/>
                  <a:gd name="T69" fmla="*/ 178 h 746"/>
                  <a:gd name="T70" fmla="*/ 137 w 572"/>
                  <a:gd name="T71" fmla="*/ 192 h 746"/>
                  <a:gd name="T72" fmla="*/ 147 w 572"/>
                  <a:gd name="T73" fmla="*/ 207 h 746"/>
                  <a:gd name="T74" fmla="*/ 156 w 572"/>
                  <a:gd name="T75" fmla="*/ 218 h 746"/>
                  <a:gd name="T76" fmla="*/ 163 w 572"/>
                  <a:gd name="T77" fmla="*/ 229 h 746"/>
                  <a:gd name="T78" fmla="*/ 170 w 572"/>
                  <a:gd name="T79" fmla="*/ 241 h 746"/>
                  <a:gd name="T80" fmla="*/ 180 w 572"/>
                  <a:gd name="T81" fmla="*/ 258 h 746"/>
                  <a:gd name="T82" fmla="*/ 185 w 572"/>
                  <a:gd name="T83" fmla="*/ 267 h 746"/>
                  <a:gd name="T84" fmla="*/ 190 w 572"/>
                  <a:gd name="T85" fmla="*/ 275 h 746"/>
                  <a:gd name="T86" fmla="*/ 198 w 572"/>
                  <a:gd name="T87" fmla="*/ 287 h 746"/>
                  <a:gd name="T88" fmla="*/ 210 w 572"/>
                  <a:gd name="T89" fmla="*/ 304 h 746"/>
                  <a:gd name="T90" fmla="*/ 220 w 572"/>
                  <a:gd name="T91" fmla="*/ 320 h 746"/>
                  <a:gd name="T92" fmla="*/ 231 w 572"/>
                  <a:gd name="T93" fmla="*/ 335 h 746"/>
                  <a:gd name="T94" fmla="*/ 241 w 572"/>
                  <a:gd name="T95" fmla="*/ 347 h 746"/>
                  <a:gd name="T96" fmla="*/ 248 w 572"/>
                  <a:gd name="T97" fmla="*/ 358 h 746"/>
                  <a:gd name="T98" fmla="*/ 258 w 572"/>
                  <a:gd name="T99" fmla="*/ 371 h 746"/>
                  <a:gd name="T100" fmla="*/ 286 w 572"/>
                  <a:gd name="T101" fmla="*/ 369 h 7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746"/>
                  <a:gd name="T155" fmla="*/ 572 w 572"/>
                  <a:gd name="T156" fmla="*/ 746 h 7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746">
                    <a:moveTo>
                      <a:pt x="572" y="740"/>
                    </a:moveTo>
                    <a:lnTo>
                      <a:pt x="569" y="737"/>
                    </a:lnTo>
                    <a:lnTo>
                      <a:pt x="567" y="733"/>
                    </a:lnTo>
                    <a:lnTo>
                      <a:pt x="562" y="724"/>
                    </a:lnTo>
                    <a:lnTo>
                      <a:pt x="556" y="714"/>
                    </a:lnTo>
                    <a:lnTo>
                      <a:pt x="552" y="707"/>
                    </a:lnTo>
                    <a:lnTo>
                      <a:pt x="547" y="700"/>
                    </a:lnTo>
                    <a:lnTo>
                      <a:pt x="541" y="692"/>
                    </a:lnTo>
                    <a:lnTo>
                      <a:pt x="537" y="684"/>
                    </a:lnTo>
                    <a:lnTo>
                      <a:pt x="532" y="674"/>
                    </a:lnTo>
                    <a:lnTo>
                      <a:pt x="526" y="666"/>
                    </a:lnTo>
                    <a:lnTo>
                      <a:pt x="521" y="657"/>
                    </a:lnTo>
                    <a:lnTo>
                      <a:pt x="515" y="647"/>
                    </a:lnTo>
                    <a:lnTo>
                      <a:pt x="507" y="635"/>
                    </a:lnTo>
                    <a:lnTo>
                      <a:pt x="502" y="624"/>
                    </a:lnTo>
                    <a:lnTo>
                      <a:pt x="494" y="612"/>
                    </a:lnTo>
                    <a:lnTo>
                      <a:pt x="487" y="601"/>
                    </a:lnTo>
                    <a:lnTo>
                      <a:pt x="477" y="587"/>
                    </a:lnTo>
                    <a:lnTo>
                      <a:pt x="470" y="575"/>
                    </a:lnTo>
                    <a:lnTo>
                      <a:pt x="461" y="561"/>
                    </a:lnTo>
                    <a:lnTo>
                      <a:pt x="454" y="549"/>
                    </a:lnTo>
                    <a:lnTo>
                      <a:pt x="444" y="535"/>
                    </a:lnTo>
                    <a:lnTo>
                      <a:pt x="436" y="520"/>
                    </a:lnTo>
                    <a:lnTo>
                      <a:pt x="427" y="506"/>
                    </a:lnTo>
                    <a:lnTo>
                      <a:pt x="418" y="493"/>
                    </a:lnTo>
                    <a:lnTo>
                      <a:pt x="409" y="478"/>
                    </a:lnTo>
                    <a:lnTo>
                      <a:pt x="399" y="463"/>
                    </a:lnTo>
                    <a:lnTo>
                      <a:pt x="390" y="447"/>
                    </a:lnTo>
                    <a:lnTo>
                      <a:pt x="380" y="432"/>
                    </a:lnTo>
                    <a:lnTo>
                      <a:pt x="369" y="417"/>
                    </a:lnTo>
                    <a:lnTo>
                      <a:pt x="358" y="402"/>
                    </a:lnTo>
                    <a:lnTo>
                      <a:pt x="347" y="387"/>
                    </a:lnTo>
                    <a:lnTo>
                      <a:pt x="338" y="371"/>
                    </a:lnTo>
                    <a:lnTo>
                      <a:pt x="327" y="356"/>
                    </a:lnTo>
                    <a:lnTo>
                      <a:pt x="316" y="341"/>
                    </a:lnTo>
                    <a:lnTo>
                      <a:pt x="305" y="326"/>
                    </a:lnTo>
                    <a:lnTo>
                      <a:pt x="295" y="311"/>
                    </a:lnTo>
                    <a:lnTo>
                      <a:pt x="284" y="294"/>
                    </a:lnTo>
                    <a:lnTo>
                      <a:pt x="273" y="279"/>
                    </a:lnTo>
                    <a:lnTo>
                      <a:pt x="262" y="264"/>
                    </a:lnTo>
                    <a:lnTo>
                      <a:pt x="252" y="249"/>
                    </a:lnTo>
                    <a:lnTo>
                      <a:pt x="241" y="234"/>
                    </a:lnTo>
                    <a:lnTo>
                      <a:pt x="230" y="221"/>
                    </a:lnTo>
                    <a:lnTo>
                      <a:pt x="219" y="207"/>
                    </a:lnTo>
                    <a:lnTo>
                      <a:pt x="209" y="193"/>
                    </a:lnTo>
                    <a:lnTo>
                      <a:pt x="198" y="179"/>
                    </a:lnTo>
                    <a:lnTo>
                      <a:pt x="187" y="166"/>
                    </a:lnTo>
                    <a:lnTo>
                      <a:pt x="176" y="154"/>
                    </a:lnTo>
                    <a:lnTo>
                      <a:pt x="165" y="141"/>
                    </a:lnTo>
                    <a:lnTo>
                      <a:pt x="154" y="128"/>
                    </a:lnTo>
                    <a:lnTo>
                      <a:pt x="144" y="117"/>
                    </a:lnTo>
                    <a:lnTo>
                      <a:pt x="134" y="104"/>
                    </a:lnTo>
                    <a:lnTo>
                      <a:pt x="124" y="95"/>
                    </a:lnTo>
                    <a:lnTo>
                      <a:pt x="113" y="82"/>
                    </a:lnTo>
                    <a:lnTo>
                      <a:pt x="104" y="73"/>
                    </a:lnTo>
                    <a:lnTo>
                      <a:pt x="94" y="63"/>
                    </a:lnTo>
                    <a:lnTo>
                      <a:pt x="85" y="55"/>
                    </a:lnTo>
                    <a:lnTo>
                      <a:pt x="75" y="45"/>
                    </a:lnTo>
                    <a:lnTo>
                      <a:pt x="66" y="39"/>
                    </a:lnTo>
                    <a:lnTo>
                      <a:pt x="56" y="30"/>
                    </a:lnTo>
                    <a:lnTo>
                      <a:pt x="49" y="25"/>
                    </a:lnTo>
                    <a:lnTo>
                      <a:pt x="40" y="19"/>
                    </a:lnTo>
                    <a:lnTo>
                      <a:pt x="33" y="14"/>
                    </a:lnTo>
                    <a:lnTo>
                      <a:pt x="26" y="10"/>
                    </a:lnTo>
                    <a:lnTo>
                      <a:pt x="20" y="6"/>
                    </a:lnTo>
                    <a:lnTo>
                      <a:pt x="11" y="2"/>
                    </a:lnTo>
                    <a:lnTo>
                      <a:pt x="5" y="0"/>
                    </a:lnTo>
                    <a:lnTo>
                      <a:pt x="0" y="2"/>
                    </a:lnTo>
                    <a:lnTo>
                      <a:pt x="0" y="6"/>
                    </a:lnTo>
                    <a:lnTo>
                      <a:pt x="1" y="11"/>
                    </a:lnTo>
                    <a:lnTo>
                      <a:pt x="5" y="21"/>
                    </a:lnTo>
                    <a:lnTo>
                      <a:pt x="8" y="25"/>
                    </a:lnTo>
                    <a:lnTo>
                      <a:pt x="11" y="30"/>
                    </a:lnTo>
                    <a:lnTo>
                      <a:pt x="15" y="37"/>
                    </a:lnTo>
                    <a:lnTo>
                      <a:pt x="19" y="45"/>
                    </a:lnTo>
                    <a:lnTo>
                      <a:pt x="23" y="51"/>
                    </a:lnTo>
                    <a:lnTo>
                      <a:pt x="29" y="59"/>
                    </a:lnTo>
                    <a:lnTo>
                      <a:pt x="34" y="66"/>
                    </a:lnTo>
                    <a:lnTo>
                      <a:pt x="41" y="76"/>
                    </a:lnTo>
                    <a:lnTo>
                      <a:pt x="46" y="84"/>
                    </a:lnTo>
                    <a:lnTo>
                      <a:pt x="52" y="93"/>
                    </a:lnTo>
                    <a:lnTo>
                      <a:pt x="59" y="103"/>
                    </a:lnTo>
                    <a:lnTo>
                      <a:pt x="66" y="112"/>
                    </a:lnTo>
                    <a:lnTo>
                      <a:pt x="72" y="122"/>
                    </a:lnTo>
                    <a:lnTo>
                      <a:pt x="81" y="132"/>
                    </a:lnTo>
                    <a:lnTo>
                      <a:pt x="89" y="143"/>
                    </a:lnTo>
                    <a:lnTo>
                      <a:pt x="97" y="155"/>
                    </a:lnTo>
                    <a:lnTo>
                      <a:pt x="105" y="164"/>
                    </a:lnTo>
                    <a:lnTo>
                      <a:pt x="113" y="175"/>
                    </a:lnTo>
                    <a:lnTo>
                      <a:pt x="122" y="186"/>
                    </a:lnTo>
                    <a:lnTo>
                      <a:pt x="130" y="199"/>
                    </a:lnTo>
                    <a:lnTo>
                      <a:pt x="138" y="208"/>
                    </a:lnTo>
                    <a:lnTo>
                      <a:pt x="148" y="221"/>
                    </a:lnTo>
                    <a:lnTo>
                      <a:pt x="156" y="233"/>
                    </a:lnTo>
                    <a:lnTo>
                      <a:pt x="165" y="244"/>
                    </a:lnTo>
                    <a:lnTo>
                      <a:pt x="174" y="255"/>
                    </a:lnTo>
                    <a:lnTo>
                      <a:pt x="183" y="267"/>
                    </a:lnTo>
                    <a:lnTo>
                      <a:pt x="191" y="278"/>
                    </a:lnTo>
                    <a:lnTo>
                      <a:pt x="200" y="290"/>
                    </a:lnTo>
                    <a:lnTo>
                      <a:pt x="208" y="300"/>
                    </a:lnTo>
                    <a:lnTo>
                      <a:pt x="217" y="312"/>
                    </a:lnTo>
                    <a:lnTo>
                      <a:pt x="226" y="323"/>
                    </a:lnTo>
                    <a:lnTo>
                      <a:pt x="235" y="335"/>
                    </a:lnTo>
                    <a:lnTo>
                      <a:pt x="243" y="345"/>
                    </a:lnTo>
                    <a:lnTo>
                      <a:pt x="250" y="356"/>
                    </a:lnTo>
                    <a:lnTo>
                      <a:pt x="258" y="365"/>
                    </a:lnTo>
                    <a:lnTo>
                      <a:pt x="267" y="376"/>
                    </a:lnTo>
                    <a:lnTo>
                      <a:pt x="273" y="386"/>
                    </a:lnTo>
                    <a:lnTo>
                      <a:pt x="280" y="396"/>
                    </a:lnTo>
                    <a:lnTo>
                      <a:pt x="287" y="405"/>
                    </a:lnTo>
                    <a:lnTo>
                      <a:pt x="294" y="415"/>
                    </a:lnTo>
                    <a:lnTo>
                      <a:pt x="299" y="423"/>
                    </a:lnTo>
                    <a:lnTo>
                      <a:pt x="306" y="431"/>
                    </a:lnTo>
                    <a:lnTo>
                      <a:pt x="312" y="438"/>
                    </a:lnTo>
                    <a:lnTo>
                      <a:pt x="317" y="447"/>
                    </a:lnTo>
                    <a:lnTo>
                      <a:pt x="321" y="453"/>
                    </a:lnTo>
                    <a:lnTo>
                      <a:pt x="325" y="460"/>
                    </a:lnTo>
                    <a:lnTo>
                      <a:pt x="329" y="467"/>
                    </a:lnTo>
                    <a:lnTo>
                      <a:pt x="334" y="473"/>
                    </a:lnTo>
                    <a:lnTo>
                      <a:pt x="339" y="483"/>
                    </a:lnTo>
                    <a:lnTo>
                      <a:pt x="345" y="494"/>
                    </a:lnTo>
                    <a:lnTo>
                      <a:pt x="351" y="505"/>
                    </a:lnTo>
                    <a:lnTo>
                      <a:pt x="360" y="517"/>
                    </a:lnTo>
                    <a:lnTo>
                      <a:pt x="362" y="523"/>
                    </a:lnTo>
                    <a:lnTo>
                      <a:pt x="365" y="528"/>
                    </a:lnTo>
                    <a:lnTo>
                      <a:pt x="369" y="535"/>
                    </a:lnTo>
                    <a:lnTo>
                      <a:pt x="373" y="540"/>
                    </a:lnTo>
                    <a:lnTo>
                      <a:pt x="376" y="546"/>
                    </a:lnTo>
                    <a:lnTo>
                      <a:pt x="380" y="551"/>
                    </a:lnTo>
                    <a:lnTo>
                      <a:pt x="386" y="558"/>
                    </a:lnTo>
                    <a:lnTo>
                      <a:pt x="390" y="565"/>
                    </a:lnTo>
                    <a:lnTo>
                      <a:pt x="395" y="576"/>
                    </a:lnTo>
                    <a:lnTo>
                      <a:pt x="405" y="587"/>
                    </a:lnTo>
                    <a:lnTo>
                      <a:pt x="410" y="598"/>
                    </a:lnTo>
                    <a:lnTo>
                      <a:pt x="420" y="610"/>
                    </a:lnTo>
                    <a:lnTo>
                      <a:pt x="425" y="621"/>
                    </a:lnTo>
                    <a:lnTo>
                      <a:pt x="435" y="631"/>
                    </a:lnTo>
                    <a:lnTo>
                      <a:pt x="440" y="642"/>
                    </a:lnTo>
                    <a:lnTo>
                      <a:pt x="450" y="653"/>
                    </a:lnTo>
                    <a:lnTo>
                      <a:pt x="455" y="662"/>
                    </a:lnTo>
                    <a:lnTo>
                      <a:pt x="462" y="672"/>
                    </a:lnTo>
                    <a:lnTo>
                      <a:pt x="469" y="680"/>
                    </a:lnTo>
                    <a:lnTo>
                      <a:pt x="476" y="688"/>
                    </a:lnTo>
                    <a:lnTo>
                      <a:pt x="481" y="696"/>
                    </a:lnTo>
                    <a:lnTo>
                      <a:pt x="487" y="705"/>
                    </a:lnTo>
                    <a:lnTo>
                      <a:pt x="492" y="711"/>
                    </a:lnTo>
                    <a:lnTo>
                      <a:pt x="496" y="718"/>
                    </a:lnTo>
                    <a:lnTo>
                      <a:pt x="505" y="728"/>
                    </a:lnTo>
                    <a:lnTo>
                      <a:pt x="511" y="737"/>
                    </a:lnTo>
                    <a:lnTo>
                      <a:pt x="515" y="743"/>
                    </a:lnTo>
                    <a:lnTo>
                      <a:pt x="517" y="746"/>
                    </a:lnTo>
                    <a:lnTo>
                      <a:pt x="572" y="740"/>
                    </a:lnTo>
                    <a:close/>
                  </a:path>
                </a:pathLst>
              </a:custGeom>
              <a:solidFill>
                <a:schemeClr val="tx1"/>
              </a:solidFill>
              <a:ln w="9525">
                <a:noFill/>
                <a:round/>
                <a:headEnd/>
                <a:tailEnd/>
              </a:ln>
            </p:spPr>
            <p:txBody>
              <a:bodyPr>
                <a:prstTxWarp prst="textNoShape">
                  <a:avLst/>
                </a:prstTxWarp>
              </a:bodyPr>
              <a:lstStyle/>
              <a:p>
                <a:endParaRPr lang="en-US"/>
              </a:p>
            </p:txBody>
          </p:sp>
          <p:sp>
            <p:nvSpPr>
              <p:cNvPr id="102440" name="Freeform 31"/>
              <p:cNvSpPr>
                <a:spLocks/>
              </p:cNvSpPr>
              <p:nvPr/>
            </p:nvSpPr>
            <p:spPr bwMode="auto">
              <a:xfrm>
                <a:off x="3977" y="1452"/>
                <a:ext cx="458" cy="92"/>
              </a:xfrm>
              <a:custGeom>
                <a:avLst/>
                <a:gdLst>
                  <a:gd name="T0" fmla="*/ 454 w 914"/>
                  <a:gd name="T1" fmla="*/ 0 h 183"/>
                  <a:gd name="T2" fmla="*/ 446 w 914"/>
                  <a:gd name="T3" fmla="*/ 0 h 183"/>
                  <a:gd name="T4" fmla="*/ 435 w 914"/>
                  <a:gd name="T5" fmla="*/ 1 h 183"/>
                  <a:gd name="T6" fmla="*/ 420 w 914"/>
                  <a:gd name="T7" fmla="*/ 2 h 183"/>
                  <a:gd name="T8" fmla="*/ 404 w 914"/>
                  <a:gd name="T9" fmla="*/ 4 h 183"/>
                  <a:gd name="T10" fmla="*/ 383 w 914"/>
                  <a:gd name="T11" fmla="*/ 5 h 183"/>
                  <a:gd name="T12" fmla="*/ 362 w 914"/>
                  <a:gd name="T13" fmla="*/ 7 h 183"/>
                  <a:gd name="T14" fmla="*/ 338 w 914"/>
                  <a:gd name="T15" fmla="*/ 9 h 183"/>
                  <a:gd name="T16" fmla="*/ 313 w 914"/>
                  <a:gd name="T17" fmla="*/ 12 h 183"/>
                  <a:gd name="T18" fmla="*/ 287 w 914"/>
                  <a:gd name="T19" fmla="*/ 15 h 183"/>
                  <a:gd name="T20" fmla="*/ 259 w 914"/>
                  <a:gd name="T21" fmla="*/ 18 h 183"/>
                  <a:gd name="T22" fmla="*/ 232 w 914"/>
                  <a:gd name="T23" fmla="*/ 22 h 183"/>
                  <a:gd name="T24" fmla="*/ 204 w 914"/>
                  <a:gd name="T25" fmla="*/ 26 h 183"/>
                  <a:gd name="T26" fmla="*/ 176 w 914"/>
                  <a:gd name="T27" fmla="*/ 30 h 183"/>
                  <a:gd name="T28" fmla="*/ 149 w 914"/>
                  <a:gd name="T29" fmla="*/ 35 h 183"/>
                  <a:gd name="T30" fmla="*/ 124 w 914"/>
                  <a:gd name="T31" fmla="*/ 41 h 183"/>
                  <a:gd name="T32" fmla="*/ 99 w 914"/>
                  <a:gd name="T33" fmla="*/ 46 h 183"/>
                  <a:gd name="T34" fmla="*/ 76 w 914"/>
                  <a:gd name="T35" fmla="*/ 52 h 183"/>
                  <a:gd name="T36" fmla="*/ 55 w 914"/>
                  <a:gd name="T37" fmla="*/ 59 h 183"/>
                  <a:gd name="T38" fmla="*/ 36 w 914"/>
                  <a:gd name="T39" fmla="*/ 65 h 183"/>
                  <a:gd name="T40" fmla="*/ 21 w 914"/>
                  <a:gd name="T41" fmla="*/ 73 h 183"/>
                  <a:gd name="T42" fmla="*/ 9 w 914"/>
                  <a:gd name="T43" fmla="*/ 80 h 183"/>
                  <a:gd name="T44" fmla="*/ 0 w 914"/>
                  <a:gd name="T45" fmla="*/ 88 h 183"/>
                  <a:gd name="T46" fmla="*/ 5 w 914"/>
                  <a:gd name="T47" fmla="*/ 91 h 183"/>
                  <a:gd name="T48" fmla="*/ 16 w 914"/>
                  <a:gd name="T49" fmla="*/ 91 h 183"/>
                  <a:gd name="T50" fmla="*/ 27 w 914"/>
                  <a:gd name="T51" fmla="*/ 91 h 183"/>
                  <a:gd name="T52" fmla="*/ 42 w 914"/>
                  <a:gd name="T53" fmla="*/ 88 h 183"/>
                  <a:gd name="T54" fmla="*/ 57 w 914"/>
                  <a:gd name="T55" fmla="*/ 86 h 183"/>
                  <a:gd name="T56" fmla="*/ 77 w 914"/>
                  <a:gd name="T57" fmla="*/ 83 h 183"/>
                  <a:gd name="T58" fmla="*/ 96 w 914"/>
                  <a:gd name="T59" fmla="*/ 80 h 183"/>
                  <a:gd name="T60" fmla="*/ 116 w 914"/>
                  <a:gd name="T61" fmla="*/ 75 h 183"/>
                  <a:gd name="T62" fmla="*/ 137 w 914"/>
                  <a:gd name="T63" fmla="*/ 71 h 183"/>
                  <a:gd name="T64" fmla="*/ 159 w 914"/>
                  <a:gd name="T65" fmla="*/ 67 h 183"/>
                  <a:gd name="T66" fmla="*/ 180 w 914"/>
                  <a:gd name="T67" fmla="*/ 62 h 183"/>
                  <a:gd name="T68" fmla="*/ 201 w 914"/>
                  <a:gd name="T69" fmla="*/ 59 h 183"/>
                  <a:gd name="T70" fmla="*/ 220 w 914"/>
                  <a:gd name="T71" fmla="*/ 55 h 183"/>
                  <a:gd name="T72" fmla="*/ 238 w 914"/>
                  <a:gd name="T73" fmla="*/ 52 h 183"/>
                  <a:gd name="T74" fmla="*/ 256 w 914"/>
                  <a:gd name="T75" fmla="*/ 49 h 183"/>
                  <a:gd name="T76" fmla="*/ 270 w 914"/>
                  <a:gd name="T77" fmla="*/ 47 h 183"/>
                  <a:gd name="T78" fmla="*/ 282 w 914"/>
                  <a:gd name="T79" fmla="*/ 47 h 183"/>
                  <a:gd name="T80" fmla="*/ 292 w 914"/>
                  <a:gd name="T81" fmla="*/ 45 h 183"/>
                  <a:gd name="T82" fmla="*/ 301 w 914"/>
                  <a:gd name="T83" fmla="*/ 45 h 183"/>
                  <a:gd name="T84" fmla="*/ 311 w 914"/>
                  <a:gd name="T85" fmla="*/ 45 h 183"/>
                  <a:gd name="T86" fmla="*/ 321 w 914"/>
                  <a:gd name="T87" fmla="*/ 43 h 183"/>
                  <a:gd name="T88" fmla="*/ 331 w 914"/>
                  <a:gd name="T89" fmla="*/ 43 h 183"/>
                  <a:gd name="T90" fmla="*/ 342 w 914"/>
                  <a:gd name="T91" fmla="*/ 41 h 183"/>
                  <a:gd name="T92" fmla="*/ 352 w 914"/>
                  <a:gd name="T93" fmla="*/ 40 h 183"/>
                  <a:gd name="T94" fmla="*/ 362 w 914"/>
                  <a:gd name="T95" fmla="*/ 39 h 183"/>
                  <a:gd name="T96" fmla="*/ 372 w 914"/>
                  <a:gd name="T97" fmla="*/ 37 h 183"/>
                  <a:gd name="T98" fmla="*/ 381 w 914"/>
                  <a:gd name="T99" fmla="*/ 36 h 183"/>
                  <a:gd name="T100" fmla="*/ 391 w 914"/>
                  <a:gd name="T101" fmla="*/ 35 h 183"/>
                  <a:gd name="T102" fmla="*/ 408 w 914"/>
                  <a:gd name="T103" fmla="*/ 32 h 183"/>
                  <a:gd name="T104" fmla="*/ 423 w 914"/>
                  <a:gd name="T105" fmla="*/ 30 h 183"/>
                  <a:gd name="T106" fmla="*/ 435 w 914"/>
                  <a:gd name="T107" fmla="*/ 28 h 183"/>
                  <a:gd name="T108" fmla="*/ 443 w 914"/>
                  <a:gd name="T109" fmla="*/ 27 h 183"/>
                  <a:gd name="T110" fmla="*/ 458 w 914"/>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183"/>
                  <a:gd name="T170" fmla="*/ 914 w 914"/>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183">
                    <a:moveTo>
                      <a:pt x="914" y="0"/>
                    </a:moveTo>
                    <a:lnTo>
                      <a:pt x="912" y="0"/>
                    </a:lnTo>
                    <a:lnTo>
                      <a:pt x="906" y="0"/>
                    </a:lnTo>
                    <a:lnTo>
                      <a:pt x="902" y="0"/>
                    </a:lnTo>
                    <a:lnTo>
                      <a:pt x="897" y="0"/>
                    </a:lnTo>
                    <a:lnTo>
                      <a:pt x="890" y="0"/>
                    </a:lnTo>
                    <a:lnTo>
                      <a:pt x="884" y="1"/>
                    </a:lnTo>
                    <a:lnTo>
                      <a:pt x="876" y="1"/>
                    </a:lnTo>
                    <a:lnTo>
                      <a:pt x="868" y="1"/>
                    </a:lnTo>
                    <a:lnTo>
                      <a:pt x="858" y="3"/>
                    </a:lnTo>
                    <a:lnTo>
                      <a:pt x="850" y="3"/>
                    </a:lnTo>
                    <a:lnTo>
                      <a:pt x="839" y="3"/>
                    </a:lnTo>
                    <a:lnTo>
                      <a:pt x="830" y="4"/>
                    </a:lnTo>
                    <a:lnTo>
                      <a:pt x="817" y="5"/>
                    </a:lnTo>
                    <a:lnTo>
                      <a:pt x="806" y="8"/>
                    </a:lnTo>
                    <a:lnTo>
                      <a:pt x="793" y="8"/>
                    </a:lnTo>
                    <a:lnTo>
                      <a:pt x="780" y="8"/>
                    </a:lnTo>
                    <a:lnTo>
                      <a:pt x="765" y="10"/>
                    </a:lnTo>
                    <a:lnTo>
                      <a:pt x="752" y="11"/>
                    </a:lnTo>
                    <a:lnTo>
                      <a:pt x="737" y="12"/>
                    </a:lnTo>
                    <a:lnTo>
                      <a:pt x="723" y="14"/>
                    </a:lnTo>
                    <a:lnTo>
                      <a:pt x="707" y="15"/>
                    </a:lnTo>
                    <a:lnTo>
                      <a:pt x="691" y="18"/>
                    </a:lnTo>
                    <a:lnTo>
                      <a:pt x="674" y="18"/>
                    </a:lnTo>
                    <a:lnTo>
                      <a:pt x="659" y="21"/>
                    </a:lnTo>
                    <a:lnTo>
                      <a:pt x="641" y="22"/>
                    </a:lnTo>
                    <a:lnTo>
                      <a:pt x="624" y="23"/>
                    </a:lnTo>
                    <a:lnTo>
                      <a:pt x="607" y="25"/>
                    </a:lnTo>
                    <a:lnTo>
                      <a:pt x="589" y="27"/>
                    </a:lnTo>
                    <a:lnTo>
                      <a:pt x="573" y="29"/>
                    </a:lnTo>
                    <a:lnTo>
                      <a:pt x="555" y="33"/>
                    </a:lnTo>
                    <a:lnTo>
                      <a:pt x="536" y="34"/>
                    </a:lnTo>
                    <a:lnTo>
                      <a:pt x="516" y="36"/>
                    </a:lnTo>
                    <a:lnTo>
                      <a:pt x="499" y="38"/>
                    </a:lnTo>
                    <a:lnTo>
                      <a:pt x="481" y="41"/>
                    </a:lnTo>
                    <a:lnTo>
                      <a:pt x="462" y="44"/>
                    </a:lnTo>
                    <a:lnTo>
                      <a:pt x="444" y="45"/>
                    </a:lnTo>
                    <a:lnTo>
                      <a:pt x="426" y="49"/>
                    </a:lnTo>
                    <a:lnTo>
                      <a:pt x="407" y="52"/>
                    </a:lnTo>
                    <a:lnTo>
                      <a:pt x="388" y="53"/>
                    </a:lnTo>
                    <a:lnTo>
                      <a:pt x="370" y="57"/>
                    </a:lnTo>
                    <a:lnTo>
                      <a:pt x="351" y="60"/>
                    </a:lnTo>
                    <a:lnTo>
                      <a:pt x="335" y="64"/>
                    </a:lnTo>
                    <a:lnTo>
                      <a:pt x="314" y="67"/>
                    </a:lnTo>
                    <a:lnTo>
                      <a:pt x="298" y="70"/>
                    </a:lnTo>
                    <a:lnTo>
                      <a:pt x="280" y="74"/>
                    </a:lnTo>
                    <a:lnTo>
                      <a:pt x="263" y="78"/>
                    </a:lnTo>
                    <a:lnTo>
                      <a:pt x="247" y="81"/>
                    </a:lnTo>
                    <a:lnTo>
                      <a:pt x="229" y="85"/>
                    </a:lnTo>
                    <a:lnTo>
                      <a:pt x="213" y="88"/>
                    </a:lnTo>
                    <a:lnTo>
                      <a:pt x="198" y="92"/>
                    </a:lnTo>
                    <a:lnTo>
                      <a:pt x="181" y="94"/>
                    </a:lnTo>
                    <a:lnTo>
                      <a:pt x="166" y="100"/>
                    </a:lnTo>
                    <a:lnTo>
                      <a:pt x="151" y="104"/>
                    </a:lnTo>
                    <a:lnTo>
                      <a:pt x="138" y="109"/>
                    </a:lnTo>
                    <a:lnTo>
                      <a:pt x="123" y="112"/>
                    </a:lnTo>
                    <a:lnTo>
                      <a:pt x="110" y="118"/>
                    </a:lnTo>
                    <a:lnTo>
                      <a:pt x="97" y="120"/>
                    </a:lnTo>
                    <a:lnTo>
                      <a:pt x="86" y="126"/>
                    </a:lnTo>
                    <a:lnTo>
                      <a:pt x="72" y="130"/>
                    </a:lnTo>
                    <a:lnTo>
                      <a:pt x="61" y="135"/>
                    </a:lnTo>
                    <a:lnTo>
                      <a:pt x="52" y="141"/>
                    </a:lnTo>
                    <a:lnTo>
                      <a:pt x="42" y="146"/>
                    </a:lnTo>
                    <a:lnTo>
                      <a:pt x="32" y="150"/>
                    </a:lnTo>
                    <a:lnTo>
                      <a:pt x="24" y="156"/>
                    </a:lnTo>
                    <a:lnTo>
                      <a:pt x="17" y="159"/>
                    </a:lnTo>
                    <a:lnTo>
                      <a:pt x="12" y="163"/>
                    </a:lnTo>
                    <a:lnTo>
                      <a:pt x="2" y="168"/>
                    </a:lnTo>
                    <a:lnTo>
                      <a:pt x="0" y="175"/>
                    </a:lnTo>
                    <a:lnTo>
                      <a:pt x="0" y="176"/>
                    </a:lnTo>
                    <a:lnTo>
                      <a:pt x="2" y="181"/>
                    </a:lnTo>
                    <a:lnTo>
                      <a:pt x="9" y="182"/>
                    </a:lnTo>
                    <a:lnTo>
                      <a:pt x="19" y="183"/>
                    </a:lnTo>
                    <a:lnTo>
                      <a:pt x="24" y="182"/>
                    </a:lnTo>
                    <a:lnTo>
                      <a:pt x="31" y="182"/>
                    </a:lnTo>
                    <a:lnTo>
                      <a:pt x="36" y="181"/>
                    </a:lnTo>
                    <a:lnTo>
                      <a:pt x="46" y="181"/>
                    </a:lnTo>
                    <a:lnTo>
                      <a:pt x="53" y="181"/>
                    </a:lnTo>
                    <a:lnTo>
                      <a:pt x="62" y="179"/>
                    </a:lnTo>
                    <a:lnTo>
                      <a:pt x="72" y="178"/>
                    </a:lnTo>
                    <a:lnTo>
                      <a:pt x="83" y="176"/>
                    </a:lnTo>
                    <a:lnTo>
                      <a:pt x="93" y="175"/>
                    </a:lnTo>
                    <a:lnTo>
                      <a:pt x="103" y="174"/>
                    </a:lnTo>
                    <a:lnTo>
                      <a:pt x="114" y="171"/>
                    </a:lnTo>
                    <a:lnTo>
                      <a:pt x="127" y="171"/>
                    </a:lnTo>
                    <a:lnTo>
                      <a:pt x="139" y="167"/>
                    </a:lnTo>
                    <a:lnTo>
                      <a:pt x="153" y="165"/>
                    </a:lnTo>
                    <a:lnTo>
                      <a:pt x="165" y="163"/>
                    </a:lnTo>
                    <a:lnTo>
                      <a:pt x="179" y="161"/>
                    </a:lnTo>
                    <a:lnTo>
                      <a:pt x="192" y="159"/>
                    </a:lnTo>
                    <a:lnTo>
                      <a:pt x="205" y="156"/>
                    </a:lnTo>
                    <a:lnTo>
                      <a:pt x="218" y="152"/>
                    </a:lnTo>
                    <a:lnTo>
                      <a:pt x="232" y="150"/>
                    </a:lnTo>
                    <a:lnTo>
                      <a:pt x="246" y="146"/>
                    </a:lnTo>
                    <a:lnTo>
                      <a:pt x="259" y="145"/>
                    </a:lnTo>
                    <a:lnTo>
                      <a:pt x="273" y="141"/>
                    </a:lnTo>
                    <a:lnTo>
                      <a:pt x="289" y="139"/>
                    </a:lnTo>
                    <a:lnTo>
                      <a:pt x="303" y="135"/>
                    </a:lnTo>
                    <a:lnTo>
                      <a:pt x="317" y="133"/>
                    </a:lnTo>
                    <a:lnTo>
                      <a:pt x="330" y="130"/>
                    </a:lnTo>
                    <a:lnTo>
                      <a:pt x="346" y="127"/>
                    </a:lnTo>
                    <a:lnTo>
                      <a:pt x="359" y="124"/>
                    </a:lnTo>
                    <a:lnTo>
                      <a:pt x="374" y="122"/>
                    </a:lnTo>
                    <a:lnTo>
                      <a:pt x="387" y="120"/>
                    </a:lnTo>
                    <a:lnTo>
                      <a:pt x="402" y="118"/>
                    </a:lnTo>
                    <a:lnTo>
                      <a:pt x="414" y="115"/>
                    </a:lnTo>
                    <a:lnTo>
                      <a:pt x="426" y="111"/>
                    </a:lnTo>
                    <a:lnTo>
                      <a:pt x="440" y="109"/>
                    </a:lnTo>
                    <a:lnTo>
                      <a:pt x="452" y="107"/>
                    </a:lnTo>
                    <a:lnTo>
                      <a:pt x="464" y="105"/>
                    </a:lnTo>
                    <a:lnTo>
                      <a:pt x="475" y="104"/>
                    </a:lnTo>
                    <a:lnTo>
                      <a:pt x="488" y="101"/>
                    </a:lnTo>
                    <a:lnTo>
                      <a:pt x="500" y="100"/>
                    </a:lnTo>
                    <a:lnTo>
                      <a:pt x="510" y="98"/>
                    </a:lnTo>
                    <a:lnTo>
                      <a:pt x="519" y="97"/>
                    </a:lnTo>
                    <a:lnTo>
                      <a:pt x="529" y="94"/>
                    </a:lnTo>
                    <a:lnTo>
                      <a:pt x="538" y="94"/>
                    </a:lnTo>
                    <a:lnTo>
                      <a:pt x="547" y="93"/>
                    </a:lnTo>
                    <a:lnTo>
                      <a:pt x="555" y="93"/>
                    </a:lnTo>
                    <a:lnTo>
                      <a:pt x="562" y="93"/>
                    </a:lnTo>
                    <a:lnTo>
                      <a:pt x="570" y="93"/>
                    </a:lnTo>
                    <a:lnTo>
                      <a:pt x="575" y="92"/>
                    </a:lnTo>
                    <a:lnTo>
                      <a:pt x="582" y="90"/>
                    </a:lnTo>
                    <a:lnTo>
                      <a:pt x="588" y="90"/>
                    </a:lnTo>
                    <a:lnTo>
                      <a:pt x="594" y="90"/>
                    </a:lnTo>
                    <a:lnTo>
                      <a:pt x="601" y="90"/>
                    </a:lnTo>
                    <a:lnTo>
                      <a:pt x="608" y="89"/>
                    </a:lnTo>
                    <a:lnTo>
                      <a:pt x="614" y="89"/>
                    </a:lnTo>
                    <a:lnTo>
                      <a:pt x="620" y="89"/>
                    </a:lnTo>
                    <a:lnTo>
                      <a:pt x="627" y="88"/>
                    </a:lnTo>
                    <a:lnTo>
                      <a:pt x="633" y="86"/>
                    </a:lnTo>
                    <a:lnTo>
                      <a:pt x="640" y="85"/>
                    </a:lnTo>
                    <a:lnTo>
                      <a:pt x="648" y="85"/>
                    </a:lnTo>
                    <a:lnTo>
                      <a:pt x="653" y="85"/>
                    </a:lnTo>
                    <a:lnTo>
                      <a:pt x="661" y="85"/>
                    </a:lnTo>
                    <a:lnTo>
                      <a:pt x="668" y="83"/>
                    </a:lnTo>
                    <a:lnTo>
                      <a:pt x="675" y="83"/>
                    </a:lnTo>
                    <a:lnTo>
                      <a:pt x="682" y="82"/>
                    </a:lnTo>
                    <a:lnTo>
                      <a:pt x="689" y="81"/>
                    </a:lnTo>
                    <a:lnTo>
                      <a:pt x="694" y="79"/>
                    </a:lnTo>
                    <a:lnTo>
                      <a:pt x="702" y="79"/>
                    </a:lnTo>
                    <a:lnTo>
                      <a:pt x="709" y="79"/>
                    </a:lnTo>
                    <a:lnTo>
                      <a:pt x="715" y="78"/>
                    </a:lnTo>
                    <a:lnTo>
                      <a:pt x="722" y="77"/>
                    </a:lnTo>
                    <a:lnTo>
                      <a:pt x="730" y="77"/>
                    </a:lnTo>
                    <a:lnTo>
                      <a:pt x="735" y="75"/>
                    </a:lnTo>
                    <a:lnTo>
                      <a:pt x="742" y="74"/>
                    </a:lnTo>
                    <a:lnTo>
                      <a:pt x="749" y="74"/>
                    </a:lnTo>
                    <a:lnTo>
                      <a:pt x="754" y="74"/>
                    </a:lnTo>
                    <a:lnTo>
                      <a:pt x="761" y="72"/>
                    </a:lnTo>
                    <a:lnTo>
                      <a:pt x="768" y="71"/>
                    </a:lnTo>
                    <a:lnTo>
                      <a:pt x="775" y="70"/>
                    </a:lnTo>
                    <a:lnTo>
                      <a:pt x="780" y="70"/>
                    </a:lnTo>
                    <a:lnTo>
                      <a:pt x="791" y="67"/>
                    </a:lnTo>
                    <a:lnTo>
                      <a:pt x="804" y="66"/>
                    </a:lnTo>
                    <a:lnTo>
                      <a:pt x="815" y="64"/>
                    </a:lnTo>
                    <a:lnTo>
                      <a:pt x="825" y="63"/>
                    </a:lnTo>
                    <a:lnTo>
                      <a:pt x="835" y="60"/>
                    </a:lnTo>
                    <a:lnTo>
                      <a:pt x="845" y="59"/>
                    </a:lnTo>
                    <a:lnTo>
                      <a:pt x="853" y="57"/>
                    </a:lnTo>
                    <a:lnTo>
                      <a:pt x="861" y="57"/>
                    </a:lnTo>
                    <a:lnTo>
                      <a:pt x="868" y="55"/>
                    </a:lnTo>
                    <a:lnTo>
                      <a:pt x="875" y="53"/>
                    </a:lnTo>
                    <a:lnTo>
                      <a:pt x="879" y="53"/>
                    </a:lnTo>
                    <a:lnTo>
                      <a:pt x="884" y="53"/>
                    </a:lnTo>
                    <a:lnTo>
                      <a:pt x="891" y="52"/>
                    </a:lnTo>
                    <a:lnTo>
                      <a:pt x="894" y="52"/>
                    </a:lnTo>
                    <a:lnTo>
                      <a:pt x="914" y="0"/>
                    </a:lnTo>
                    <a:close/>
                  </a:path>
                </a:pathLst>
              </a:custGeom>
              <a:solidFill>
                <a:schemeClr val="tx1"/>
              </a:solidFill>
              <a:ln w="9525">
                <a:noFill/>
                <a:round/>
                <a:headEnd/>
                <a:tailEnd/>
              </a:ln>
            </p:spPr>
            <p:txBody>
              <a:bodyPr>
                <a:prstTxWarp prst="textNoShape">
                  <a:avLst/>
                </a:prstTxWarp>
              </a:bodyPr>
              <a:lstStyle/>
              <a:p>
                <a:endParaRPr lang="en-US"/>
              </a:p>
            </p:txBody>
          </p:sp>
          <p:sp>
            <p:nvSpPr>
              <p:cNvPr id="102441" name="Freeform 32"/>
              <p:cNvSpPr>
                <a:spLocks/>
              </p:cNvSpPr>
              <p:nvPr/>
            </p:nvSpPr>
            <p:spPr bwMode="auto">
              <a:xfrm>
                <a:off x="4409" y="1412"/>
                <a:ext cx="121" cy="58"/>
              </a:xfrm>
              <a:custGeom>
                <a:avLst/>
                <a:gdLst>
                  <a:gd name="T0" fmla="*/ 0 w 244"/>
                  <a:gd name="T1" fmla="*/ 58 h 117"/>
                  <a:gd name="T2" fmla="*/ 33 w 244"/>
                  <a:gd name="T3" fmla="*/ 0 h 117"/>
                  <a:gd name="T4" fmla="*/ 121 w 244"/>
                  <a:gd name="T5" fmla="*/ 4 h 117"/>
                  <a:gd name="T6" fmla="*/ 97 w 244"/>
                  <a:gd name="T7" fmla="*/ 48 h 117"/>
                  <a:gd name="T8" fmla="*/ 0 w 244"/>
                  <a:gd name="T9" fmla="*/ 58 h 117"/>
                  <a:gd name="T10" fmla="*/ 0 w 244"/>
                  <a:gd name="T11" fmla="*/ 58 h 117"/>
                  <a:gd name="T12" fmla="*/ 0 60000 65536"/>
                  <a:gd name="T13" fmla="*/ 0 60000 65536"/>
                  <a:gd name="T14" fmla="*/ 0 60000 65536"/>
                  <a:gd name="T15" fmla="*/ 0 60000 65536"/>
                  <a:gd name="T16" fmla="*/ 0 60000 65536"/>
                  <a:gd name="T17" fmla="*/ 0 60000 65536"/>
                  <a:gd name="T18" fmla="*/ 0 w 244"/>
                  <a:gd name="T19" fmla="*/ 0 h 117"/>
                  <a:gd name="T20" fmla="*/ 244 w 24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244" h="117">
                    <a:moveTo>
                      <a:pt x="0" y="117"/>
                    </a:moveTo>
                    <a:lnTo>
                      <a:pt x="66" y="0"/>
                    </a:lnTo>
                    <a:lnTo>
                      <a:pt x="244" y="9"/>
                    </a:lnTo>
                    <a:lnTo>
                      <a:pt x="196" y="97"/>
                    </a:lnTo>
                    <a:lnTo>
                      <a:pt x="0" y="117"/>
                    </a:lnTo>
                    <a:close/>
                  </a:path>
                </a:pathLst>
              </a:custGeom>
              <a:solidFill>
                <a:schemeClr val="tx1"/>
              </a:solidFill>
              <a:ln w="9525">
                <a:noFill/>
                <a:round/>
                <a:headEnd/>
                <a:tailEnd/>
              </a:ln>
            </p:spPr>
            <p:txBody>
              <a:bodyPr>
                <a:prstTxWarp prst="textNoShape">
                  <a:avLst/>
                </a:prstTxWarp>
              </a:bodyPr>
              <a:lstStyle/>
              <a:p>
                <a:endParaRPr lang="en-US"/>
              </a:p>
            </p:txBody>
          </p:sp>
          <p:sp>
            <p:nvSpPr>
              <p:cNvPr id="102442" name="Freeform 33"/>
              <p:cNvSpPr>
                <a:spLocks/>
              </p:cNvSpPr>
              <p:nvPr/>
            </p:nvSpPr>
            <p:spPr bwMode="auto">
              <a:xfrm>
                <a:off x="3783" y="1823"/>
                <a:ext cx="127" cy="453"/>
              </a:xfrm>
              <a:custGeom>
                <a:avLst/>
                <a:gdLst>
                  <a:gd name="T0" fmla="*/ 20 w 255"/>
                  <a:gd name="T1" fmla="*/ 3 h 907"/>
                  <a:gd name="T2" fmla="*/ 22 w 255"/>
                  <a:gd name="T3" fmla="*/ 10 h 907"/>
                  <a:gd name="T4" fmla="*/ 26 w 255"/>
                  <a:gd name="T5" fmla="*/ 20 h 907"/>
                  <a:gd name="T6" fmla="*/ 31 w 255"/>
                  <a:gd name="T7" fmla="*/ 33 h 907"/>
                  <a:gd name="T8" fmla="*/ 37 w 255"/>
                  <a:gd name="T9" fmla="*/ 50 h 907"/>
                  <a:gd name="T10" fmla="*/ 42 w 255"/>
                  <a:gd name="T11" fmla="*/ 68 h 907"/>
                  <a:gd name="T12" fmla="*/ 50 w 255"/>
                  <a:gd name="T13" fmla="*/ 89 h 907"/>
                  <a:gd name="T14" fmla="*/ 57 w 255"/>
                  <a:gd name="T15" fmla="*/ 112 h 907"/>
                  <a:gd name="T16" fmla="*/ 65 w 255"/>
                  <a:gd name="T17" fmla="*/ 136 h 907"/>
                  <a:gd name="T18" fmla="*/ 72 w 255"/>
                  <a:gd name="T19" fmla="*/ 161 h 907"/>
                  <a:gd name="T20" fmla="*/ 81 w 255"/>
                  <a:gd name="T21" fmla="*/ 188 h 907"/>
                  <a:gd name="T22" fmla="*/ 87 w 255"/>
                  <a:gd name="T23" fmla="*/ 214 h 907"/>
                  <a:gd name="T24" fmla="*/ 96 w 255"/>
                  <a:gd name="T25" fmla="*/ 241 h 907"/>
                  <a:gd name="T26" fmla="*/ 102 w 255"/>
                  <a:gd name="T27" fmla="*/ 267 h 907"/>
                  <a:gd name="T28" fmla="*/ 109 w 255"/>
                  <a:gd name="T29" fmla="*/ 295 h 907"/>
                  <a:gd name="T30" fmla="*/ 114 w 255"/>
                  <a:gd name="T31" fmla="*/ 320 h 907"/>
                  <a:gd name="T32" fmla="*/ 119 w 255"/>
                  <a:gd name="T33" fmla="*/ 345 h 907"/>
                  <a:gd name="T34" fmla="*/ 123 w 255"/>
                  <a:gd name="T35" fmla="*/ 368 h 907"/>
                  <a:gd name="T36" fmla="*/ 125 w 255"/>
                  <a:gd name="T37" fmla="*/ 390 h 907"/>
                  <a:gd name="T38" fmla="*/ 126 w 255"/>
                  <a:gd name="T39" fmla="*/ 410 h 907"/>
                  <a:gd name="T40" fmla="*/ 127 w 255"/>
                  <a:gd name="T41" fmla="*/ 429 h 907"/>
                  <a:gd name="T42" fmla="*/ 125 w 255"/>
                  <a:gd name="T43" fmla="*/ 441 h 907"/>
                  <a:gd name="T44" fmla="*/ 122 w 255"/>
                  <a:gd name="T45" fmla="*/ 452 h 907"/>
                  <a:gd name="T46" fmla="*/ 116 w 255"/>
                  <a:gd name="T47" fmla="*/ 450 h 907"/>
                  <a:gd name="T48" fmla="*/ 112 w 255"/>
                  <a:gd name="T49" fmla="*/ 439 h 907"/>
                  <a:gd name="T50" fmla="*/ 108 w 255"/>
                  <a:gd name="T51" fmla="*/ 428 h 907"/>
                  <a:gd name="T52" fmla="*/ 104 w 255"/>
                  <a:gd name="T53" fmla="*/ 415 h 907"/>
                  <a:gd name="T54" fmla="*/ 99 w 255"/>
                  <a:gd name="T55" fmla="*/ 398 h 907"/>
                  <a:gd name="T56" fmla="*/ 96 w 255"/>
                  <a:gd name="T57" fmla="*/ 381 h 907"/>
                  <a:gd name="T58" fmla="*/ 91 w 255"/>
                  <a:gd name="T59" fmla="*/ 361 h 907"/>
                  <a:gd name="T60" fmla="*/ 86 w 255"/>
                  <a:gd name="T61" fmla="*/ 341 h 907"/>
                  <a:gd name="T62" fmla="*/ 81 w 255"/>
                  <a:gd name="T63" fmla="*/ 319 h 907"/>
                  <a:gd name="T64" fmla="*/ 76 w 255"/>
                  <a:gd name="T65" fmla="*/ 298 h 907"/>
                  <a:gd name="T66" fmla="*/ 72 w 255"/>
                  <a:gd name="T67" fmla="*/ 277 h 907"/>
                  <a:gd name="T68" fmla="*/ 68 w 255"/>
                  <a:gd name="T69" fmla="*/ 257 h 907"/>
                  <a:gd name="T70" fmla="*/ 63 w 255"/>
                  <a:gd name="T71" fmla="*/ 237 h 907"/>
                  <a:gd name="T72" fmla="*/ 58 w 255"/>
                  <a:gd name="T73" fmla="*/ 219 h 907"/>
                  <a:gd name="T74" fmla="*/ 54 w 255"/>
                  <a:gd name="T75" fmla="*/ 204 h 907"/>
                  <a:gd name="T76" fmla="*/ 50 w 255"/>
                  <a:gd name="T77" fmla="*/ 190 h 907"/>
                  <a:gd name="T78" fmla="*/ 46 w 255"/>
                  <a:gd name="T79" fmla="*/ 178 h 907"/>
                  <a:gd name="T80" fmla="*/ 43 w 255"/>
                  <a:gd name="T81" fmla="*/ 169 h 907"/>
                  <a:gd name="T82" fmla="*/ 39 w 255"/>
                  <a:gd name="T83" fmla="*/ 161 h 907"/>
                  <a:gd name="T84" fmla="*/ 37 w 255"/>
                  <a:gd name="T85" fmla="*/ 151 h 907"/>
                  <a:gd name="T86" fmla="*/ 33 w 255"/>
                  <a:gd name="T87" fmla="*/ 141 h 907"/>
                  <a:gd name="T88" fmla="*/ 30 w 255"/>
                  <a:gd name="T89" fmla="*/ 132 h 907"/>
                  <a:gd name="T90" fmla="*/ 27 w 255"/>
                  <a:gd name="T91" fmla="*/ 122 h 907"/>
                  <a:gd name="T92" fmla="*/ 24 w 255"/>
                  <a:gd name="T93" fmla="*/ 112 h 907"/>
                  <a:gd name="T94" fmla="*/ 20 w 255"/>
                  <a:gd name="T95" fmla="*/ 102 h 907"/>
                  <a:gd name="T96" fmla="*/ 18 w 255"/>
                  <a:gd name="T97" fmla="*/ 92 h 907"/>
                  <a:gd name="T98" fmla="*/ 16 w 255"/>
                  <a:gd name="T99" fmla="*/ 83 h 907"/>
                  <a:gd name="T100" fmla="*/ 14 w 255"/>
                  <a:gd name="T101" fmla="*/ 74 h 907"/>
                  <a:gd name="T102" fmla="*/ 11 w 255"/>
                  <a:gd name="T103" fmla="*/ 65 h 907"/>
                  <a:gd name="T104" fmla="*/ 7 w 255"/>
                  <a:gd name="T105" fmla="*/ 51 h 907"/>
                  <a:gd name="T106" fmla="*/ 4 w 255"/>
                  <a:gd name="T107" fmla="*/ 37 h 907"/>
                  <a:gd name="T108" fmla="*/ 1 w 255"/>
                  <a:gd name="T109" fmla="*/ 27 h 907"/>
                  <a:gd name="T110" fmla="*/ 0 w 255"/>
                  <a:gd name="T111" fmla="*/ 19 h 907"/>
                  <a:gd name="T112" fmla="*/ 19 w 255"/>
                  <a:gd name="T113" fmla="*/ 0 h 9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5"/>
                  <a:gd name="T172" fmla="*/ 0 h 907"/>
                  <a:gd name="T173" fmla="*/ 255 w 255"/>
                  <a:gd name="T174" fmla="*/ 907 h 9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5" h="907">
                    <a:moveTo>
                      <a:pt x="38" y="0"/>
                    </a:moveTo>
                    <a:lnTo>
                      <a:pt x="38" y="0"/>
                    </a:lnTo>
                    <a:lnTo>
                      <a:pt x="40" y="6"/>
                    </a:lnTo>
                    <a:lnTo>
                      <a:pt x="40" y="10"/>
                    </a:lnTo>
                    <a:lnTo>
                      <a:pt x="43" y="15"/>
                    </a:lnTo>
                    <a:lnTo>
                      <a:pt x="45" y="21"/>
                    </a:lnTo>
                    <a:lnTo>
                      <a:pt x="48" y="26"/>
                    </a:lnTo>
                    <a:lnTo>
                      <a:pt x="49" y="33"/>
                    </a:lnTo>
                    <a:lnTo>
                      <a:pt x="52" y="41"/>
                    </a:lnTo>
                    <a:lnTo>
                      <a:pt x="55" y="48"/>
                    </a:lnTo>
                    <a:lnTo>
                      <a:pt x="59" y="58"/>
                    </a:lnTo>
                    <a:lnTo>
                      <a:pt x="62" y="67"/>
                    </a:lnTo>
                    <a:lnTo>
                      <a:pt x="66" y="77"/>
                    </a:lnTo>
                    <a:lnTo>
                      <a:pt x="70" y="88"/>
                    </a:lnTo>
                    <a:lnTo>
                      <a:pt x="74" y="101"/>
                    </a:lnTo>
                    <a:lnTo>
                      <a:pt x="77" y="112"/>
                    </a:lnTo>
                    <a:lnTo>
                      <a:pt x="81" y="123"/>
                    </a:lnTo>
                    <a:lnTo>
                      <a:pt x="85" y="137"/>
                    </a:lnTo>
                    <a:lnTo>
                      <a:pt x="90" y="151"/>
                    </a:lnTo>
                    <a:lnTo>
                      <a:pt x="95" y="163"/>
                    </a:lnTo>
                    <a:lnTo>
                      <a:pt x="100" y="178"/>
                    </a:lnTo>
                    <a:lnTo>
                      <a:pt x="104" y="193"/>
                    </a:lnTo>
                    <a:lnTo>
                      <a:pt x="110" y="209"/>
                    </a:lnTo>
                    <a:lnTo>
                      <a:pt x="114" y="224"/>
                    </a:lnTo>
                    <a:lnTo>
                      <a:pt x="119" y="239"/>
                    </a:lnTo>
                    <a:lnTo>
                      <a:pt x="123" y="256"/>
                    </a:lnTo>
                    <a:lnTo>
                      <a:pt x="130" y="272"/>
                    </a:lnTo>
                    <a:lnTo>
                      <a:pt x="134" y="289"/>
                    </a:lnTo>
                    <a:lnTo>
                      <a:pt x="140" y="305"/>
                    </a:lnTo>
                    <a:lnTo>
                      <a:pt x="145" y="323"/>
                    </a:lnTo>
                    <a:lnTo>
                      <a:pt x="152" y="341"/>
                    </a:lnTo>
                    <a:lnTo>
                      <a:pt x="156" y="357"/>
                    </a:lnTo>
                    <a:lnTo>
                      <a:pt x="162" y="376"/>
                    </a:lnTo>
                    <a:lnTo>
                      <a:pt x="166" y="393"/>
                    </a:lnTo>
                    <a:lnTo>
                      <a:pt x="171" y="412"/>
                    </a:lnTo>
                    <a:lnTo>
                      <a:pt x="175" y="428"/>
                    </a:lnTo>
                    <a:lnTo>
                      <a:pt x="181" y="447"/>
                    </a:lnTo>
                    <a:lnTo>
                      <a:pt x="186" y="464"/>
                    </a:lnTo>
                    <a:lnTo>
                      <a:pt x="192" y="483"/>
                    </a:lnTo>
                    <a:lnTo>
                      <a:pt x="196" y="499"/>
                    </a:lnTo>
                    <a:lnTo>
                      <a:pt x="200" y="518"/>
                    </a:lnTo>
                    <a:lnTo>
                      <a:pt x="204" y="535"/>
                    </a:lnTo>
                    <a:lnTo>
                      <a:pt x="209" y="554"/>
                    </a:lnTo>
                    <a:lnTo>
                      <a:pt x="212" y="570"/>
                    </a:lnTo>
                    <a:lnTo>
                      <a:pt x="218" y="590"/>
                    </a:lnTo>
                    <a:lnTo>
                      <a:pt x="222" y="606"/>
                    </a:lnTo>
                    <a:lnTo>
                      <a:pt x="227" y="625"/>
                    </a:lnTo>
                    <a:lnTo>
                      <a:pt x="229" y="641"/>
                    </a:lnTo>
                    <a:lnTo>
                      <a:pt x="233" y="657"/>
                    </a:lnTo>
                    <a:lnTo>
                      <a:pt x="235" y="673"/>
                    </a:lnTo>
                    <a:lnTo>
                      <a:pt x="238" y="691"/>
                    </a:lnTo>
                    <a:lnTo>
                      <a:pt x="241" y="706"/>
                    </a:lnTo>
                    <a:lnTo>
                      <a:pt x="244" y="722"/>
                    </a:lnTo>
                    <a:lnTo>
                      <a:pt x="246" y="737"/>
                    </a:lnTo>
                    <a:lnTo>
                      <a:pt x="248" y="754"/>
                    </a:lnTo>
                    <a:lnTo>
                      <a:pt x="249" y="767"/>
                    </a:lnTo>
                    <a:lnTo>
                      <a:pt x="250" y="781"/>
                    </a:lnTo>
                    <a:lnTo>
                      <a:pt x="252" y="795"/>
                    </a:lnTo>
                    <a:lnTo>
                      <a:pt x="253" y="810"/>
                    </a:lnTo>
                    <a:lnTo>
                      <a:pt x="253" y="821"/>
                    </a:lnTo>
                    <a:lnTo>
                      <a:pt x="253" y="834"/>
                    </a:lnTo>
                    <a:lnTo>
                      <a:pt x="253" y="845"/>
                    </a:lnTo>
                    <a:lnTo>
                      <a:pt x="255" y="858"/>
                    </a:lnTo>
                    <a:lnTo>
                      <a:pt x="253" y="866"/>
                    </a:lnTo>
                    <a:lnTo>
                      <a:pt x="253" y="875"/>
                    </a:lnTo>
                    <a:lnTo>
                      <a:pt x="250" y="882"/>
                    </a:lnTo>
                    <a:lnTo>
                      <a:pt x="250" y="890"/>
                    </a:lnTo>
                    <a:lnTo>
                      <a:pt x="248" y="900"/>
                    </a:lnTo>
                    <a:lnTo>
                      <a:pt x="245" y="905"/>
                    </a:lnTo>
                    <a:lnTo>
                      <a:pt x="241" y="907"/>
                    </a:lnTo>
                    <a:lnTo>
                      <a:pt x="238" y="905"/>
                    </a:lnTo>
                    <a:lnTo>
                      <a:pt x="233" y="900"/>
                    </a:lnTo>
                    <a:lnTo>
                      <a:pt x="230" y="892"/>
                    </a:lnTo>
                    <a:lnTo>
                      <a:pt x="227" y="886"/>
                    </a:lnTo>
                    <a:lnTo>
                      <a:pt x="224" y="879"/>
                    </a:lnTo>
                    <a:lnTo>
                      <a:pt x="222" y="871"/>
                    </a:lnTo>
                    <a:lnTo>
                      <a:pt x="219" y="866"/>
                    </a:lnTo>
                    <a:lnTo>
                      <a:pt x="216" y="856"/>
                    </a:lnTo>
                    <a:lnTo>
                      <a:pt x="214" y="849"/>
                    </a:lnTo>
                    <a:lnTo>
                      <a:pt x="211" y="840"/>
                    </a:lnTo>
                    <a:lnTo>
                      <a:pt x="208" y="830"/>
                    </a:lnTo>
                    <a:lnTo>
                      <a:pt x="205" y="819"/>
                    </a:lnTo>
                    <a:lnTo>
                      <a:pt x="203" y="808"/>
                    </a:lnTo>
                    <a:lnTo>
                      <a:pt x="198" y="797"/>
                    </a:lnTo>
                    <a:lnTo>
                      <a:pt x="197" y="786"/>
                    </a:lnTo>
                    <a:lnTo>
                      <a:pt x="193" y="774"/>
                    </a:lnTo>
                    <a:lnTo>
                      <a:pt x="192" y="762"/>
                    </a:lnTo>
                    <a:lnTo>
                      <a:pt x="188" y="748"/>
                    </a:lnTo>
                    <a:lnTo>
                      <a:pt x="186" y="737"/>
                    </a:lnTo>
                    <a:lnTo>
                      <a:pt x="182" y="722"/>
                    </a:lnTo>
                    <a:lnTo>
                      <a:pt x="179" y="708"/>
                    </a:lnTo>
                    <a:lnTo>
                      <a:pt x="177" y="695"/>
                    </a:lnTo>
                    <a:lnTo>
                      <a:pt x="172" y="683"/>
                    </a:lnTo>
                    <a:lnTo>
                      <a:pt x="170" y="667"/>
                    </a:lnTo>
                    <a:lnTo>
                      <a:pt x="167" y="654"/>
                    </a:lnTo>
                    <a:lnTo>
                      <a:pt x="163" y="639"/>
                    </a:lnTo>
                    <a:lnTo>
                      <a:pt x="160" y="626"/>
                    </a:lnTo>
                    <a:lnTo>
                      <a:pt x="156" y="611"/>
                    </a:lnTo>
                    <a:lnTo>
                      <a:pt x="153" y="596"/>
                    </a:lnTo>
                    <a:lnTo>
                      <a:pt x="151" y="583"/>
                    </a:lnTo>
                    <a:lnTo>
                      <a:pt x="146" y="569"/>
                    </a:lnTo>
                    <a:lnTo>
                      <a:pt x="144" y="555"/>
                    </a:lnTo>
                    <a:lnTo>
                      <a:pt x="141" y="540"/>
                    </a:lnTo>
                    <a:lnTo>
                      <a:pt x="137" y="528"/>
                    </a:lnTo>
                    <a:lnTo>
                      <a:pt x="136" y="514"/>
                    </a:lnTo>
                    <a:lnTo>
                      <a:pt x="131" y="501"/>
                    </a:lnTo>
                    <a:lnTo>
                      <a:pt x="129" y="488"/>
                    </a:lnTo>
                    <a:lnTo>
                      <a:pt x="126" y="475"/>
                    </a:lnTo>
                    <a:lnTo>
                      <a:pt x="122" y="464"/>
                    </a:lnTo>
                    <a:lnTo>
                      <a:pt x="119" y="450"/>
                    </a:lnTo>
                    <a:lnTo>
                      <a:pt x="116" y="439"/>
                    </a:lnTo>
                    <a:lnTo>
                      <a:pt x="114" y="428"/>
                    </a:lnTo>
                    <a:lnTo>
                      <a:pt x="111" y="417"/>
                    </a:lnTo>
                    <a:lnTo>
                      <a:pt x="108" y="408"/>
                    </a:lnTo>
                    <a:lnTo>
                      <a:pt x="105" y="397"/>
                    </a:lnTo>
                    <a:lnTo>
                      <a:pt x="103" y="387"/>
                    </a:lnTo>
                    <a:lnTo>
                      <a:pt x="101" y="380"/>
                    </a:lnTo>
                    <a:lnTo>
                      <a:pt x="97" y="371"/>
                    </a:lnTo>
                    <a:lnTo>
                      <a:pt x="96" y="364"/>
                    </a:lnTo>
                    <a:lnTo>
                      <a:pt x="93" y="357"/>
                    </a:lnTo>
                    <a:lnTo>
                      <a:pt x="92" y="352"/>
                    </a:lnTo>
                    <a:lnTo>
                      <a:pt x="89" y="346"/>
                    </a:lnTo>
                    <a:lnTo>
                      <a:pt x="86" y="339"/>
                    </a:lnTo>
                    <a:lnTo>
                      <a:pt x="85" y="332"/>
                    </a:lnTo>
                    <a:lnTo>
                      <a:pt x="82" y="327"/>
                    </a:lnTo>
                    <a:lnTo>
                      <a:pt x="79" y="322"/>
                    </a:lnTo>
                    <a:lnTo>
                      <a:pt x="78" y="315"/>
                    </a:lnTo>
                    <a:lnTo>
                      <a:pt x="75" y="308"/>
                    </a:lnTo>
                    <a:lnTo>
                      <a:pt x="74" y="302"/>
                    </a:lnTo>
                    <a:lnTo>
                      <a:pt x="70" y="296"/>
                    </a:lnTo>
                    <a:lnTo>
                      <a:pt x="69" y="290"/>
                    </a:lnTo>
                    <a:lnTo>
                      <a:pt x="66" y="283"/>
                    </a:lnTo>
                    <a:lnTo>
                      <a:pt x="66" y="276"/>
                    </a:lnTo>
                    <a:lnTo>
                      <a:pt x="62" y="270"/>
                    </a:lnTo>
                    <a:lnTo>
                      <a:pt x="60" y="264"/>
                    </a:lnTo>
                    <a:lnTo>
                      <a:pt x="58" y="257"/>
                    </a:lnTo>
                    <a:lnTo>
                      <a:pt x="56" y="250"/>
                    </a:lnTo>
                    <a:lnTo>
                      <a:pt x="54" y="244"/>
                    </a:lnTo>
                    <a:lnTo>
                      <a:pt x="52" y="237"/>
                    </a:lnTo>
                    <a:lnTo>
                      <a:pt x="49" y="230"/>
                    </a:lnTo>
                    <a:lnTo>
                      <a:pt x="48" y="224"/>
                    </a:lnTo>
                    <a:lnTo>
                      <a:pt x="45" y="218"/>
                    </a:lnTo>
                    <a:lnTo>
                      <a:pt x="44" y="211"/>
                    </a:lnTo>
                    <a:lnTo>
                      <a:pt x="41" y="204"/>
                    </a:lnTo>
                    <a:lnTo>
                      <a:pt x="40" y="198"/>
                    </a:lnTo>
                    <a:lnTo>
                      <a:pt x="38" y="192"/>
                    </a:lnTo>
                    <a:lnTo>
                      <a:pt x="37" y="185"/>
                    </a:lnTo>
                    <a:lnTo>
                      <a:pt x="36" y="178"/>
                    </a:lnTo>
                    <a:lnTo>
                      <a:pt x="34" y="172"/>
                    </a:lnTo>
                    <a:lnTo>
                      <a:pt x="32" y="166"/>
                    </a:lnTo>
                    <a:lnTo>
                      <a:pt x="30" y="159"/>
                    </a:lnTo>
                    <a:lnTo>
                      <a:pt x="29" y="153"/>
                    </a:lnTo>
                    <a:lnTo>
                      <a:pt x="28" y="148"/>
                    </a:lnTo>
                    <a:lnTo>
                      <a:pt x="25" y="142"/>
                    </a:lnTo>
                    <a:lnTo>
                      <a:pt x="25" y="136"/>
                    </a:lnTo>
                    <a:lnTo>
                      <a:pt x="22" y="130"/>
                    </a:lnTo>
                    <a:lnTo>
                      <a:pt x="21" y="125"/>
                    </a:lnTo>
                    <a:lnTo>
                      <a:pt x="18" y="112"/>
                    </a:lnTo>
                    <a:lnTo>
                      <a:pt x="15" y="103"/>
                    </a:lnTo>
                    <a:lnTo>
                      <a:pt x="12" y="93"/>
                    </a:lnTo>
                    <a:lnTo>
                      <a:pt x="10" y="84"/>
                    </a:lnTo>
                    <a:lnTo>
                      <a:pt x="8" y="75"/>
                    </a:lnTo>
                    <a:lnTo>
                      <a:pt x="7" y="69"/>
                    </a:lnTo>
                    <a:lnTo>
                      <a:pt x="4" y="62"/>
                    </a:lnTo>
                    <a:lnTo>
                      <a:pt x="3" y="55"/>
                    </a:lnTo>
                    <a:lnTo>
                      <a:pt x="0" y="48"/>
                    </a:lnTo>
                    <a:lnTo>
                      <a:pt x="0" y="45"/>
                    </a:lnTo>
                    <a:lnTo>
                      <a:pt x="0" y="38"/>
                    </a:lnTo>
                    <a:lnTo>
                      <a:pt x="0" y="37"/>
                    </a:lnTo>
                    <a:lnTo>
                      <a:pt x="38" y="0"/>
                    </a:lnTo>
                    <a:close/>
                  </a:path>
                </a:pathLst>
              </a:custGeom>
              <a:solidFill>
                <a:schemeClr val="tx1"/>
              </a:solidFill>
              <a:ln w="9525">
                <a:noFill/>
                <a:round/>
                <a:headEnd/>
                <a:tailEnd/>
              </a:ln>
            </p:spPr>
            <p:txBody>
              <a:bodyPr>
                <a:prstTxWarp prst="textNoShape">
                  <a:avLst/>
                </a:prstTxWarp>
              </a:bodyPr>
              <a:lstStyle/>
              <a:p>
                <a:endParaRPr lang="en-US"/>
              </a:p>
            </p:txBody>
          </p:sp>
        </p:grpSp>
        <p:sp>
          <p:nvSpPr>
            <p:cNvPr id="102414" name="Rectangle 34"/>
            <p:cNvSpPr>
              <a:spLocks noChangeArrowheads="1"/>
            </p:cNvSpPr>
            <p:nvPr/>
          </p:nvSpPr>
          <p:spPr bwMode="auto">
            <a:xfrm>
              <a:off x="1089" y="867"/>
              <a:ext cx="4032" cy="96"/>
            </a:xfrm>
            <a:prstGeom prst="rect">
              <a:avLst/>
            </a:prstGeom>
            <a:gradFill rotWithShape="1">
              <a:gsLst>
                <a:gs pos="0">
                  <a:srgbClr val="33CCCC"/>
                </a:gs>
                <a:gs pos="100000">
                  <a:srgbClr val="CCCC00"/>
                </a:gs>
              </a:gsLst>
              <a:lin ang="5400000" scaled="1"/>
            </a:gradFill>
            <a:ln w="9525">
              <a:noFill/>
              <a:miter lim="800000"/>
              <a:headEnd/>
              <a:tailEnd/>
            </a:ln>
          </p:spPr>
          <p:txBody>
            <a:bodyPr wrap="none" anchor="ctr">
              <a:prstTxWarp prst="textNoShape">
                <a:avLst/>
              </a:prstTxWarp>
            </a:bodyPr>
            <a:lstStyle/>
            <a:p>
              <a:endParaRPr lang="en-US"/>
            </a:p>
          </p:txBody>
        </p:sp>
      </p:grpSp>
      <p:sp>
        <p:nvSpPr>
          <p:cNvPr id="102403" name="Rectangle 37"/>
          <p:cNvSpPr>
            <a:spLocks noGrp="1" noChangeArrowheads="1"/>
          </p:cNvSpPr>
          <p:nvPr>
            <p:ph type="body" idx="1"/>
          </p:nvPr>
        </p:nvSpPr>
        <p:spPr>
          <a:xfrm>
            <a:off x="381000" y="1828800"/>
            <a:ext cx="8229600" cy="1905000"/>
          </a:xfrm>
          <a:noFill/>
        </p:spPr>
        <p:txBody>
          <a:bodyPr/>
          <a:lstStyle/>
          <a:p>
            <a:pPr marL="190500" lvl="1" indent="0" algn="just" eaLnBrk="1" hangingPunct="1">
              <a:lnSpc>
                <a:spcPct val="90000"/>
              </a:lnSpc>
              <a:buFontTx/>
              <a:buNone/>
            </a:pPr>
            <a:r>
              <a:rPr lang="en-US" sz="2400">
                <a:ea typeface="Times New Roman" charset="0"/>
                <a:cs typeface="Times New Roman" charset="0"/>
              </a:rPr>
              <a:t>The Estate of Castelporziano has been closed to the public since 1562, and…</a:t>
            </a:r>
          </a:p>
          <a:p>
            <a:pPr marL="190500" lvl="1" indent="0" algn="just" eaLnBrk="1" hangingPunct="1">
              <a:lnSpc>
                <a:spcPct val="90000"/>
              </a:lnSpc>
              <a:buFontTx/>
              <a:buNone/>
            </a:pPr>
            <a:r>
              <a:rPr lang="en-US" sz="2400">
                <a:ea typeface="Times New Roman" charset="0"/>
                <a:cs typeface="Times New Roman" charset="0"/>
              </a:rPr>
              <a:t>is comprised of an exclusively native Italian flora (Manes </a:t>
            </a:r>
            <a:r>
              <a:rPr lang="en-US" sz="2400" i="1">
                <a:ea typeface="Times New Roman" charset="0"/>
                <a:cs typeface="Times New Roman" charset="0"/>
              </a:rPr>
              <a:t>et al</a:t>
            </a:r>
            <a:r>
              <a:rPr lang="en-US" sz="2400">
                <a:ea typeface="Times New Roman" charset="0"/>
                <a:cs typeface="Times New Roman" charset="0"/>
              </a:rPr>
              <a:t>., 1997)</a:t>
            </a:r>
          </a:p>
          <a:p>
            <a:pPr marL="190500" lvl="1" indent="0" algn="just" eaLnBrk="1" hangingPunct="1">
              <a:lnSpc>
                <a:spcPct val="90000"/>
              </a:lnSpc>
              <a:buFontTx/>
              <a:buNone/>
            </a:pPr>
            <a:endParaRPr lang="en-US" sz="2400">
              <a:ea typeface="Times New Roman" charset="0"/>
              <a:cs typeface="Times New Roman" charset="0"/>
            </a:endParaRPr>
          </a:p>
          <a:p>
            <a:pPr marL="190500" lvl="1" indent="0" algn="just" eaLnBrk="1" hangingPunct="1">
              <a:lnSpc>
                <a:spcPct val="90000"/>
              </a:lnSpc>
              <a:buFontTx/>
              <a:buNone/>
            </a:pPr>
            <a:endParaRPr lang="en-US" sz="2400">
              <a:ea typeface="Times New Roman" charset="0"/>
              <a:cs typeface="Times New Roman" charset="0"/>
            </a:endParaRPr>
          </a:p>
          <a:p>
            <a:pPr marL="190500" lvl="1" indent="0" eaLnBrk="1" hangingPunct="1">
              <a:lnSpc>
                <a:spcPct val="90000"/>
              </a:lnSpc>
              <a:buFontTx/>
              <a:buNone/>
            </a:pPr>
            <a:endParaRPr lang="en-US" sz="2400">
              <a:ea typeface="Times New Roman" charset="0"/>
              <a:cs typeface="Times New Roman" charset="0"/>
            </a:endParaRPr>
          </a:p>
          <a:p>
            <a:pPr marL="190500" lvl="1" indent="0" eaLnBrk="1" hangingPunct="1">
              <a:lnSpc>
                <a:spcPct val="90000"/>
              </a:lnSpc>
            </a:pPr>
            <a:endParaRPr lang="en-US" sz="2400">
              <a:ea typeface="Times New Roman" charset="0"/>
              <a:cs typeface="Times New Roman" charset="0"/>
            </a:endParaRPr>
          </a:p>
          <a:p>
            <a:pPr marL="0" indent="0" eaLnBrk="1" hangingPunct="1">
              <a:lnSpc>
                <a:spcPct val="90000"/>
              </a:lnSpc>
              <a:buFontTx/>
              <a:buNone/>
            </a:pPr>
            <a:endParaRPr lang="en-US" sz="2800"/>
          </a:p>
        </p:txBody>
      </p:sp>
      <p:sp>
        <p:nvSpPr>
          <p:cNvPr id="102404" name="Rectangle 38"/>
          <p:cNvSpPr>
            <a:spLocks noChangeArrowheads="1"/>
          </p:cNvSpPr>
          <p:nvPr/>
        </p:nvSpPr>
        <p:spPr bwMode="auto">
          <a:xfrm>
            <a:off x="1524000" y="0"/>
            <a:ext cx="7315200" cy="1143000"/>
          </a:xfrm>
          <a:prstGeom prst="rect">
            <a:avLst/>
          </a:prstGeom>
          <a:noFill/>
          <a:ln w="9525">
            <a:noFill/>
            <a:miter lim="800000"/>
            <a:headEnd/>
            <a:tailEnd/>
          </a:ln>
        </p:spPr>
        <p:txBody>
          <a:bodyPr anchor="ctr">
            <a:prstTxWarp prst="textNoShape">
              <a:avLst/>
            </a:prstTxWarp>
          </a:bodyPr>
          <a:lstStyle/>
          <a:p>
            <a:pPr algn="ctr"/>
            <a:r>
              <a:rPr lang="it-IT" sz="2800">
                <a:solidFill>
                  <a:schemeClr val="tx2"/>
                </a:solidFill>
              </a:rPr>
              <a:t>How was </a:t>
            </a:r>
            <a:r>
              <a:rPr lang="it-IT" sz="2800" i="1">
                <a:solidFill>
                  <a:schemeClr val="tx2"/>
                </a:solidFill>
              </a:rPr>
              <a:t>Heterobasidion</a:t>
            </a:r>
            <a:r>
              <a:rPr lang="it-IT" sz="2800">
                <a:solidFill>
                  <a:schemeClr val="tx2"/>
                </a:solidFill>
              </a:rPr>
              <a:t> introduced from Eastern North America? </a:t>
            </a:r>
          </a:p>
        </p:txBody>
      </p:sp>
      <p:grpSp>
        <p:nvGrpSpPr>
          <p:cNvPr id="4" name="Group 48"/>
          <p:cNvGrpSpPr>
            <a:grpSpLocks/>
          </p:cNvGrpSpPr>
          <p:nvPr/>
        </p:nvGrpSpPr>
        <p:grpSpPr bwMode="auto">
          <a:xfrm>
            <a:off x="76200" y="3429000"/>
            <a:ext cx="9334500" cy="3575050"/>
            <a:chOff x="48" y="2160"/>
            <a:chExt cx="5880" cy="2252"/>
          </a:xfrm>
        </p:grpSpPr>
        <p:grpSp>
          <p:nvGrpSpPr>
            <p:cNvPr id="102406" name="Group 47"/>
            <p:cNvGrpSpPr>
              <a:grpSpLocks/>
            </p:cNvGrpSpPr>
            <p:nvPr/>
          </p:nvGrpSpPr>
          <p:grpSpPr bwMode="auto">
            <a:xfrm>
              <a:off x="48" y="2160"/>
              <a:ext cx="5429" cy="1999"/>
              <a:chOff x="48" y="2160"/>
              <a:chExt cx="5429" cy="1999"/>
            </a:xfrm>
          </p:grpSpPr>
          <p:pic>
            <p:nvPicPr>
              <p:cNvPr id="102408" name="Picture 40" descr="rassegna castelporziano 337th"/>
              <p:cNvPicPr>
                <a:picLocks noChangeAspect="1" noChangeArrowheads="1"/>
              </p:cNvPicPr>
              <p:nvPr/>
            </p:nvPicPr>
            <p:blipFill>
              <a:blip r:embed="rId3"/>
              <a:srcRect l="4018" t="4729" r="4018" b="4729"/>
              <a:stretch>
                <a:fillRect/>
              </a:stretch>
            </p:blipFill>
            <p:spPr bwMode="auto">
              <a:xfrm>
                <a:off x="3694" y="2667"/>
                <a:ext cx="1783" cy="1492"/>
              </a:xfrm>
              <a:prstGeom prst="rect">
                <a:avLst/>
              </a:prstGeom>
              <a:noFill/>
              <a:ln w="9525">
                <a:noFill/>
                <a:miter lim="800000"/>
                <a:headEnd/>
                <a:tailEnd/>
              </a:ln>
            </p:spPr>
          </p:pic>
          <p:pic>
            <p:nvPicPr>
              <p:cNvPr id="102409" name="Picture 41" descr="MinturnoBk"/>
              <p:cNvPicPr>
                <a:picLocks noChangeAspect="1" noChangeArrowheads="1"/>
              </p:cNvPicPr>
              <p:nvPr/>
            </p:nvPicPr>
            <p:blipFill>
              <a:blip r:embed="rId4"/>
              <a:srcRect/>
              <a:stretch>
                <a:fillRect/>
              </a:stretch>
            </p:blipFill>
            <p:spPr bwMode="auto">
              <a:xfrm>
                <a:off x="48" y="2160"/>
                <a:ext cx="1444" cy="1968"/>
              </a:xfrm>
              <a:prstGeom prst="rect">
                <a:avLst/>
              </a:prstGeom>
              <a:noFill/>
              <a:ln w="9525">
                <a:noFill/>
                <a:miter lim="800000"/>
                <a:headEnd/>
                <a:tailEnd/>
              </a:ln>
            </p:spPr>
          </p:pic>
          <p:sp>
            <p:nvSpPr>
              <p:cNvPr id="102410" name="Rectangle 43"/>
              <p:cNvSpPr>
                <a:spLocks noChangeArrowheads="1"/>
              </p:cNvSpPr>
              <p:nvPr/>
            </p:nvSpPr>
            <p:spPr bwMode="auto">
              <a:xfrm>
                <a:off x="1536" y="2832"/>
                <a:ext cx="2112" cy="634"/>
              </a:xfrm>
              <a:prstGeom prst="rect">
                <a:avLst/>
              </a:prstGeom>
              <a:noFill/>
              <a:ln w="9525">
                <a:noFill/>
                <a:miter lim="800000"/>
                <a:headEnd/>
                <a:tailEnd/>
              </a:ln>
            </p:spPr>
            <p:txBody>
              <a:bodyPr>
                <a:prstTxWarp prst="textNoShape">
                  <a:avLst/>
                </a:prstTxWarp>
                <a:spAutoFit/>
              </a:bodyPr>
              <a:lstStyle/>
              <a:p>
                <a:pPr algn="ctr"/>
                <a:r>
                  <a:rPr lang="it-IT" sz="2000" b="1"/>
                  <a:t>June 5</a:t>
                </a:r>
                <a:r>
                  <a:rPr lang="it-IT" sz="2000" b="1" baseline="30000"/>
                  <a:t>th </a:t>
                </a:r>
                <a:r>
                  <a:rPr lang="it-IT" sz="2000" b="1"/>
                  <a:t>- July 10</a:t>
                </a:r>
                <a:r>
                  <a:rPr lang="it-IT" sz="2000" b="1" baseline="30000"/>
                  <a:t>th</a:t>
                </a:r>
                <a:r>
                  <a:rPr lang="it-IT" sz="2000" b="1"/>
                  <a:t>, 1944</a:t>
                </a:r>
              </a:p>
              <a:p>
                <a:pPr algn="ctr"/>
                <a:endParaRPr lang="it-IT" sz="2000"/>
              </a:p>
              <a:p>
                <a:pPr algn="ctr"/>
                <a:r>
                  <a:rPr lang="it-IT" sz="2000" b="1"/>
                  <a:t>training and resting camp</a:t>
                </a:r>
              </a:p>
            </p:txBody>
          </p:sp>
        </p:grpSp>
        <p:sp>
          <p:nvSpPr>
            <p:cNvPr id="102407" name="Rectangle 42"/>
            <p:cNvSpPr>
              <a:spLocks noChangeArrowheads="1"/>
            </p:cNvSpPr>
            <p:nvPr/>
          </p:nvSpPr>
          <p:spPr bwMode="auto">
            <a:xfrm>
              <a:off x="3288" y="4046"/>
              <a:ext cx="2640" cy="366"/>
            </a:xfrm>
            <a:prstGeom prst="rect">
              <a:avLst/>
            </a:prstGeom>
            <a:noFill/>
            <a:ln w="9525">
              <a:noFill/>
              <a:miter lim="800000"/>
              <a:headEnd/>
              <a:tailEnd/>
            </a:ln>
          </p:spPr>
          <p:txBody>
            <a:bodyPr>
              <a:prstTxWarp prst="textNoShape">
                <a:avLst/>
              </a:prstTxWarp>
              <a:spAutoFit/>
            </a:bodyPr>
            <a:lstStyle/>
            <a:p>
              <a:r>
                <a:rPr lang="it-IT" sz="1600" b="1"/>
                <a:t>337</a:t>
              </a:r>
              <a:r>
                <a:rPr lang="it-IT" sz="1600" b="1" baseline="30000"/>
                <a:t>th</a:t>
              </a:r>
              <a:r>
                <a:rPr lang="it-IT" sz="1600" b="1"/>
                <a:t> Regiment Review Castelporziano</a:t>
              </a:r>
            </a:p>
            <a:p>
              <a:endParaRPr lang="it-IT" sz="16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4467" name="Group 102"/>
          <p:cNvGrpSpPr>
            <a:grpSpLocks/>
          </p:cNvGrpSpPr>
          <p:nvPr/>
        </p:nvGrpSpPr>
        <p:grpSpPr bwMode="auto">
          <a:xfrm>
            <a:off x="130175" y="1190625"/>
            <a:ext cx="8702675" cy="6626225"/>
            <a:chOff x="82" y="750"/>
            <a:chExt cx="5482" cy="4174"/>
          </a:xfrm>
        </p:grpSpPr>
        <p:pic>
          <p:nvPicPr>
            <p:cNvPr id="104503" name="Picture 38" descr="map3"/>
            <p:cNvPicPr>
              <a:picLocks noChangeAspect="1" noChangeArrowheads="1"/>
            </p:cNvPicPr>
            <p:nvPr/>
          </p:nvPicPr>
          <p:blipFill>
            <a:blip r:embed="rId4"/>
            <a:srcRect/>
            <a:stretch>
              <a:fillRect/>
            </a:stretch>
          </p:blipFill>
          <p:spPr bwMode="auto">
            <a:xfrm>
              <a:off x="624" y="750"/>
              <a:ext cx="4752" cy="4174"/>
            </a:xfrm>
            <a:prstGeom prst="rect">
              <a:avLst/>
            </a:prstGeom>
            <a:noFill/>
            <a:ln w="9525">
              <a:noFill/>
              <a:miter lim="800000"/>
              <a:headEnd/>
              <a:tailEnd/>
            </a:ln>
          </p:spPr>
        </p:pic>
        <p:grpSp>
          <p:nvGrpSpPr>
            <p:cNvPr id="104504" name="Group 101"/>
            <p:cNvGrpSpPr>
              <a:grpSpLocks/>
            </p:cNvGrpSpPr>
            <p:nvPr/>
          </p:nvGrpSpPr>
          <p:grpSpPr bwMode="auto">
            <a:xfrm>
              <a:off x="82" y="1152"/>
              <a:ext cx="5482" cy="3206"/>
              <a:chOff x="82" y="1152"/>
              <a:chExt cx="5482" cy="3206"/>
            </a:xfrm>
          </p:grpSpPr>
          <p:graphicFrame>
            <p:nvGraphicFramePr>
              <p:cNvPr id="104450" name="Object 2"/>
              <p:cNvGraphicFramePr>
                <a:graphicFrameLocks noChangeAspect="1"/>
              </p:cNvGraphicFramePr>
              <p:nvPr/>
            </p:nvGraphicFramePr>
            <p:xfrm>
              <a:off x="3146" y="3834"/>
              <a:ext cx="606" cy="488"/>
            </p:xfrm>
            <a:graphic>
              <a:graphicData uri="http://schemas.openxmlformats.org/presentationml/2006/ole">
                <p:oleObj spid="_x0000_s104450" name="Grafico" r:id="rId5" imgW="1807535" imgH="1499191" progId="Excel.Chart.8">
                  <p:embed/>
                </p:oleObj>
              </a:graphicData>
            </a:graphic>
          </p:graphicFrame>
          <p:graphicFrame>
            <p:nvGraphicFramePr>
              <p:cNvPr id="104451" name="Object 3"/>
              <p:cNvGraphicFramePr>
                <a:graphicFrameLocks noChangeAspect="1"/>
              </p:cNvGraphicFramePr>
              <p:nvPr/>
            </p:nvGraphicFramePr>
            <p:xfrm>
              <a:off x="3608" y="3854"/>
              <a:ext cx="735" cy="504"/>
            </p:xfrm>
            <a:graphic>
              <a:graphicData uri="http://schemas.openxmlformats.org/presentationml/2006/ole">
                <p:oleObj spid="_x0000_s104451" name="Grafico" r:id="rId6" imgW="2094614" imgH="1477926" progId="Excel.Chart.8">
                  <p:embed/>
                </p:oleObj>
              </a:graphicData>
            </a:graphic>
          </p:graphicFrame>
          <p:sp>
            <p:nvSpPr>
              <p:cNvPr id="104505" name="Line 39"/>
              <p:cNvSpPr>
                <a:spLocks noChangeShapeType="1"/>
              </p:cNvSpPr>
              <p:nvPr/>
            </p:nvSpPr>
            <p:spPr bwMode="auto">
              <a:xfrm>
                <a:off x="5136" y="2976"/>
                <a:ext cx="3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104506" name="Text Box 40"/>
              <p:cNvSpPr txBox="1">
                <a:spLocks noChangeArrowheads="1"/>
              </p:cNvSpPr>
              <p:nvPr/>
            </p:nvSpPr>
            <p:spPr bwMode="auto">
              <a:xfrm>
                <a:off x="5040" y="2976"/>
                <a:ext cx="524" cy="231"/>
              </a:xfrm>
              <a:prstGeom prst="rect">
                <a:avLst/>
              </a:prstGeom>
              <a:noFill/>
              <a:ln w="9525">
                <a:noFill/>
                <a:miter lim="800000"/>
                <a:headEnd/>
                <a:tailEnd/>
              </a:ln>
            </p:spPr>
            <p:txBody>
              <a:bodyPr wrap="none">
                <a:prstTxWarp prst="textNoShape">
                  <a:avLst/>
                </a:prstTxWarp>
                <a:spAutoFit/>
              </a:bodyPr>
              <a:lstStyle/>
              <a:p>
                <a:r>
                  <a:rPr lang="it-IT" sz="1800" b="1"/>
                  <a:t>20 km</a:t>
                </a:r>
              </a:p>
            </p:txBody>
          </p:sp>
          <p:graphicFrame>
            <p:nvGraphicFramePr>
              <p:cNvPr id="104452" name="Object 4"/>
              <p:cNvGraphicFramePr>
                <a:graphicFrameLocks noChangeAspect="1"/>
              </p:cNvGraphicFramePr>
              <p:nvPr/>
            </p:nvGraphicFramePr>
            <p:xfrm>
              <a:off x="288" y="1152"/>
              <a:ext cx="711" cy="485"/>
            </p:xfrm>
            <a:graphic>
              <a:graphicData uri="http://schemas.openxmlformats.org/presentationml/2006/ole">
                <p:oleObj spid="_x0000_s104452" name="Grafico" r:id="rId7" imgW="2009553" imgH="1403498" progId="Excel.Chart.8">
                  <p:embed/>
                </p:oleObj>
              </a:graphicData>
            </a:graphic>
          </p:graphicFrame>
          <p:graphicFrame>
            <p:nvGraphicFramePr>
              <p:cNvPr id="104453" name="Object 5"/>
              <p:cNvGraphicFramePr>
                <a:graphicFrameLocks noChangeAspect="1"/>
              </p:cNvGraphicFramePr>
              <p:nvPr/>
            </p:nvGraphicFramePr>
            <p:xfrm>
              <a:off x="384" y="1581"/>
              <a:ext cx="768" cy="500"/>
            </p:xfrm>
            <a:graphic>
              <a:graphicData uri="http://schemas.openxmlformats.org/presentationml/2006/ole">
                <p:oleObj spid="_x0000_s104453" name="Grafico" r:id="rId8" imgW="2052084" imgH="1360967" progId="Excel.Chart.8">
                  <p:embed/>
                </p:oleObj>
              </a:graphicData>
            </a:graphic>
          </p:graphicFrame>
          <p:graphicFrame>
            <p:nvGraphicFramePr>
              <p:cNvPr id="104454" name="Object 6"/>
              <p:cNvGraphicFramePr>
                <a:graphicFrameLocks noChangeAspect="1"/>
              </p:cNvGraphicFramePr>
              <p:nvPr/>
            </p:nvGraphicFramePr>
            <p:xfrm>
              <a:off x="1392" y="2375"/>
              <a:ext cx="746" cy="478"/>
            </p:xfrm>
            <a:graphic>
              <a:graphicData uri="http://schemas.openxmlformats.org/presentationml/2006/ole">
                <p:oleObj spid="_x0000_s104454" name="Grafico" r:id="rId9" imgW="2052084" imgH="1339702" progId="Excel.Chart.8">
                  <p:embed/>
                </p:oleObj>
              </a:graphicData>
            </a:graphic>
          </p:graphicFrame>
          <p:graphicFrame>
            <p:nvGraphicFramePr>
              <p:cNvPr id="104455" name="Object 7"/>
              <p:cNvGraphicFramePr>
                <a:graphicFrameLocks noChangeAspect="1"/>
              </p:cNvGraphicFramePr>
              <p:nvPr/>
            </p:nvGraphicFramePr>
            <p:xfrm>
              <a:off x="960" y="2213"/>
              <a:ext cx="788" cy="505"/>
            </p:xfrm>
            <a:graphic>
              <a:graphicData uri="http://schemas.openxmlformats.org/presentationml/2006/ole">
                <p:oleObj spid="_x0000_s104455" name="Grafico" r:id="rId10" imgW="2052084" imgH="1339702" progId="Excel.Chart.8">
                  <p:embed/>
                </p:oleObj>
              </a:graphicData>
            </a:graphic>
          </p:graphicFrame>
          <p:graphicFrame>
            <p:nvGraphicFramePr>
              <p:cNvPr id="104456" name="Object 8"/>
              <p:cNvGraphicFramePr>
                <a:graphicFrameLocks noChangeAspect="1"/>
              </p:cNvGraphicFramePr>
              <p:nvPr/>
            </p:nvGraphicFramePr>
            <p:xfrm>
              <a:off x="912" y="1787"/>
              <a:ext cx="808" cy="518"/>
            </p:xfrm>
            <a:graphic>
              <a:graphicData uri="http://schemas.openxmlformats.org/presentationml/2006/ole">
                <p:oleObj spid="_x0000_s104456" name="Grafico" r:id="rId11" imgW="2052084" imgH="1339702" progId="Excel.Chart.8">
                  <p:embed/>
                </p:oleObj>
              </a:graphicData>
            </a:graphic>
          </p:graphicFrame>
          <p:graphicFrame>
            <p:nvGraphicFramePr>
              <p:cNvPr id="104457" name="Object 9"/>
              <p:cNvGraphicFramePr>
                <a:graphicFrameLocks noChangeAspect="1"/>
              </p:cNvGraphicFramePr>
              <p:nvPr/>
            </p:nvGraphicFramePr>
            <p:xfrm>
              <a:off x="1662" y="2467"/>
              <a:ext cx="864" cy="497"/>
            </p:xfrm>
            <a:graphic>
              <a:graphicData uri="http://schemas.openxmlformats.org/presentationml/2006/ole">
                <p:oleObj spid="_x0000_s104457" name="Grafico" r:id="rId12" imgW="2126512" imgH="1254642" progId="Excel.Chart.8">
                  <p:embed/>
                </p:oleObj>
              </a:graphicData>
            </a:graphic>
          </p:graphicFrame>
          <p:graphicFrame>
            <p:nvGraphicFramePr>
              <p:cNvPr id="104458" name="Object 10"/>
              <p:cNvGraphicFramePr>
                <a:graphicFrameLocks noChangeAspect="1"/>
              </p:cNvGraphicFramePr>
              <p:nvPr/>
            </p:nvGraphicFramePr>
            <p:xfrm>
              <a:off x="1339" y="2757"/>
              <a:ext cx="885" cy="515"/>
            </p:xfrm>
            <a:graphic>
              <a:graphicData uri="http://schemas.openxmlformats.org/presentationml/2006/ole">
                <p:oleObj spid="_x0000_s104458" name="Grafico" r:id="rId13" imgW="2296633" imgH="1360967" progId="Excel.Chart.8">
                  <p:embed/>
                </p:oleObj>
              </a:graphicData>
            </a:graphic>
          </p:graphicFrame>
          <p:graphicFrame>
            <p:nvGraphicFramePr>
              <p:cNvPr id="104459" name="Object 11"/>
              <p:cNvGraphicFramePr>
                <a:graphicFrameLocks noChangeAspect="1"/>
              </p:cNvGraphicFramePr>
              <p:nvPr/>
            </p:nvGraphicFramePr>
            <p:xfrm>
              <a:off x="1831" y="2825"/>
              <a:ext cx="876" cy="517"/>
            </p:xfrm>
            <a:graphic>
              <a:graphicData uri="http://schemas.openxmlformats.org/presentationml/2006/ole">
                <p:oleObj spid="_x0000_s104459" name="Grafico" r:id="rId14" imgW="2264735" imgH="1360967" progId="Excel.Chart.8">
                  <p:embed/>
                </p:oleObj>
              </a:graphicData>
            </a:graphic>
          </p:graphicFrame>
          <p:graphicFrame>
            <p:nvGraphicFramePr>
              <p:cNvPr id="104460" name="Object 12"/>
              <p:cNvGraphicFramePr>
                <a:graphicFrameLocks noChangeAspect="1"/>
              </p:cNvGraphicFramePr>
              <p:nvPr/>
            </p:nvGraphicFramePr>
            <p:xfrm>
              <a:off x="1984" y="3187"/>
              <a:ext cx="678" cy="499"/>
            </p:xfrm>
            <a:graphic>
              <a:graphicData uri="http://schemas.openxmlformats.org/presentationml/2006/ole">
                <p:oleObj spid="_x0000_s104460" name="Grafico" r:id="rId15" imgW="1903228" imgH="1424763" progId="Excel.Chart.8">
                  <p:embed/>
                </p:oleObj>
              </a:graphicData>
            </a:graphic>
          </p:graphicFrame>
          <p:graphicFrame>
            <p:nvGraphicFramePr>
              <p:cNvPr id="104461" name="Object 13"/>
              <p:cNvGraphicFramePr>
                <a:graphicFrameLocks noChangeAspect="1"/>
              </p:cNvGraphicFramePr>
              <p:nvPr/>
            </p:nvGraphicFramePr>
            <p:xfrm>
              <a:off x="2128" y="3139"/>
              <a:ext cx="1098" cy="500"/>
            </p:xfrm>
            <a:graphic>
              <a:graphicData uri="http://schemas.openxmlformats.org/presentationml/2006/ole">
                <p:oleObj spid="_x0000_s104461" name="Grafico" r:id="rId16" imgW="3232298" imgH="1509823" progId="Excel.Chart.8">
                  <p:embed/>
                </p:oleObj>
              </a:graphicData>
            </a:graphic>
          </p:graphicFrame>
          <p:graphicFrame>
            <p:nvGraphicFramePr>
              <p:cNvPr id="104462" name="Object 14"/>
              <p:cNvGraphicFramePr>
                <a:graphicFrameLocks noChangeAspect="1"/>
              </p:cNvGraphicFramePr>
              <p:nvPr/>
            </p:nvGraphicFramePr>
            <p:xfrm>
              <a:off x="2420" y="3500"/>
              <a:ext cx="639" cy="498"/>
            </p:xfrm>
            <a:graphic>
              <a:graphicData uri="http://schemas.openxmlformats.org/presentationml/2006/ole">
                <p:oleObj spid="_x0000_s104462" name="Grafico" r:id="rId17" imgW="1935126" imgH="1541721" progId="Excel.Chart.8">
                  <p:embed/>
                </p:oleObj>
              </a:graphicData>
            </a:graphic>
          </p:graphicFrame>
          <p:graphicFrame>
            <p:nvGraphicFramePr>
              <p:cNvPr id="104463" name="Object 15"/>
              <p:cNvGraphicFramePr>
                <a:graphicFrameLocks noChangeAspect="1"/>
              </p:cNvGraphicFramePr>
              <p:nvPr/>
            </p:nvGraphicFramePr>
            <p:xfrm>
              <a:off x="2714" y="3579"/>
              <a:ext cx="864" cy="530"/>
            </p:xfrm>
            <a:graphic>
              <a:graphicData uri="http://schemas.openxmlformats.org/presentationml/2006/ole">
                <p:oleObj spid="_x0000_s104463" name="Grafico" r:id="rId18" imgW="2477386" imgH="1562986" progId="Excel.Chart.8">
                  <p:embed/>
                </p:oleObj>
              </a:graphicData>
            </a:graphic>
          </p:graphicFrame>
          <p:graphicFrame>
            <p:nvGraphicFramePr>
              <p:cNvPr id="104464" name="Object 16"/>
              <p:cNvGraphicFramePr>
                <a:graphicFrameLocks noChangeAspect="1"/>
              </p:cNvGraphicFramePr>
              <p:nvPr/>
            </p:nvGraphicFramePr>
            <p:xfrm>
              <a:off x="3434" y="3302"/>
              <a:ext cx="543" cy="501"/>
            </p:xfrm>
            <a:graphic>
              <a:graphicData uri="http://schemas.openxmlformats.org/presentationml/2006/ole">
                <p:oleObj spid="_x0000_s104464" name="Grafico" r:id="rId19" imgW="1765005" imgH="1658679" progId="Excel.Chart.8">
                  <p:embed/>
                </p:oleObj>
              </a:graphicData>
            </a:graphic>
          </p:graphicFrame>
          <p:graphicFrame>
            <p:nvGraphicFramePr>
              <p:cNvPr id="104465" name="Object 17"/>
              <p:cNvGraphicFramePr>
                <a:graphicFrameLocks noChangeAspect="1"/>
              </p:cNvGraphicFramePr>
              <p:nvPr/>
            </p:nvGraphicFramePr>
            <p:xfrm>
              <a:off x="4138" y="3522"/>
              <a:ext cx="740" cy="475"/>
            </p:xfrm>
            <a:graphic>
              <a:graphicData uri="http://schemas.openxmlformats.org/presentationml/2006/ole">
                <p:oleObj spid="_x0000_s104465" name="Grafico" r:id="rId20" imgW="2052084" imgH="1339702" progId="Excel.Chart.8">
                  <p:embed/>
                </p:oleObj>
              </a:graphicData>
            </a:graphic>
          </p:graphicFrame>
          <p:graphicFrame>
            <p:nvGraphicFramePr>
              <p:cNvPr id="104466" name="Object 18"/>
              <p:cNvGraphicFramePr>
                <a:graphicFrameLocks noChangeAspect="1"/>
              </p:cNvGraphicFramePr>
              <p:nvPr/>
            </p:nvGraphicFramePr>
            <p:xfrm>
              <a:off x="4701" y="3713"/>
              <a:ext cx="740" cy="475"/>
            </p:xfrm>
            <a:graphic>
              <a:graphicData uri="http://schemas.openxmlformats.org/presentationml/2006/ole">
                <p:oleObj spid="_x0000_s104466" name="Chart" r:id="rId21" imgW="2052084" imgH="1339702" progId="Excel.Chart.8">
                  <p:embed/>
                </p:oleObj>
              </a:graphicData>
            </a:graphic>
          </p:graphicFrame>
          <p:sp>
            <p:nvSpPr>
              <p:cNvPr id="104507" name="Line 61"/>
              <p:cNvSpPr>
                <a:spLocks noChangeShapeType="1"/>
              </p:cNvSpPr>
              <p:nvPr/>
            </p:nvSpPr>
            <p:spPr bwMode="auto">
              <a:xfrm>
                <a:off x="783" y="1293"/>
                <a:ext cx="48"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08" name="Line 62"/>
              <p:cNvSpPr>
                <a:spLocks noChangeShapeType="1"/>
              </p:cNvSpPr>
              <p:nvPr/>
            </p:nvSpPr>
            <p:spPr bwMode="auto">
              <a:xfrm>
                <a:off x="921" y="1758"/>
                <a:ext cx="192"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09" name="Line 65"/>
              <p:cNvSpPr>
                <a:spLocks noChangeShapeType="1"/>
              </p:cNvSpPr>
              <p:nvPr/>
            </p:nvSpPr>
            <p:spPr bwMode="auto">
              <a:xfrm>
                <a:off x="1455" y="1914"/>
                <a:ext cx="96"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0" name="Line 66"/>
              <p:cNvSpPr>
                <a:spLocks noChangeShapeType="1"/>
              </p:cNvSpPr>
              <p:nvPr/>
            </p:nvSpPr>
            <p:spPr bwMode="auto">
              <a:xfrm flipH="1">
                <a:off x="1506" y="2118"/>
                <a:ext cx="240" cy="24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1" name="Line 67"/>
              <p:cNvSpPr>
                <a:spLocks noChangeShapeType="1"/>
              </p:cNvSpPr>
              <p:nvPr/>
            </p:nvSpPr>
            <p:spPr bwMode="auto">
              <a:xfrm flipH="1">
                <a:off x="1755" y="2346"/>
                <a:ext cx="96"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2" name="Line 68"/>
              <p:cNvSpPr>
                <a:spLocks noChangeShapeType="1"/>
              </p:cNvSpPr>
              <p:nvPr/>
            </p:nvSpPr>
            <p:spPr bwMode="auto">
              <a:xfrm>
                <a:off x="2277" y="2754"/>
                <a:ext cx="192"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3" name="Line 70"/>
              <p:cNvSpPr>
                <a:spLocks noChangeShapeType="1"/>
              </p:cNvSpPr>
              <p:nvPr/>
            </p:nvSpPr>
            <p:spPr bwMode="auto">
              <a:xfrm flipH="1">
                <a:off x="1911" y="2886"/>
                <a:ext cx="576"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4" name="Line 71"/>
              <p:cNvSpPr>
                <a:spLocks noChangeShapeType="1"/>
              </p:cNvSpPr>
              <p:nvPr/>
            </p:nvSpPr>
            <p:spPr bwMode="auto">
              <a:xfrm flipH="1">
                <a:off x="2376" y="2937"/>
                <a:ext cx="96"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5" name="Line 72"/>
              <p:cNvSpPr>
                <a:spLocks noChangeShapeType="1"/>
              </p:cNvSpPr>
              <p:nvPr/>
            </p:nvSpPr>
            <p:spPr bwMode="auto">
              <a:xfrm flipH="1">
                <a:off x="2355" y="3066"/>
                <a:ext cx="192" cy="192"/>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6" name="Line 73"/>
              <p:cNvSpPr>
                <a:spLocks noChangeShapeType="1"/>
              </p:cNvSpPr>
              <p:nvPr/>
            </p:nvSpPr>
            <p:spPr bwMode="auto">
              <a:xfrm>
                <a:off x="2640" y="3066"/>
                <a:ext cx="0" cy="144"/>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7" name="Line 74"/>
              <p:cNvSpPr>
                <a:spLocks noChangeShapeType="1"/>
              </p:cNvSpPr>
              <p:nvPr/>
            </p:nvSpPr>
            <p:spPr bwMode="auto">
              <a:xfrm flipH="1">
                <a:off x="2910" y="3549"/>
                <a:ext cx="96"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8" name="Line 75"/>
              <p:cNvSpPr>
                <a:spLocks noChangeShapeType="1"/>
              </p:cNvSpPr>
              <p:nvPr/>
            </p:nvSpPr>
            <p:spPr bwMode="auto">
              <a:xfrm flipH="1">
                <a:off x="3201" y="3516"/>
                <a:ext cx="0" cy="144"/>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19" name="Line 76"/>
              <p:cNvSpPr>
                <a:spLocks noChangeShapeType="1"/>
              </p:cNvSpPr>
              <p:nvPr/>
            </p:nvSpPr>
            <p:spPr bwMode="auto">
              <a:xfrm flipH="1">
                <a:off x="3597" y="3936"/>
                <a:ext cx="48"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20" name="Line 77"/>
              <p:cNvSpPr>
                <a:spLocks noChangeShapeType="1"/>
              </p:cNvSpPr>
              <p:nvPr/>
            </p:nvSpPr>
            <p:spPr bwMode="auto">
              <a:xfrm flipV="1">
                <a:off x="3663" y="3744"/>
                <a:ext cx="0" cy="96"/>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21" name="Line 78"/>
              <p:cNvSpPr>
                <a:spLocks noChangeShapeType="1"/>
              </p:cNvSpPr>
              <p:nvPr/>
            </p:nvSpPr>
            <p:spPr bwMode="auto">
              <a:xfrm>
                <a:off x="3798" y="3942"/>
                <a:ext cx="48" cy="48"/>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22" name="Line 84"/>
              <p:cNvSpPr>
                <a:spLocks noChangeShapeType="1"/>
              </p:cNvSpPr>
              <p:nvPr/>
            </p:nvSpPr>
            <p:spPr bwMode="auto">
              <a:xfrm>
                <a:off x="4257" y="3834"/>
                <a:ext cx="96"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23" name="Line 85"/>
              <p:cNvSpPr>
                <a:spLocks noChangeShapeType="1"/>
              </p:cNvSpPr>
              <p:nvPr/>
            </p:nvSpPr>
            <p:spPr bwMode="auto">
              <a:xfrm>
                <a:off x="4815" y="4035"/>
                <a:ext cx="96"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04524" name="Text Box 94"/>
              <p:cNvSpPr txBox="1">
                <a:spLocks noChangeArrowheads="1"/>
              </p:cNvSpPr>
              <p:nvPr/>
            </p:nvSpPr>
            <p:spPr bwMode="auto">
              <a:xfrm>
                <a:off x="230" y="3390"/>
                <a:ext cx="1233" cy="212"/>
              </a:xfrm>
              <a:prstGeom prst="rect">
                <a:avLst/>
              </a:prstGeom>
              <a:noFill/>
              <a:ln w="9525">
                <a:noFill/>
                <a:miter lim="800000"/>
                <a:headEnd/>
                <a:tailEnd/>
              </a:ln>
            </p:spPr>
            <p:txBody>
              <a:bodyPr wrap="none">
                <a:prstTxWarp prst="textNoShape">
                  <a:avLst/>
                </a:prstTxWarp>
                <a:spAutoFit/>
              </a:bodyPr>
              <a:lstStyle/>
              <a:p>
                <a:r>
                  <a:rPr lang="it-IT" sz="1600" i="1"/>
                  <a:t>Heterobasidion</a:t>
                </a:r>
                <a:r>
                  <a:rPr lang="it-IT" sz="1600"/>
                  <a:t> free</a:t>
                </a:r>
              </a:p>
            </p:txBody>
          </p:sp>
          <p:grpSp>
            <p:nvGrpSpPr>
              <p:cNvPr id="104525" name="Group 100"/>
              <p:cNvGrpSpPr>
                <a:grpSpLocks/>
              </p:cNvGrpSpPr>
              <p:nvPr/>
            </p:nvGrpSpPr>
            <p:grpSpPr bwMode="auto">
              <a:xfrm>
                <a:off x="82" y="3120"/>
                <a:ext cx="2802" cy="1008"/>
                <a:chOff x="82" y="3120"/>
                <a:chExt cx="2802" cy="1008"/>
              </a:xfrm>
            </p:grpSpPr>
            <p:sp>
              <p:nvSpPr>
                <p:cNvPr id="104526" name="Rectangle 89"/>
                <p:cNvSpPr>
                  <a:spLocks noChangeArrowheads="1"/>
                </p:cNvSpPr>
                <p:nvPr/>
              </p:nvSpPr>
              <p:spPr bwMode="auto">
                <a:xfrm>
                  <a:off x="82" y="3424"/>
                  <a:ext cx="144" cy="144"/>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sp>
              <p:nvSpPr>
                <p:cNvPr id="104527" name="Rectangle 90"/>
                <p:cNvSpPr>
                  <a:spLocks noChangeArrowheads="1"/>
                </p:cNvSpPr>
                <p:nvPr/>
              </p:nvSpPr>
              <p:spPr bwMode="auto">
                <a:xfrm>
                  <a:off x="84" y="3600"/>
                  <a:ext cx="144" cy="144"/>
                </a:xfrm>
                <a:prstGeom prst="rect">
                  <a:avLst/>
                </a:prstGeom>
                <a:solidFill>
                  <a:srgbClr val="99CC00"/>
                </a:solidFill>
                <a:ln w="9525">
                  <a:solidFill>
                    <a:schemeClr val="tx1"/>
                  </a:solidFill>
                  <a:miter lim="800000"/>
                  <a:headEnd/>
                  <a:tailEnd/>
                </a:ln>
              </p:spPr>
              <p:txBody>
                <a:bodyPr wrap="none" anchor="ctr">
                  <a:prstTxWarp prst="textNoShape">
                    <a:avLst/>
                  </a:prstTxWarp>
                </a:bodyPr>
                <a:lstStyle/>
                <a:p>
                  <a:endParaRPr lang="en-US"/>
                </a:p>
              </p:txBody>
            </p:sp>
            <p:sp>
              <p:nvSpPr>
                <p:cNvPr id="104528" name="Rectangle 91"/>
                <p:cNvSpPr>
                  <a:spLocks noChangeArrowheads="1"/>
                </p:cNvSpPr>
                <p:nvPr/>
              </p:nvSpPr>
              <p:spPr bwMode="auto">
                <a:xfrm>
                  <a:off x="84" y="3772"/>
                  <a:ext cx="144" cy="144"/>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04529" name="Rectangle 92"/>
                <p:cNvSpPr>
                  <a:spLocks noChangeArrowheads="1"/>
                </p:cNvSpPr>
                <p:nvPr/>
              </p:nvSpPr>
              <p:spPr bwMode="auto">
                <a:xfrm>
                  <a:off x="84" y="3946"/>
                  <a:ext cx="144" cy="144"/>
                </a:xfrm>
                <a:prstGeom prst="rect">
                  <a:avLst/>
                </a:prstGeom>
                <a:solidFill>
                  <a:srgbClr val="FF9900"/>
                </a:solidFill>
                <a:ln w="9525">
                  <a:solidFill>
                    <a:schemeClr val="tx1"/>
                  </a:solidFill>
                  <a:miter lim="800000"/>
                  <a:headEnd/>
                  <a:tailEnd/>
                </a:ln>
              </p:spPr>
              <p:txBody>
                <a:bodyPr wrap="none" anchor="ctr">
                  <a:prstTxWarp prst="textNoShape">
                    <a:avLst/>
                  </a:prstTxWarp>
                </a:bodyPr>
                <a:lstStyle/>
                <a:p>
                  <a:endParaRPr lang="en-US"/>
                </a:p>
              </p:txBody>
            </p:sp>
            <p:sp>
              <p:nvSpPr>
                <p:cNvPr id="104530" name="Text Box 93"/>
                <p:cNvSpPr txBox="1">
                  <a:spLocks noChangeArrowheads="1"/>
                </p:cNvSpPr>
                <p:nvPr/>
              </p:nvSpPr>
              <p:spPr bwMode="auto">
                <a:xfrm>
                  <a:off x="192" y="3120"/>
                  <a:ext cx="1164" cy="231"/>
                </a:xfrm>
                <a:prstGeom prst="rect">
                  <a:avLst/>
                </a:prstGeom>
                <a:noFill/>
                <a:ln w="9525">
                  <a:noFill/>
                  <a:miter lim="800000"/>
                  <a:headEnd/>
                  <a:tailEnd/>
                </a:ln>
              </p:spPr>
              <p:txBody>
                <a:bodyPr wrap="none">
                  <a:prstTxWarp prst="textNoShape">
                    <a:avLst/>
                  </a:prstTxWarp>
                  <a:spAutoFit/>
                </a:bodyPr>
                <a:lstStyle/>
                <a:p>
                  <a:r>
                    <a:rPr lang="it-IT" sz="1800" b="1"/>
                    <a:t>wood disks (%)</a:t>
                  </a:r>
                </a:p>
              </p:txBody>
            </p:sp>
            <p:sp>
              <p:nvSpPr>
                <p:cNvPr id="104531" name="Text Box 95"/>
                <p:cNvSpPr txBox="1">
                  <a:spLocks noChangeArrowheads="1"/>
                </p:cNvSpPr>
                <p:nvPr/>
              </p:nvSpPr>
              <p:spPr bwMode="auto">
                <a:xfrm>
                  <a:off x="220" y="3560"/>
                  <a:ext cx="1909" cy="212"/>
                </a:xfrm>
                <a:prstGeom prst="rect">
                  <a:avLst/>
                </a:prstGeom>
                <a:noFill/>
                <a:ln w="9525">
                  <a:noFill/>
                  <a:miter lim="800000"/>
                  <a:headEnd/>
                  <a:tailEnd/>
                </a:ln>
              </p:spPr>
              <p:txBody>
                <a:bodyPr wrap="none">
                  <a:prstTxWarp prst="textNoShape">
                    <a:avLst/>
                  </a:prstTxWarp>
                  <a:spAutoFit/>
                </a:bodyPr>
                <a:lstStyle/>
                <a:p>
                  <a:r>
                    <a:rPr lang="it-IT" sz="1600"/>
                    <a:t>with EU </a:t>
                  </a:r>
                  <a:r>
                    <a:rPr lang="it-IT" sz="1600" i="1"/>
                    <a:t>Heterobasidion</a:t>
                  </a:r>
                  <a:r>
                    <a:rPr lang="it-IT" sz="1600"/>
                    <a:t> spores </a:t>
                  </a:r>
                </a:p>
              </p:txBody>
            </p:sp>
            <p:sp>
              <p:nvSpPr>
                <p:cNvPr id="104532" name="Text Box 96"/>
                <p:cNvSpPr txBox="1">
                  <a:spLocks noChangeArrowheads="1"/>
                </p:cNvSpPr>
                <p:nvPr/>
              </p:nvSpPr>
              <p:spPr bwMode="auto">
                <a:xfrm>
                  <a:off x="230" y="3744"/>
                  <a:ext cx="1909" cy="212"/>
                </a:xfrm>
                <a:prstGeom prst="rect">
                  <a:avLst/>
                </a:prstGeom>
                <a:noFill/>
                <a:ln w="9525">
                  <a:noFill/>
                  <a:miter lim="800000"/>
                  <a:headEnd/>
                  <a:tailEnd/>
                </a:ln>
              </p:spPr>
              <p:txBody>
                <a:bodyPr wrap="none">
                  <a:prstTxWarp prst="textNoShape">
                    <a:avLst/>
                  </a:prstTxWarp>
                  <a:spAutoFit/>
                </a:bodyPr>
                <a:lstStyle/>
                <a:p>
                  <a:r>
                    <a:rPr lang="it-IT" sz="1600"/>
                    <a:t>with NA </a:t>
                  </a:r>
                  <a:r>
                    <a:rPr lang="it-IT" sz="1600" i="1"/>
                    <a:t>Heterobasidion</a:t>
                  </a:r>
                  <a:r>
                    <a:rPr lang="it-IT" sz="1600"/>
                    <a:t> spores </a:t>
                  </a:r>
                </a:p>
              </p:txBody>
            </p:sp>
            <p:sp>
              <p:nvSpPr>
                <p:cNvPr id="104533" name="Text Box 97"/>
                <p:cNvSpPr txBox="1">
                  <a:spLocks noChangeArrowheads="1"/>
                </p:cNvSpPr>
                <p:nvPr/>
              </p:nvSpPr>
              <p:spPr bwMode="auto">
                <a:xfrm>
                  <a:off x="228" y="3916"/>
                  <a:ext cx="2656" cy="212"/>
                </a:xfrm>
                <a:prstGeom prst="rect">
                  <a:avLst/>
                </a:prstGeom>
                <a:noFill/>
                <a:ln w="9525">
                  <a:noFill/>
                  <a:miter lim="800000"/>
                  <a:headEnd/>
                  <a:tailEnd/>
                </a:ln>
              </p:spPr>
              <p:txBody>
                <a:bodyPr wrap="none">
                  <a:prstTxWarp prst="textNoShape">
                    <a:avLst/>
                  </a:prstTxWarp>
                  <a:spAutoFit/>
                </a:bodyPr>
                <a:lstStyle/>
                <a:p>
                  <a:r>
                    <a:rPr lang="it-IT" sz="1600"/>
                    <a:t>with both EU and NA </a:t>
                  </a:r>
                  <a:r>
                    <a:rPr lang="it-IT" sz="1600" i="1"/>
                    <a:t>Heterobasidion</a:t>
                  </a:r>
                  <a:r>
                    <a:rPr lang="it-IT" sz="1600"/>
                    <a:t> spores </a:t>
                  </a:r>
                </a:p>
              </p:txBody>
            </p:sp>
          </p:grpSp>
        </p:grpSp>
      </p:grpSp>
      <p:grpSp>
        <p:nvGrpSpPr>
          <p:cNvPr id="104468" name="Group 2"/>
          <p:cNvGrpSpPr>
            <a:grpSpLocks/>
          </p:cNvGrpSpPr>
          <p:nvPr/>
        </p:nvGrpSpPr>
        <p:grpSpPr bwMode="auto">
          <a:xfrm>
            <a:off x="0" y="0"/>
            <a:ext cx="8129588" cy="1528763"/>
            <a:chOff x="0" y="0"/>
            <a:chExt cx="5121" cy="963"/>
          </a:xfrm>
        </p:grpSpPr>
        <p:sp>
          <p:nvSpPr>
            <p:cNvPr id="104471" name="Rectangle 3"/>
            <p:cNvSpPr>
              <a:spLocks noChangeArrowheads="1"/>
            </p:cNvSpPr>
            <p:nvPr/>
          </p:nvSpPr>
          <p:spPr bwMode="auto">
            <a:xfrm>
              <a:off x="0" y="0"/>
              <a:ext cx="1008" cy="960"/>
            </a:xfrm>
            <a:prstGeom prst="rect">
              <a:avLst/>
            </a:prstGeom>
            <a:solidFill>
              <a:srgbClr val="CCCC00"/>
            </a:solidFill>
            <a:ln w="9525">
              <a:noFill/>
              <a:miter lim="800000"/>
              <a:headEnd/>
              <a:tailEnd/>
            </a:ln>
          </p:spPr>
          <p:txBody>
            <a:bodyPr wrap="none" anchor="ctr">
              <a:prstTxWarp prst="textNoShape">
                <a:avLst/>
              </a:prstTxWarp>
            </a:bodyPr>
            <a:lstStyle/>
            <a:p>
              <a:endParaRPr lang="en-US"/>
            </a:p>
          </p:txBody>
        </p:sp>
        <p:sp>
          <p:nvSpPr>
            <p:cNvPr id="104472" name="AutoShape 4"/>
            <p:cNvSpPr>
              <a:spLocks noChangeAspect="1" noChangeArrowheads="1" noTextEdit="1"/>
            </p:cNvSpPr>
            <p:nvPr/>
          </p:nvSpPr>
          <p:spPr bwMode="auto">
            <a:xfrm>
              <a:off x="72" y="81"/>
              <a:ext cx="864" cy="816"/>
            </a:xfrm>
            <a:prstGeom prst="rect">
              <a:avLst/>
            </a:prstGeom>
            <a:solidFill>
              <a:srgbClr val="33CCCC"/>
            </a:solidFill>
            <a:ln w="9525">
              <a:noFill/>
              <a:miter lim="800000"/>
              <a:headEnd/>
              <a:tailEnd/>
            </a:ln>
          </p:spPr>
          <p:txBody>
            <a:bodyPr>
              <a:prstTxWarp prst="textNoShape">
                <a:avLst/>
              </a:prstTxWarp>
            </a:bodyPr>
            <a:lstStyle/>
            <a:p>
              <a:endParaRPr lang="en-US"/>
            </a:p>
          </p:txBody>
        </p:sp>
        <p:grpSp>
          <p:nvGrpSpPr>
            <p:cNvPr id="104473" name="Group 5"/>
            <p:cNvGrpSpPr>
              <a:grpSpLocks/>
            </p:cNvGrpSpPr>
            <p:nvPr/>
          </p:nvGrpSpPr>
          <p:grpSpPr bwMode="auto">
            <a:xfrm>
              <a:off x="130" y="140"/>
              <a:ext cx="699" cy="652"/>
              <a:chOff x="3086" y="1118"/>
              <a:chExt cx="1574" cy="1349"/>
            </a:xfrm>
          </p:grpSpPr>
          <p:sp>
            <p:nvSpPr>
              <p:cNvPr id="104475" name="Freeform 6"/>
              <p:cNvSpPr>
                <a:spLocks/>
              </p:cNvSpPr>
              <p:nvPr/>
            </p:nvSpPr>
            <p:spPr bwMode="auto">
              <a:xfrm>
                <a:off x="4301" y="1578"/>
                <a:ext cx="119" cy="171"/>
              </a:xfrm>
              <a:custGeom>
                <a:avLst/>
                <a:gdLst>
                  <a:gd name="T0" fmla="*/ 37 w 238"/>
                  <a:gd name="T1" fmla="*/ 16 h 341"/>
                  <a:gd name="T2" fmla="*/ 36 w 238"/>
                  <a:gd name="T3" fmla="*/ 22 h 341"/>
                  <a:gd name="T4" fmla="*/ 35 w 238"/>
                  <a:gd name="T5" fmla="*/ 28 h 341"/>
                  <a:gd name="T6" fmla="*/ 33 w 238"/>
                  <a:gd name="T7" fmla="*/ 36 h 341"/>
                  <a:gd name="T8" fmla="*/ 32 w 238"/>
                  <a:gd name="T9" fmla="*/ 45 h 341"/>
                  <a:gd name="T10" fmla="*/ 30 w 238"/>
                  <a:gd name="T11" fmla="*/ 54 h 341"/>
                  <a:gd name="T12" fmla="*/ 28 w 238"/>
                  <a:gd name="T13" fmla="*/ 64 h 341"/>
                  <a:gd name="T14" fmla="*/ 26 w 238"/>
                  <a:gd name="T15" fmla="*/ 75 h 341"/>
                  <a:gd name="T16" fmla="*/ 23 w 238"/>
                  <a:gd name="T17" fmla="*/ 87 h 341"/>
                  <a:gd name="T18" fmla="*/ 20 w 238"/>
                  <a:gd name="T19" fmla="*/ 98 h 341"/>
                  <a:gd name="T20" fmla="*/ 17 w 238"/>
                  <a:gd name="T21" fmla="*/ 109 h 341"/>
                  <a:gd name="T22" fmla="*/ 14 w 238"/>
                  <a:gd name="T23" fmla="*/ 120 h 341"/>
                  <a:gd name="T24" fmla="*/ 11 w 238"/>
                  <a:gd name="T25" fmla="*/ 129 h 341"/>
                  <a:gd name="T26" fmla="*/ 8 w 238"/>
                  <a:gd name="T27" fmla="*/ 138 h 341"/>
                  <a:gd name="T28" fmla="*/ 5 w 238"/>
                  <a:gd name="T29" fmla="*/ 146 h 341"/>
                  <a:gd name="T30" fmla="*/ 0 w 238"/>
                  <a:gd name="T31" fmla="*/ 154 h 341"/>
                  <a:gd name="T32" fmla="*/ 2 w 238"/>
                  <a:gd name="T33" fmla="*/ 162 h 341"/>
                  <a:gd name="T34" fmla="*/ 8 w 238"/>
                  <a:gd name="T35" fmla="*/ 167 h 341"/>
                  <a:gd name="T36" fmla="*/ 14 w 238"/>
                  <a:gd name="T37" fmla="*/ 168 h 341"/>
                  <a:gd name="T38" fmla="*/ 20 w 238"/>
                  <a:gd name="T39" fmla="*/ 170 h 341"/>
                  <a:gd name="T40" fmla="*/ 27 w 238"/>
                  <a:gd name="T41" fmla="*/ 171 h 341"/>
                  <a:gd name="T42" fmla="*/ 35 w 238"/>
                  <a:gd name="T43" fmla="*/ 171 h 341"/>
                  <a:gd name="T44" fmla="*/ 41 w 238"/>
                  <a:gd name="T45" fmla="*/ 170 h 341"/>
                  <a:gd name="T46" fmla="*/ 48 w 238"/>
                  <a:gd name="T47" fmla="*/ 168 h 341"/>
                  <a:gd name="T48" fmla="*/ 54 w 238"/>
                  <a:gd name="T49" fmla="*/ 168 h 341"/>
                  <a:gd name="T50" fmla="*/ 63 w 238"/>
                  <a:gd name="T51" fmla="*/ 164 h 341"/>
                  <a:gd name="T52" fmla="*/ 69 w 238"/>
                  <a:gd name="T53" fmla="*/ 159 h 341"/>
                  <a:gd name="T54" fmla="*/ 69 w 238"/>
                  <a:gd name="T55" fmla="*/ 153 h 341"/>
                  <a:gd name="T56" fmla="*/ 69 w 238"/>
                  <a:gd name="T57" fmla="*/ 144 h 341"/>
                  <a:gd name="T58" fmla="*/ 70 w 238"/>
                  <a:gd name="T59" fmla="*/ 138 h 341"/>
                  <a:gd name="T60" fmla="*/ 72 w 238"/>
                  <a:gd name="T61" fmla="*/ 131 h 341"/>
                  <a:gd name="T62" fmla="*/ 73 w 238"/>
                  <a:gd name="T63" fmla="*/ 122 h 341"/>
                  <a:gd name="T64" fmla="*/ 75 w 238"/>
                  <a:gd name="T65" fmla="*/ 113 h 341"/>
                  <a:gd name="T66" fmla="*/ 78 w 238"/>
                  <a:gd name="T67" fmla="*/ 104 h 341"/>
                  <a:gd name="T68" fmla="*/ 81 w 238"/>
                  <a:gd name="T69" fmla="*/ 94 h 341"/>
                  <a:gd name="T70" fmla="*/ 85 w 238"/>
                  <a:gd name="T71" fmla="*/ 84 h 341"/>
                  <a:gd name="T72" fmla="*/ 88 w 238"/>
                  <a:gd name="T73" fmla="*/ 75 h 341"/>
                  <a:gd name="T74" fmla="*/ 93 w 238"/>
                  <a:gd name="T75" fmla="*/ 64 h 341"/>
                  <a:gd name="T76" fmla="*/ 98 w 238"/>
                  <a:gd name="T77" fmla="*/ 55 h 341"/>
                  <a:gd name="T78" fmla="*/ 103 w 238"/>
                  <a:gd name="T79" fmla="*/ 46 h 341"/>
                  <a:gd name="T80" fmla="*/ 109 w 238"/>
                  <a:gd name="T81" fmla="*/ 36 h 341"/>
                  <a:gd name="T82" fmla="*/ 115 w 238"/>
                  <a:gd name="T83" fmla="*/ 28 h 341"/>
                  <a:gd name="T84" fmla="*/ 91 w 238"/>
                  <a:gd name="T85" fmla="*/ 0 h 341"/>
                  <a:gd name="T86" fmla="*/ 37 w 238"/>
                  <a:gd name="T87" fmla="*/ 16 h 3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8"/>
                  <a:gd name="T133" fmla="*/ 0 h 341"/>
                  <a:gd name="T134" fmla="*/ 238 w 238"/>
                  <a:gd name="T135" fmla="*/ 341 h 3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8" h="341">
                    <a:moveTo>
                      <a:pt x="74" y="31"/>
                    </a:moveTo>
                    <a:lnTo>
                      <a:pt x="73" y="32"/>
                    </a:lnTo>
                    <a:lnTo>
                      <a:pt x="73" y="39"/>
                    </a:lnTo>
                    <a:lnTo>
                      <a:pt x="71" y="43"/>
                    </a:lnTo>
                    <a:lnTo>
                      <a:pt x="70" y="50"/>
                    </a:lnTo>
                    <a:lnTo>
                      <a:pt x="69" y="56"/>
                    </a:lnTo>
                    <a:lnTo>
                      <a:pt x="69" y="64"/>
                    </a:lnTo>
                    <a:lnTo>
                      <a:pt x="66" y="71"/>
                    </a:lnTo>
                    <a:lnTo>
                      <a:pt x="65" y="79"/>
                    </a:lnTo>
                    <a:lnTo>
                      <a:pt x="63" y="89"/>
                    </a:lnTo>
                    <a:lnTo>
                      <a:pt x="62" y="98"/>
                    </a:lnTo>
                    <a:lnTo>
                      <a:pt x="59" y="108"/>
                    </a:lnTo>
                    <a:lnTo>
                      <a:pt x="58" y="117"/>
                    </a:lnTo>
                    <a:lnTo>
                      <a:pt x="55" y="128"/>
                    </a:lnTo>
                    <a:lnTo>
                      <a:pt x="54" y="140"/>
                    </a:lnTo>
                    <a:lnTo>
                      <a:pt x="51" y="150"/>
                    </a:lnTo>
                    <a:lnTo>
                      <a:pt x="48" y="162"/>
                    </a:lnTo>
                    <a:lnTo>
                      <a:pt x="45" y="173"/>
                    </a:lnTo>
                    <a:lnTo>
                      <a:pt x="43" y="184"/>
                    </a:lnTo>
                    <a:lnTo>
                      <a:pt x="40" y="195"/>
                    </a:lnTo>
                    <a:lnTo>
                      <a:pt x="37" y="206"/>
                    </a:lnTo>
                    <a:lnTo>
                      <a:pt x="33" y="217"/>
                    </a:lnTo>
                    <a:lnTo>
                      <a:pt x="32" y="229"/>
                    </a:lnTo>
                    <a:lnTo>
                      <a:pt x="28" y="239"/>
                    </a:lnTo>
                    <a:lnTo>
                      <a:pt x="25" y="248"/>
                    </a:lnTo>
                    <a:lnTo>
                      <a:pt x="22" y="258"/>
                    </a:lnTo>
                    <a:lnTo>
                      <a:pt x="18" y="268"/>
                    </a:lnTo>
                    <a:lnTo>
                      <a:pt x="15" y="276"/>
                    </a:lnTo>
                    <a:lnTo>
                      <a:pt x="13" y="284"/>
                    </a:lnTo>
                    <a:lnTo>
                      <a:pt x="9" y="291"/>
                    </a:lnTo>
                    <a:lnTo>
                      <a:pt x="6" y="298"/>
                    </a:lnTo>
                    <a:lnTo>
                      <a:pt x="0" y="307"/>
                    </a:lnTo>
                    <a:lnTo>
                      <a:pt x="0" y="317"/>
                    </a:lnTo>
                    <a:lnTo>
                      <a:pt x="3" y="324"/>
                    </a:lnTo>
                    <a:lnTo>
                      <a:pt x="13" y="332"/>
                    </a:lnTo>
                    <a:lnTo>
                      <a:pt x="15" y="333"/>
                    </a:lnTo>
                    <a:lnTo>
                      <a:pt x="21" y="336"/>
                    </a:lnTo>
                    <a:lnTo>
                      <a:pt x="28" y="336"/>
                    </a:lnTo>
                    <a:lnTo>
                      <a:pt x="33" y="339"/>
                    </a:lnTo>
                    <a:lnTo>
                      <a:pt x="40" y="340"/>
                    </a:lnTo>
                    <a:lnTo>
                      <a:pt x="47" y="341"/>
                    </a:lnTo>
                    <a:lnTo>
                      <a:pt x="54" y="341"/>
                    </a:lnTo>
                    <a:lnTo>
                      <a:pt x="62" y="341"/>
                    </a:lnTo>
                    <a:lnTo>
                      <a:pt x="69" y="341"/>
                    </a:lnTo>
                    <a:lnTo>
                      <a:pt x="76" y="341"/>
                    </a:lnTo>
                    <a:lnTo>
                      <a:pt x="82" y="340"/>
                    </a:lnTo>
                    <a:lnTo>
                      <a:pt x="89" y="339"/>
                    </a:lnTo>
                    <a:lnTo>
                      <a:pt x="96" y="336"/>
                    </a:lnTo>
                    <a:lnTo>
                      <a:pt x="103" y="336"/>
                    </a:lnTo>
                    <a:lnTo>
                      <a:pt x="108" y="335"/>
                    </a:lnTo>
                    <a:lnTo>
                      <a:pt x="115" y="333"/>
                    </a:lnTo>
                    <a:lnTo>
                      <a:pt x="125" y="328"/>
                    </a:lnTo>
                    <a:lnTo>
                      <a:pt x="134" y="324"/>
                    </a:lnTo>
                    <a:lnTo>
                      <a:pt x="138" y="318"/>
                    </a:lnTo>
                    <a:lnTo>
                      <a:pt x="140" y="313"/>
                    </a:lnTo>
                    <a:lnTo>
                      <a:pt x="138" y="305"/>
                    </a:lnTo>
                    <a:lnTo>
                      <a:pt x="138" y="295"/>
                    </a:lnTo>
                    <a:lnTo>
                      <a:pt x="138" y="288"/>
                    </a:lnTo>
                    <a:lnTo>
                      <a:pt x="138" y="281"/>
                    </a:lnTo>
                    <a:lnTo>
                      <a:pt x="140" y="276"/>
                    </a:lnTo>
                    <a:lnTo>
                      <a:pt x="143" y="269"/>
                    </a:lnTo>
                    <a:lnTo>
                      <a:pt x="143" y="261"/>
                    </a:lnTo>
                    <a:lnTo>
                      <a:pt x="144" y="251"/>
                    </a:lnTo>
                    <a:lnTo>
                      <a:pt x="145" y="243"/>
                    </a:lnTo>
                    <a:lnTo>
                      <a:pt x="149" y="235"/>
                    </a:lnTo>
                    <a:lnTo>
                      <a:pt x="149" y="225"/>
                    </a:lnTo>
                    <a:lnTo>
                      <a:pt x="154" y="217"/>
                    </a:lnTo>
                    <a:lnTo>
                      <a:pt x="156" y="207"/>
                    </a:lnTo>
                    <a:lnTo>
                      <a:pt x="159" y="199"/>
                    </a:lnTo>
                    <a:lnTo>
                      <a:pt x="162" y="188"/>
                    </a:lnTo>
                    <a:lnTo>
                      <a:pt x="164" y="179"/>
                    </a:lnTo>
                    <a:lnTo>
                      <a:pt x="169" y="168"/>
                    </a:lnTo>
                    <a:lnTo>
                      <a:pt x="173" y="158"/>
                    </a:lnTo>
                    <a:lnTo>
                      <a:pt x="175" y="149"/>
                    </a:lnTo>
                    <a:lnTo>
                      <a:pt x="181" y="138"/>
                    </a:lnTo>
                    <a:lnTo>
                      <a:pt x="185" y="128"/>
                    </a:lnTo>
                    <a:lnTo>
                      <a:pt x="190" y="119"/>
                    </a:lnTo>
                    <a:lnTo>
                      <a:pt x="195" y="109"/>
                    </a:lnTo>
                    <a:lnTo>
                      <a:pt x="200" y="99"/>
                    </a:lnTo>
                    <a:lnTo>
                      <a:pt x="205" y="91"/>
                    </a:lnTo>
                    <a:lnTo>
                      <a:pt x="212" y="82"/>
                    </a:lnTo>
                    <a:lnTo>
                      <a:pt x="218" y="72"/>
                    </a:lnTo>
                    <a:lnTo>
                      <a:pt x="225" y="65"/>
                    </a:lnTo>
                    <a:lnTo>
                      <a:pt x="230" y="56"/>
                    </a:lnTo>
                    <a:lnTo>
                      <a:pt x="238" y="50"/>
                    </a:lnTo>
                    <a:lnTo>
                      <a:pt x="181" y="0"/>
                    </a:lnTo>
                    <a:lnTo>
                      <a:pt x="74" y="31"/>
                    </a:lnTo>
                    <a:close/>
                  </a:path>
                </a:pathLst>
              </a:custGeom>
              <a:solidFill>
                <a:schemeClr val="tx1"/>
              </a:solidFill>
              <a:ln w="9525">
                <a:noFill/>
                <a:round/>
                <a:headEnd/>
                <a:tailEnd/>
              </a:ln>
            </p:spPr>
            <p:txBody>
              <a:bodyPr>
                <a:prstTxWarp prst="textNoShape">
                  <a:avLst/>
                </a:prstTxWarp>
              </a:bodyPr>
              <a:lstStyle/>
              <a:p>
                <a:endParaRPr lang="en-US"/>
              </a:p>
            </p:txBody>
          </p:sp>
          <p:sp>
            <p:nvSpPr>
              <p:cNvPr id="104476" name="Freeform 7"/>
              <p:cNvSpPr>
                <a:spLocks/>
              </p:cNvSpPr>
              <p:nvPr/>
            </p:nvSpPr>
            <p:spPr bwMode="auto">
              <a:xfrm>
                <a:off x="4168" y="1767"/>
                <a:ext cx="103" cy="91"/>
              </a:xfrm>
              <a:custGeom>
                <a:avLst/>
                <a:gdLst>
                  <a:gd name="T0" fmla="*/ 64 w 207"/>
                  <a:gd name="T1" fmla="*/ 5 h 182"/>
                  <a:gd name="T2" fmla="*/ 57 w 207"/>
                  <a:gd name="T3" fmla="*/ 9 h 182"/>
                  <a:gd name="T4" fmla="*/ 50 w 207"/>
                  <a:gd name="T5" fmla="*/ 15 h 182"/>
                  <a:gd name="T6" fmla="*/ 44 w 207"/>
                  <a:gd name="T7" fmla="*/ 20 h 182"/>
                  <a:gd name="T8" fmla="*/ 38 w 207"/>
                  <a:gd name="T9" fmla="*/ 25 h 182"/>
                  <a:gd name="T10" fmla="*/ 32 w 207"/>
                  <a:gd name="T11" fmla="*/ 32 h 182"/>
                  <a:gd name="T12" fmla="*/ 25 w 207"/>
                  <a:gd name="T13" fmla="*/ 38 h 182"/>
                  <a:gd name="T14" fmla="*/ 19 w 207"/>
                  <a:gd name="T15" fmla="*/ 44 h 182"/>
                  <a:gd name="T16" fmla="*/ 12 w 207"/>
                  <a:gd name="T17" fmla="*/ 50 h 182"/>
                  <a:gd name="T18" fmla="*/ 7 w 207"/>
                  <a:gd name="T19" fmla="*/ 57 h 182"/>
                  <a:gd name="T20" fmla="*/ 2 w 207"/>
                  <a:gd name="T21" fmla="*/ 65 h 182"/>
                  <a:gd name="T22" fmla="*/ 0 w 207"/>
                  <a:gd name="T23" fmla="*/ 76 h 182"/>
                  <a:gd name="T24" fmla="*/ 3 w 207"/>
                  <a:gd name="T25" fmla="*/ 82 h 182"/>
                  <a:gd name="T26" fmla="*/ 8 w 207"/>
                  <a:gd name="T27" fmla="*/ 86 h 182"/>
                  <a:gd name="T28" fmla="*/ 15 w 207"/>
                  <a:gd name="T29" fmla="*/ 87 h 182"/>
                  <a:gd name="T30" fmla="*/ 21 w 207"/>
                  <a:gd name="T31" fmla="*/ 88 h 182"/>
                  <a:gd name="T32" fmla="*/ 27 w 207"/>
                  <a:gd name="T33" fmla="*/ 87 h 182"/>
                  <a:gd name="T34" fmla="*/ 33 w 207"/>
                  <a:gd name="T35" fmla="*/ 86 h 182"/>
                  <a:gd name="T36" fmla="*/ 41 w 207"/>
                  <a:gd name="T37" fmla="*/ 86 h 182"/>
                  <a:gd name="T38" fmla="*/ 47 w 207"/>
                  <a:gd name="T39" fmla="*/ 88 h 182"/>
                  <a:gd name="T40" fmla="*/ 52 w 207"/>
                  <a:gd name="T41" fmla="*/ 89 h 182"/>
                  <a:gd name="T42" fmla="*/ 59 w 207"/>
                  <a:gd name="T43" fmla="*/ 91 h 182"/>
                  <a:gd name="T44" fmla="*/ 66 w 207"/>
                  <a:gd name="T45" fmla="*/ 91 h 182"/>
                  <a:gd name="T46" fmla="*/ 73 w 207"/>
                  <a:gd name="T47" fmla="*/ 91 h 182"/>
                  <a:gd name="T48" fmla="*/ 79 w 207"/>
                  <a:gd name="T49" fmla="*/ 89 h 182"/>
                  <a:gd name="T50" fmla="*/ 84 w 207"/>
                  <a:gd name="T51" fmla="*/ 87 h 182"/>
                  <a:gd name="T52" fmla="*/ 88 w 207"/>
                  <a:gd name="T53" fmla="*/ 81 h 182"/>
                  <a:gd name="T54" fmla="*/ 89 w 207"/>
                  <a:gd name="T55" fmla="*/ 74 h 182"/>
                  <a:gd name="T56" fmla="*/ 91 w 207"/>
                  <a:gd name="T57" fmla="*/ 66 h 182"/>
                  <a:gd name="T58" fmla="*/ 94 w 207"/>
                  <a:gd name="T59" fmla="*/ 58 h 182"/>
                  <a:gd name="T60" fmla="*/ 98 w 207"/>
                  <a:gd name="T61" fmla="*/ 48 h 182"/>
                  <a:gd name="T62" fmla="*/ 100 w 207"/>
                  <a:gd name="T63" fmla="*/ 39 h 182"/>
                  <a:gd name="T64" fmla="*/ 102 w 207"/>
                  <a:gd name="T65" fmla="*/ 30 h 182"/>
                  <a:gd name="T66" fmla="*/ 103 w 207"/>
                  <a:gd name="T67" fmla="*/ 22 h 182"/>
                  <a:gd name="T68" fmla="*/ 102 w 207"/>
                  <a:gd name="T69" fmla="*/ 15 h 182"/>
                  <a:gd name="T70" fmla="*/ 96 w 207"/>
                  <a:gd name="T71" fmla="*/ 9 h 182"/>
                  <a:gd name="T72" fmla="*/ 86 w 207"/>
                  <a:gd name="T73" fmla="*/ 3 h 182"/>
                  <a:gd name="T74" fmla="*/ 77 w 207"/>
                  <a:gd name="T75" fmla="*/ 0 h 182"/>
                  <a:gd name="T76" fmla="*/ 68 w 207"/>
                  <a:gd name="T77" fmla="*/ 2 h 182"/>
                  <a:gd name="T78" fmla="*/ 65 w 207"/>
                  <a:gd name="T79" fmla="*/ 5 h 1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82"/>
                  <a:gd name="T122" fmla="*/ 207 w 207"/>
                  <a:gd name="T123" fmla="*/ 182 h 1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82">
                    <a:moveTo>
                      <a:pt x="131" y="9"/>
                    </a:moveTo>
                    <a:lnTo>
                      <a:pt x="129" y="9"/>
                    </a:lnTo>
                    <a:lnTo>
                      <a:pt x="123" y="13"/>
                    </a:lnTo>
                    <a:lnTo>
                      <a:pt x="115" y="18"/>
                    </a:lnTo>
                    <a:lnTo>
                      <a:pt x="107" y="25"/>
                    </a:lnTo>
                    <a:lnTo>
                      <a:pt x="100" y="29"/>
                    </a:lnTo>
                    <a:lnTo>
                      <a:pt x="94" y="35"/>
                    </a:lnTo>
                    <a:lnTo>
                      <a:pt x="89" y="39"/>
                    </a:lnTo>
                    <a:lnTo>
                      <a:pt x="83" y="44"/>
                    </a:lnTo>
                    <a:lnTo>
                      <a:pt x="77" y="50"/>
                    </a:lnTo>
                    <a:lnTo>
                      <a:pt x="70" y="56"/>
                    </a:lnTo>
                    <a:lnTo>
                      <a:pt x="64" y="63"/>
                    </a:lnTo>
                    <a:lnTo>
                      <a:pt x="58" y="70"/>
                    </a:lnTo>
                    <a:lnTo>
                      <a:pt x="51" y="76"/>
                    </a:lnTo>
                    <a:lnTo>
                      <a:pt x="45" y="81"/>
                    </a:lnTo>
                    <a:lnTo>
                      <a:pt x="38" y="88"/>
                    </a:lnTo>
                    <a:lnTo>
                      <a:pt x="32" y="95"/>
                    </a:lnTo>
                    <a:lnTo>
                      <a:pt x="25" y="100"/>
                    </a:lnTo>
                    <a:lnTo>
                      <a:pt x="21" y="106"/>
                    </a:lnTo>
                    <a:lnTo>
                      <a:pt x="15" y="113"/>
                    </a:lnTo>
                    <a:lnTo>
                      <a:pt x="12" y="119"/>
                    </a:lnTo>
                    <a:lnTo>
                      <a:pt x="4" y="130"/>
                    </a:lnTo>
                    <a:lnTo>
                      <a:pt x="1" y="141"/>
                    </a:lnTo>
                    <a:lnTo>
                      <a:pt x="0" y="151"/>
                    </a:lnTo>
                    <a:lnTo>
                      <a:pt x="4" y="159"/>
                    </a:lnTo>
                    <a:lnTo>
                      <a:pt x="7" y="164"/>
                    </a:lnTo>
                    <a:lnTo>
                      <a:pt x="12" y="169"/>
                    </a:lnTo>
                    <a:lnTo>
                      <a:pt x="16" y="171"/>
                    </a:lnTo>
                    <a:lnTo>
                      <a:pt x="23" y="174"/>
                    </a:lnTo>
                    <a:lnTo>
                      <a:pt x="30" y="174"/>
                    </a:lnTo>
                    <a:lnTo>
                      <a:pt x="36" y="175"/>
                    </a:lnTo>
                    <a:lnTo>
                      <a:pt x="42" y="175"/>
                    </a:lnTo>
                    <a:lnTo>
                      <a:pt x="49" y="175"/>
                    </a:lnTo>
                    <a:lnTo>
                      <a:pt x="55" y="173"/>
                    </a:lnTo>
                    <a:lnTo>
                      <a:pt x="60" y="173"/>
                    </a:lnTo>
                    <a:lnTo>
                      <a:pt x="67" y="171"/>
                    </a:lnTo>
                    <a:lnTo>
                      <a:pt x="74" y="171"/>
                    </a:lnTo>
                    <a:lnTo>
                      <a:pt x="83" y="171"/>
                    </a:lnTo>
                    <a:lnTo>
                      <a:pt x="92" y="174"/>
                    </a:lnTo>
                    <a:lnTo>
                      <a:pt x="94" y="175"/>
                    </a:lnTo>
                    <a:lnTo>
                      <a:pt x="100" y="177"/>
                    </a:lnTo>
                    <a:lnTo>
                      <a:pt x="105" y="178"/>
                    </a:lnTo>
                    <a:lnTo>
                      <a:pt x="112" y="181"/>
                    </a:lnTo>
                    <a:lnTo>
                      <a:pt x="119" y="182"/>
                    </a:lnTo>
                    <a:lnTo>
                      <a:pt x="126" y="182"/>
                    </a:lnTo>
                    <a:lnTo>
                      <a:pt x="133" y="182"/>
                    </a:lnTo>
                    <a:lnTo>
                      <a:pt x="141" y="182"/>
                    </a:lnTo>
                    <a:lnTo>
                      <a:pt x="146" y="181"/>
                    </a:lnTo>
                    <a:lnTo>
                      <a:pt x="152" y="180"/>
                    </a:lnTo>
                    <a:lnTo>
                      <a:pt x="159" y="177"/>
                    </a:lnTo>
                    <a:lnTo>
                      <a:pt x="166" y="177"/>
                    </a:lnTo>
                    <a:lnTo>
                      <a:pt x="168" y="173"/>
                    </a:lnTo>
                    <a:lnTo>
                      <a:pt x="172" y="167"/>
                    </a:lnTo>
                    <a:lnTo>
                      <a:pt x="176" y="162"/>
                    </a:lnTo>
                    <a:lnTo>
                      <a:pt x="178" y="156"/>
                    </a:lnTo>
                    <a:lnTo>
                      <a:pt x="178" y="148"/>
                    </a:lnTo>
                    <a:lnTo>
                      <a:pt x="181" y="141"/>
                    </a:lnTo>
                    <a:lnTo>
                      <a:pt x="182" y="132"/>
                    </a:lnTo>
                    <a:lnTo>
                      <a:pt x="186" y="125"/>
                    </a:lnTo>
                    <a:lnTo>
                      <a:pt x="189" y="115"/>
                    </a:lnTo>
                    <a:lnTo>
                      <a:pt x="192" y="106"/>
                    </a:lnTo>
                    <a:lnTo>
                      <a:pt x="196" y="96"/>
                    </a:lnTo>
                    <a:lnTo>
                      <a:pt x="200" y="87"/>
                    </a:lnTo>
                    <a:lnTo>
                      <a:pt x="201" y="77"/>
                    </a:lnTo>
                    <a:lnTo>
                      <a:pt x="204" y="67"/>
                    </a:lnTo>
                    <a:lnTo>
                      <a:pt x="205" y="59"/>
                    </a:lnTo>
                    <a:lnTo>
                      <a:pt x="207" y="51"/>
                    </a:lnTo>
                    <a:lnTo>
                      <a:pt x="207" y="43"/>
                    </a:lnTo>
                    <a:lnTo>
                      <a:pt x="207" y="36"/>
                    </a:lnTo>
                    <a:lnTo>
                      <a:pt x="204" y="29"/>
                    </a:lnTo>
                    <a:lnTo>
                      <a:pt x="201" y="26"/>
                    </a:lnTo>
                    <a:lnTo>
                      <a:pt x="192" y="17"/>
                    </a:lnTo>
                    <a:lnTo>
                      <a:pt x="182" y="11"/>
                    </a:lnTo>
                    <a:lnTo>
                      <a:pt x="172" y="5"/>
                    </a:lnTo>
                    <a:lnTo>
                      <a:pt x="164" y="3"/>
                    </a:lnTo>
                    <a:lnTo>
                      <a:pt x="155" y="0"/>
                    </a:lnTo>
                    <a:lnTo>
                      <a:pt x="146" y="0"/>
                    </a:lnTo>
                    <a:lnTo>
                      <a:pt x="137" y="3"/>
                    </a:lnTo>
                    <a:lnTo>
                      <a:pt x="131" y="9"/>
                    </a:lnTo>
                    <a:close/>
                  </a:path>
                </a:pathLst>
              </a:custGeom>
              <a:solidFill>
                <a:schemeClr val="tx1"/>
              </a:solidFill>
              <a:ln w="9525">
                <a:noFill/>
                <a:round/>
                <a:headEnd/>
                <a:tailEnd/>
              </a:ln>
            </p:spPr>
            <p:txBody>
              <a:bodyPr>
                <a:prstTxWarp prst="textNoShape">
                  <a:avLst/>
                </a:prstTxWarp>
              </a:bodyPr>
              <a:lstStyle/>
              <a:p>
                <a:endParaRPr lang="en-US"/>
              </a:p>
            </p:txBody>
          </p:sp>
          <p:sp>
            <p:nvSpPr>
              <p:cNvPr id="104477" name="Freeform 8"/>
              <p:cNvSpPr>
                <a:spLocks/>
              </p:cNvSpPr>
              <p:nvPr/>
            </p:nvSpPr>
            <p:spPr bwMode="auto">
              <a:xfrm>
                <a:off x="4074" y="1876"/>
                <a:ext cx="187" cy="121"/>
              </a:xfrm>
              <a:custGeom>
                <a:avLst/>
                <a:gdLst>
                  <a:gd name="T0" fmla="*/ 0 w 373"/>
                  <a:gd name="T1" fmla="*/ 84 h 242"/>
                  <a:gd name="T2" fmla="*/ 6 w 373"/>
                  <a:gd name="T3" fmla="*/ 96 h 242"/>
                  <a:gd name="T4" fmla="*/ 17 w 373"/>
                  <a:gd name="T5" fmla="*/ 102 h 242"/>
                  <a:gd name="T6" fmla="*/ 30 w 373"/>
                  <a:gd name="T7" fmla="*/ 101 h 242"/>
                  <a:gd name="T8" fmla="*/ 40 w 373"/>
                  <a:gd name="T9" fmla="*/ 102 h 242"/>
                  <a:gd name="T10" fmla="*/ 48 w 373"/>
                  <a:gd name="T11" fmla="*/ 104 h 242"/>
                  <a:gd name="T12" fmla="*/ 56 w 373"/>
                  <a:gd name="T13" fmla="*/ 110 h 242"/>
                  <a:gd name="T14" fmla="*/ 64 w 373"/>
                  <a:gd name="T15" fmla="*/ 116 h 242"/>
                  <a:gd name="T16" fmla="*/ 74 w 373"/>
                  <a:gd name="T17" fmla="*/ 120 h 242"/>
                  <a:gd name="T18" fmla="*/ 83 w 373"/>
                  <a:gd name="T19" fmla="*/ 120 h 242"/>
                  <a:gd name="T20" fmla="*/ 93 w 373"/>
                  <a:gd name="T21" fmla="*/ 120 h 242"/>
                  <a:gd name="T22" fmla="*/ 101 w 373"/>
                  <a:gd name="T23" fmla="*/ 114 h 242"/>
                  <a:gd name="T24" fmla="*/ 110 w 373"/>
                  <a:gd name="T25" fmla="*/ 106 h 242"/>
                  <a:gd name="T26" fmla="*/ 119 w 373"/>
                  <a:gd name="T27" fmla="*/ 103 h 242"/>
                  <a:gd name="T28" fmla="*/ 131 w 373"/>
                  <a:gd name="T29" fmla="*/ 103 h 242"/>
                  <a:gd name="T30" fmla="*/ 141 w 373"/>
                  <a:gd name="T31" fmla="*/ 103 h 242"/>
                  <a:gd name="T32" fmla="*/ 152 w 373"/>
                  <a:gd name="T33" fmla="*/ 102 h 242"/>
                  <a:gd name="T34" fmla="*/ 161 w 373"/>
                  <a:gd name="T35" fmla="*/ 95 h 242"/>
                  <a:gd name="T36" fmla="*/ 168 w 373"/>
                  <a:gd name="T37" fmla="*/ 84 h 242"/>
                  <a:gd name="T38" fmla="*/ 174 w 373"/>
                  <a:gd name="T39" fmla="*/ 69 h 242"/>
                  <a:gd name="T40" fmla="*/ 177 w 373"/>
                  <a:gd name="T41" fmla="*/ 61 h 242"/>
                  <a:gd name="T42" fmla="*/ 179 w 373"/>
                  <a:gd name="T43" fmla="*/ 51 h 242"/>
                  <a:gd name="T44" fmla="*/ 182 w 373"/>
                  <a:gd name="T45" fmla="*/ 41 h 242"/>
                  <a:gd name="T46" fmla="*/ 183 w 373"/>
                  <a:gd name="T47" fmla="*/ 32 h 242"/>
                  <a:gd name="T48" fmla="*/ 185 w 373"/>
                  <a:gd name="T49" fmla="*/ 23 h 242"/>
                  <a:gd name="T50" fmla="*/ 182 w 373"/>
                  <a:gd name="T51" fmla="*/ 13 h 242"/>
                  <a:gd name="T52" fmla="*/ 168 w 373"/>
                  <a:gd name="T53" fmla="*/ 15 h 242"/>
                  <a:gd name="T54" fmla="*/ 153 w 373"/>
                  <a:gd name="T55" fmla="*/ 12 h 242"/>
                  <a:gd name="T56" fmla="*/ 140 w 373"/>
                  <a:gd name="T57" fmla="*/ 10 h 242"/>
                  <a:gd name="T58" fmla="*/ 131 w 373"/>
                  <a:gd name="T59" fmla="*/ 12 h 242"/>
                  <a:gd name="T60" fmla="*/ 122 w 373"/>
                  <a:gd name="T61" fmla="*/ 13 h 242"/>
                  <a:gd name="T62" fmla="*/ 112 w 373"/>
                  <a:gd name="T63" fmla="*/ 12 h 242"/>
                  <a:gd name="T64" fmla="*/ 104 w 373"/>
                  <a:gd name="T65" fmla="*/ 6 h 242"/>
                  <a:gd name="T66" fmla="*/ 94 w 373"/>
                  <a:gd name="T67" fmla="*/ 0 h 242"/>
                  <a:gd name="T68" fmla="*/ 86 w 373"/>
                  <a:gd name="T69" fmla="*/ 0 h 242"/>
                  <a:gd name="T70" fmla="*/ 75 w 373"/>
                  <a:gd name="T71" fmla="*/ 2 h 242"/>
                  <a:gd name="T72" fmla="*/ 65 w 373"/>
                  <a:gd name="T73" fmla="*/ 6 h 242"/>
                  <a:gd name="T74" fmla="*/ 53 w 373"/>
                  <a:gd name="T75" fmla="*/ 13 h 242"/>
                  <a:gd name="T76" fmla="*/ 41 w 373"/>
                  <a:gd name="T77" fmla="*/ 23 h 242"/>
                  <a:gd name="T78" fmla="*/ 29 w 373"/>
                  <a:gd name="T79" fmla="*/ 33 h 242"/>
                  <a:gd name="T80" fmla="*/ 18 w 373"/>
                  <a:gd name="T81" fmla="*/ 47 h 242"/>
                  <a:gd name="T82" fmla="*/ 8 w 373"/>
                  <a:gd name="T83" fmla="*/ 62 h 242"/>
                  <a:gd name="T84" fmla="*/ 2 w 373"/>
                  <a:gd name="T85" fmla="*/ 74 h 242"/>
                  <a:gd name="T86" fmla="*/ 0 w 373"/>
                  <a:gd name="T87" fmla="*/ 81 h 2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3"/>
                  <a:gd name="T133" fmla="*/ 0 h 242"/>
                  <a:gd name="T134" fmla="*/ 373 w 373"/>
                  <a:gd name="T135" fmla="*/ 242 h 2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3" h="242">
                    <a:moveTo>
                      <a:pt x="0" y="161"/>
                    </a:moveTo>
                    <a:lnTo>
                      <a:pt x="0" y="163"/>
                    </a:lnTo>
                    <a:lnTo>
                      <a:pt x="0" y="168"/>
                    </a:lnTo>
                    <a:lnTo>
                      <a:pt x="2" y="175"/>
                    </a:lnTo>
                    <a:lnTo>
                      <a:pt x="7" y="183"/>
                    </a:lnTo>
                    <a:lnTo>
                      <a:pt x="12" y="191"/>
                    </a:lnTo>
                    <a:lnTo>
                      <a:pt x="22" y="198"/>
                    </a:lnTo>
                    <a:lnTo>
                      <a:pt x="27" y="201"/>
                    </a:lnTo>
                    <a:lnTo>
                      <a:pt x="34" y="204"/>
                    </a:lnTo>
                    <a:lnTo>
                      <a:pt x="42" y="204"/>
                    </a:lnTo>
                    <a:lnTo>
                      <a:pt x="52" y="204"/>
                    </a:lnTo>
                    <a:lnTo>
                      <a:pt x="60" y="202"/>
                    </a:lnTo>
                    <a:lnTo>
                      <a:pt x="68" y="202"/>
                    </a:lnTo>
                    <a:lnTo>
                      <a:pt x="75" y="202"/>
                    </a:lnTo>
                    <a:lnTo>
                      <a:pt x="80" y="204"/>
                    </a:lnTo>
                    <a:lnTo>
                      <a:pt x="86" y="204"/>
                    </a:lnTo>
                    <a:lnTo>
                      <a:pt x="91" y="206"/>
                    </a:lnTo>
                    <a:lnTo>
                      <a:pt x="95" y="208"/>
                    </a:lnTo>
                    <a:lnTo>
                      <a:pt x="100" y="210"/>
                    </a:lnTo>
                    <a:lnTo>
                      <a:pt x="105" y="215"/>
                    </a:lnTo>
                    <a:lnTo>
                      <a:pt x="112" y="219"/>
                    </a:lnTo>
                    <a:lnTo>
                      <a:pt x="116" y="224"/>
                    </a:lnTo>
                    <a:lnTo>
                      <a:pt x="123" y="230"/>
                    </a:lnTo>
                    <a:lnTo>
                      <a:pt x="128" y="232"/>
                    </a:lnTo>
                    <a:lnTo>
                      <a:pt x="138" y="235"/>
                    </a:lnTo>
                    <a:lnTo>
                      <a:pt x="142" y="236"/>
                    </a:lnTo>
                    <a:lnTo>
                      <a:pt x="147" y="239"/>
                    </a:lnTo>
                    <a:lnTo>
                      <a:pt x="154" y="239"/>
                    </a:lnTo>
                    <a:lnTo>
                      <a:pt x="161" y="242"/>
                    </a:lnTo>
                    <a:lnTo>
                      <a:pt x="165" y="240"/>
                    </a:lnTo>
                    <a:lnTo>
                      <a:pt x="172" y="240"/>
                    </a:lnTo>
                    <a:lnTo>
                      <a:pt x="179" y="239"/>
                    </a:lnTo>
                    <a:lnTo>
                      <a:pt x="186" y="239"/>
                    </a:lnTo>
                    <a:lnTo>
                      <a:pt x="191" y="235"/>
                    </a:lnTo>
                    <a:lnTo>
                      <a:pt x="197" y="232"/>
                    </a:lnTo>
                    <a:lnTo>
                      <a:pt x="202" y="227"/>
                    </a:lnTo>
                    <a:lnTo>
                      <a:pt x="209" y="223"/>
                    </a:lnTo>
                    <a:lnTo>
                      <a:pt x="213" y="216"/>
                    </a:lnTo>
                    <a:lnTo>
                      <a:pt x="219" y="212"/>
                    </a:lnTo>
                    <a:lnTo>
                      <a:pt x="225" y="209"/>
                    </a:lnTo>
                    <a:lnTo>
                      <a:pt x="232" y="208"/>
                    </a:lnTo>
                    <a:lnTo>
                      <a:pt x="238" y="205"/>
                    </a:lnTo>
                    <a:lnTo>
                      <a:pt x="246" y="205"/>
                    </a:lnTo>
                    <a:lnTo>
                      <a:pt x="253" y="205"/>
                    </a:lnTo>
                    <a:lnTo>
                      <a:pt x="261" y="206"/>
                    </a:lnTo>
                    <a:lnTo>
                      <a:pt x="266" y="206"/>
                    </a:lnTo>
                    <a:lnTo>
                      <a:pt x="275" y="206"/>
                    </a:lnTo>
                    <a:lnTo>
                      <a:pt x="281" y="206"/>
                    </a:lnTo>
                    <a:lnTo>
                      <a:pt x="290" y="206"/>
                    </a:lnTo>
                    <a:lnTo>
                      <a:pt x="296" y="204"/>
                    </a:lnTo>
                    <a:lnTo>
                      <a:pt x="303" y="204"/>
                    </a:lnTo>
                    <a:lnTo>
                      <a:pt x="310" y="199"/>
                    </a:lnTo>
                    <a:lnTo>
                      <a:pt x="318" y="197"/>
                    </a:lnTo>
                    <a:lnTo>
                      <a:pt x="322" y="190"/>
                    </a:lnTo>
                    <a:lnTo>
                      <a:pt x="327" y="183"/>
                    </a:lnTo>
                    <a:lnTo>
                      <a:pt x="331" y="175"/>
                    </a:lnTo>
                    <a:lnTo>
                      <a:pt x="336" y="167"/>
                    </a:lnTo>
                    <a:lnTo>
                      <a:pt x="340" y="156"/>
                    </a:lnTo>
                    <a:lnTo>
                      <a:pt x="344" y="145"/>
                    </a:lnTo>
                    <a:lnTo>
                      <a:pt x="347" y="138"/>
                    </a:lnTo>
                    <a:lnTo>
                      <a:pt x="348" y="132"/>
                    </a:lnTo>
                    <a:lnTo>
                      <a:pt x="351" y="127"/>
                    </a:lnTo>
                    <a:lnTo>
                      <a:pt x="354" y="122"/>
                    </a:lnTo>
                    <a:lnTo>
                      <a:pt x="355" y="115"/>
                    </a:lnTo>
                    <a:lnTo>
                      <a:pt x="357" y="108"/>
                    </a:lnTo>
                    <a:lnTo>
                      <a:pt x="358" y="102"/>
                    </a:lnTo>
                    <a:lnTo>
                      <a:pt x="359" y="96"/>
                    </a:lnTo>
                    <a:lnTo>
                      <a:pt x="361" y="89"/>
                    </a:lnTo>
                    <a:lnTo>
                      <a:pt x="363" y="82"/>
                    </a:lnTo>
                    <a:lnTo>
                      <a:pt x="363" y="76"/>
                    </a:lnTo>
                    <a:lnTo>
                      <a:pt x="366" y="70"/>
                    </a:lnTo>
                    <a:lnTo>
                      <a:pt x="366" y="63"/>
                    </a:lnTo>
                    <a:lnTo>
                      <a:pt x="368" y="56"/>
                    </a:lnTo>
                    <a:lnTo>
                      <a:pt x="368" y="50"/>
                    </a:lnTo>
                    <a:lnTo>
                      <a:pt x="370" y="45"/>
                    </a:lnTo>
                    <a:lnTo>
                      <a:pt x="372" y="34"/>
                    </a:lnTo>
                    <a:lnTo>
                      <a:pt x="373" y="24"/>
                    </a:lnTo>
                    <a:lnTo>
                      <a:pt x="363" y="26"/>
                    </a:lnTo>
                    <a:lnTo>
                      <a:pt x="355" y="29"/>
                    </a:lnTo>
                    <a:lnTo>
                      <a:pt x="344" y="29"/>
                    </a:lnTo>
                    <a:lnTo>
                      <a:pt x="335" y="30"/>
                    </a:lnTo>
                    <a:lnTo>
                      <a:pt x="324" y="29"/>
                    </a:lnTo>
                    <a:lnTo>
                      <a:pt x="314" y="27"/>
                    </a:lnTo>
                    <a:lnTo>
                      <a:pt x="306" y="24"/>
                    </a:lnTo>
                    <a:lnTo>
                      <a:pt x="301" y="22"/>
                    </a:lnTo>
                    <a:lnTo>
                      <a:pt x="291" y="19"/>
                    </a:lnTo>
                    <a:lnTo>
                      <a:pt x="280" y="20"/>
                    </a:lnTo>
                    <a:lnTo>
                      <a:pt x="273" y="20"/>
                    </a:lnTo>
                    <a:lnTo>
                      <a:pt x="268" y="22"/>
                    </a:lnTo>
                    <a:lnTo>
                      <a:pt x="262" y="23"/>
                    </a:lnTo>
                    <a:lnTo>
                      <a:pt x="257" y="26"/>
                    </a:lnTo>
                    <a:lnTo>
                      <a:pt x="250" y="26"/>
                    </a:lnTo>
                    <a:lnTo>
                      <a:pt x="243" y="26"/>
                    </a:lnTo>
                    <a:lnTo>
                      <a:pt x="236" y="26"/>
                    </a:lnTo>
                    <a:lnTo>
                      <a:pt x="231" y="26"/>
                    </a:lnTo>
                    <a:lnTo>
                      <a:pt x="224" y="23"/>
                    </a:lnTo>
                    <a:lnTo>
                      <a:pt x="217" y="20"/>
                    </a:lnTo>
                    <a:lnTo>
                      <a:pt x="212" y="16"/>
                    </a:lnTo>
                    <a:lnTo>
                      <a:pt x="208" y="11"/>
                    </a:lnTo>
                    <a:lnTo>
                      <a:pt x="201" y="4"/>
                    </a:lnTo>
                    <a:lnTo>
                      <a:pt x="193" y="0"/>
                    </a:lnTo>
                    <a:lnTo>
                      <a:pt x="187" y="0"/>
                    </a:lnTo>
                    <a:lnTo>
                      <a:pt x="183" y="0"/>
                    </a:lnTo>
                    <a:lnTo>
                      <a:pt x="176" y="0"/>
                    </a:lnTo>
                    <a:lnTo>
                      <a:pt x="171" y="0"/>
                    </a:lnTo>
                    <a:lnTo>
                      <a:pt x="164" y="0"/>
                    </a:lnTo>
                    <a:lnTo>
                      <a:pt x="157" y="1"/>
                    </a:lnTo>
                    <a:lnTo>
                      <a:pt x="150" y="3"/>
                    </a:lnTo>
                    <a:lnTo>
                      <a:pt x="145" y="5"/>
                    </a:lnTo>
                    <a:lnTo>
                      <a:pt x="135" y="9"/>
                    </a:lnTo>
                    <a:lnTo>
                      <a:pt x="130" y="12"/>
                    </a:lnTo>
                    <a:lnTo>
                      <a:pt x="120" y="16"/>
                    </a:lnTo>
                    <a:lnTo>
                      <a:pt x="115" y="22"/>
                    </a:lnTo>
                    <a:lnTo>
                      <a:pt x="105" y="26"/>
                    </a:lnTo>
                    <a:lnTo>
                      <a:pt x="98" y="31"/>
                    </a:lnTo>
                    <a:lnTo>
                      <a:pt x="90" y="38"/>
                    </a:lnTo>
                    <a:lnTo>
                      <a:pt x="82" y="45"/>
                    </a:lnTo>
                    <a:lnTo>
                      <a:pt x="74" y="50"/>
                    </a:lnTo>
                    <a:lnTo>
                      <a:pt x="65" y="59"/>
                    </a:lnTo>
                    <a:lnTo>
                      <a:pt x="57" y="65"/>
                    </a:lnTo>
                    <a:lnTo>
                      <a:pt x="50" y="76"/>
                    </a:lnTo>
                    <a:lnTo>
                      <a:pt x="43" y="83"/>
                    </a:lnTo>
                    <a:lnTo>
                      <a:pt x="35" y="93"/>
                    </a:lnTo>
                    <a:lnTo>
                      <a:pt x="30" y="102"/>
                    </a:lnTo>
                    <a:lnTo>
                      <a:pt x="23" y="113"/>
                    </a:lnTo>
                    <a:lnTo>
                      <a:pt x="16" y="124"/>
                    </a:lnTo>
                    <a:lnTo>
                      <a:pt x="9" y="137"/>
                    </a:lnTo>
                    <a:lnTo>
                      <a:pt x="7" y="142"/>
                    </a:lnTo>
                    <a:lnTo>
                      <a:pt x="4" y="148"/>
                    </a:lnTo>
                    <a:lnTo>
                      <a:pt x="2" y="154"/>
                    </a:lnTo>
                    <a:lnTo>
                      <a:pt x="0" y="161"/>
                    </a:lnTo>
                    <a:close/>
                  </a:path>
                </a:pathLst>
              </a:custGeom>
              <a:solidFill>
                <a:schemeClr val="tx1"/>
              </a:solidFill>
              <a:ln w="9525">
                <a:noFill/>
                <a:round/>
                <a:headEnd/>
                <a:tailEnd/>
              </a:ln>
            </p:spPr>
            <p:txBody>
              <a:bodyPr>
                <a:prstTxWarp prst="textNoShape">
                  <a:avLst/>
                </a:prstTxWarp>
              </a:bodyPr>
              <a:lstStyle/>
              <a:p>
                <a:endParaRPr lang="en-US"/>
              </a:p>
            </p:txBody>
          </p:sp>
          <p:sp>
            <p:nvSpPr>
              <p:cNvPr id="104478" name="Freeform 9"/>
              <p:cNvSpPr>
                <a:spLocks/>
              </p:cNvSpPr>
              <p:nvPr/>
            </p:nvSpPr>
            <p:spPr bwMode="auto">
              <a:xfrm>
                <a:off x="4285" y="1775"/>
                <a:ext cx="112" cy="131"/>
              </a:xfrm>
              <a:custGeom>
                <a:avLst/>
                <a:gdLst>
                  <a:gd name="T0" fmla="*/ 11 w 224"/>
                  <a:gd name="T1" fmla="*/ 0 h 261"/>
                  <a:gd name="T2" fmla="*/ 8 w 224"/>
                  <a:gd name="T3" fmla="*/ 3 h 261"/>
                  <a:gd name="T4" fmla="*/ 5 w 224"/>
                  <a:gd name="T5" fmla="*/ 10 h 261"/>
                  <a:gd name="T6" fmla="*/ 4 w 224"/>
                  <a:gd name="T7" fmla="*/ 18 h 261"/>
                  <a:gd name="T8" fmla="*/ 2 w 224"/>
                  <a:gd name="T9" fmla="*/ 25 h 261"/>
                  <a:gd name="T10" fmla="*/ 2 w 224"/>
                  <a:gd name="T11" fmla="*/ 32 h 261"/>
                  <a:gd name="T12" fmla="*/ 1 w 224"/>
                  <a:gd name="T13" fmla="*/ 38 h 261"/>
                  <a:gd name="T14" fmla="*/ 0 w 224"/>
                  <a:gd name="T15" fmla="*/ 47 h 261"/>
                  <a:gd name="T16" fmla="*/ 0 w 224"/>
                  <a:gd name="T17" fmla="*/ 55 h 261"/>
                  <a:gd name="T18" fmla="*/ 1 w 224"/>
                  <a:gd name="T19" fmla="*/ 64 h 261"/>
                  <a:gd name="T20" fmla="*/ 1 w 224"/>
                  <a:gd name="T21" fmla="*/ 73 h 261"/>
                  <a:gd name="T22" fmla="*/ 2 w 224"/>
                  <a:gd name="T23" fmla="*/ 82 h 261"/>
                  <a:gd name="T24" fmla="*/ 3 w 224"/>
                  <a:gd name="T25" fmla="*/ 92 h 261"/>
                  <a:gd name="T26" fmla="*/ 5 w 224"/>
                  <a:gd name="T27" fmla="*/ 101 h 261"/>
                  <a:gd name="T28" fmla="*/ 7 w 224"/>
                  <a:gd name="T29" fmla="*/ 108 h 261"/>
                  <a:gd name="T30" fmla="*/ 10 w 224"/>
                  <a:gd name="T31" fmla="*/ 114 h 261"/>
                  <a:gd name="T32" fmla="*/ 13 w 224"/>
                  <a:gd name="T33" fmla="*/ 120 h 261"/>
                  <a:gd name="T34" fmla="*/ 18 w 224"/>
                  <a:gd name="T35" fmla="*/ 125 h 261"/>
                  <a:gd name="T36" fmla="*/ 27 w 224"/>
                  <a:gd name="T37" fmla="*/ 129 h 261"/>
                  <a:gd name="T38" fmla="*/ 36 w 224"/>
                  <a:gd name="T39" fmla="*/ 131 h 261"/>
                  <a:gd name="T40" fmla="*/ 46 w 224"/>
                  <a:gd name="T41" fmla="*/ 130 h 261"/>
                  <a:gd name="T42" fmla="*/ 55 w 224"/>
                  <a:gd name="T43" fmla="*/ 129 h 261"/>
                  <a:gd name="T44" fmla="*/ 64 w 224"/>
                  <a:gd name="T45" fmla="*/ 129 h 261"/>
                  <a:gd name="T46" fmla="*/ 72 w 224"/>
                  <a:gd name="T47" fmla="*/ 131 h 261"/>
                  <a:gd name="T48" fmla="*/ 80 w 224"/>
                  <a:gd name="T49" fmla="*/ 130 h 261"/>
                  <a:gd name="T50" fmla="*/ 88 w 224"/>
                  <a:gd name="T51" fmla="*/ 128 h 261"/>
                  <a:gd name="T52" fmla="*/ 95 w 224"/>
                  <a:gd name="T53" fmla="*/ 125 h 261"/>
                  <a:gd name="T54" fmla="*/ 102 w 224"/>
                  <a:gd name="T55" fmla="*/ 119 h 261"/>
                  <a:gd name="T56" fmla="*/ 107 w 224"/>
                  <a:gd name="T57" fmla="*/ 113 h 261"/>
                  <a:gd name="T58" fmla="*/ 110 w 224"/>
                  <a:gd name="T59" fmla="*/ 105 h 261"/>
                  <a:gd name="T60" fmla="*/ 112 w 224"/>
                  <a:gd name="T61" fmla="*/ 97 h 261"/>
                  <a:gd name="T62" fmla="*/ 112 w 224"/>
                  <a:gd name="T63" fmla="*/ 88 h 261"/>
                  <a:gd name="T64" fmla="*/ 110 w 224"/>
                  <a:gd name="T65" fmla="*/ 78 h 261"/>
                  <a:gd name="T66" fmla="*/ 110 w 224"/>
                  <a:gd name="T67" fmla="*/ 69 h 261"/>
                  <a:gd name="T68" fmla="*/ 109 w 224"/>
                  <a:gd name="T69" fmla="*/ 63 h 261"/>
                  <a:gd name="T70" fmla="*/ 108 w 224"/>
                  <a:gd name="T71" fmla="*/ 58 h 261"/>
                  <a:gd name="T72" fmla="*/ 108 w 224"/>
                  <a:gd name="T73" fmla="*/ 51 h 261"/>
                  <a:gd name="T74" fmla="*/ 106 w 224"/>
                  <a:gd name="T75" fmla="*/ 45 h 261"/>
                  <a:gd name="T76" fmla="*/ 105 w 224"/>
                  <a:gd name="T77" fmla="*/ 38 h 261"/>
                  <a:gd name="T78" fmla="*/ 103 w 224"/>
                  <a:gd name="T79" fmla="*/ 32 h 261"/>
                  <a:gd name="T80" fmla="*/ 101 w 224"/>
                  <a:gd name="T81" fmla="*/ 26 h 261"/>
                  <a:gd name="T82" fmla="*/ 97 w 224"/>
                  <a:gd name="T83" fmla="*/ 17 h 261"/>
                  <a:gd name="T84" fmla="*/ 90 w 224"/>
                  <a:gd name="T85" fmla="*/ 8 h 261"/>
                  <a:gd name="T86" fmla="*/ 83 w 224"/>
                  <a:gd name="T87" fmla="*/ 5 h 261"/>
                  <a:gd name="T88" fmla="*/ 76 w 224"/>
                  <a:gd name="T89" fmla="*/ 6 h 261"/>
                  <a:gd name="T90" fmla="*/ 67 w 224"/>
                  <a:gd name="T91" fmla="*/ 8 h 261"/>
                  <a:gd name="T92" fmla="*/ 57 w 224"/>
                  <a:gd name="T93" fmla="*/ 9 h 261"/>
                  <a:gd name="T94" fmla="*/ 46 w 224"/>
                  <a:gd name="T95" fmla="*/ 9 h 261"/>
                  <a:gd name="T96" fmla="*/ 35 w 224"/>
                  <a:gd name="T97" fmla="*/ 8 h 261"/>
                  <a:gd name="T98" fmla="*/ 26 w 224"/>
                  <a:gd name="T99" fmla="*/ 6 h 261"/>
                  <a:gd name="T100" fmla="*/ 16 w 224"/>
                  <a:gd name="T101" fmla="*/ 3 h 261"/>
                  <a:gd name="T102" fmla="*/ 13 w 224"/>
                  <a:gd name="T103" fmla="*/ 2 h 2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4"/>
                  <a:gd name="T157" fmla="*/ 0 h 261"/>
                  <a:gd name="T158" fmla="*/ 224 w 224"/>
                  <a:gd name="T159" fmla="*/ 261 h 2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4" h="261">
                    <a:moveTo>
                      <a:pt x="25" y="3"/>
                    </a:moveTo>
                    <a:lnTo>
                      <a:pt x="22" y="0"/>
                    </a:lnTo>
                    <a:lnTo>
                      <a:pt x="18" y="3"/>
                    </a:lnTo>
                    <a:lnTo>
                      <a:pt x="15" y="5"/>
                    </a:lnTo>
                    <a:lnTo>
                      <a:pt x="14" y="12"/>
                    </a:lnTo>
                    <a:lnTo>
                      <a:pt x="9" y="20"/>
                    </a:lnTo>
                    <a:lnTo>
                      <a:pt x="8" y="31"/>
                    </a:lnTo>
                    <a:lnTo>
                      <a:pt x="7" y="35"/>
                    </a:lnTo>
                    <a:lnTo>
                      <a:pt x="5" y="42"/>
                    </a:lnTo>
                    <a:lnTo>
                      <a:pt x="4" y="49"/>
                    </a:lnTo>
                    <a:lnTo>
                      <a:pt x="4" y="56"/>
                    </a:lnTo>
                    <a:lnTo>
                      <a:pt x="3" y="63"/>
                    </a:lnTo>
                    <a:lnTo>
                      <a:pt x="3" y="68"/>
                    </a:lnTo>
                    <a:lnTo>
                      <a:pt x="1" y="76"/>
                    </a:lnTo>
                    <a:lnTo>
                      <a:pt x="1" y="85"/>
                    </a:lnTo>
                    <a:lnTo>
                      <a:pt x="0" y="93"/>
                    </a:lnTo>
                    <a:lnTo>
                      <a:pt x="0" y="101"/>
                    </a:lnTo>
                    <a:lnTo>
                      <a:pt x="0" y="109"/>
                    </a:lnTo>
                    <a:lnTo>
                      <a:pt x="1" y="120"/>
                    </a:lnTo>
                    <a:lnTo>
                      <a:pt x="1" y="127"/>
                    </a:lnTo>
                    <a:lnTo>
                      <a:pt x="1" y="135"/>
                    </a:lnTo>
                    <a:lnTo>
                      <a:pt x="1" y="145"/>
                    </a:lnTo>
                    <a:lnTo>
                      <a:pt x="3" y="156"/>
                    </a:lnTo>
                    <a:lnTo>
                      <a:pt x="3" y="164"/>
                    </a:lnTo>
                    <a:lnTo>
                      <a:pt x="4" y="173"/>
                    </a:lnTo>
                    <a:lnTo>
                      <a:pt x="5" y="183"/>
                    </a:lnTo>
                    <a:lnTo>
                      <a:pt x="8" y="193"/>
                    </a:lnTo>
                    <a:lnTo>
                      <a:pt x="9" y="201"/>
                    </a:lnTo>
                    <a:lnTo>
                      <a:pt x="12" y="209"/>
                    </a:lnTo>
                    <a:lnTo>
                      <a:pt x="14" y="216"/>
                    </a:lnTo>
                    <a:lnTo>
                      <a:pt x="18" y="223"/>
                    </a:lnTo>
                    <a:lnTo>
                      <a:pt x="19" y="228"/>
                    </a:lnTo>
                    <a:lnTo>
                      <a:pt x="23" y="235"/>
                    </a:lnTo>
                    <a:lnTo>
                      <a:pt x="26" y="239"/>
                    </a:lnTo>
                    <a:lnTo>
                      <a:pt x="29" y="245"/>
                    </a:lnTo>
                    <a:lnTo>
                      <a:pt x="35" y="250"/>
                    </a:lnTo>
                    <a:lnTo>
                      <a:pt x="44" y="256"/>
                    </a:lnTo>
                    <a:lnTo>
                      <a:pt x="53" y="257"/>
                    </a:lnTo>
                    <a:lnTo>
                      <a:pt x="64" y="261"/>
                    </a:lnTo>
                    <a:lnTo>
                      <a:pt x="72" y="261"/>
                    </a:lnTo>
                    <a:lnTo>
                      <a:pt x="82" y="261"/>
                    </a:lnTo>
                    <a:lnTo>
                      <a:pt x="92" y="260"/>
                    </a:lnTo>
                    <a:lnTo>
                      <a:pt x="101" y="260"/>
                    </a:lnTo>
                    <a:lnTo>
                      <a:pt x="109" y="258"/>
                    </a:lnTo>
                    <a:lnTo>
                      <a:pt x="119" y="258"/>
                    </a:lnTo>
                    <a:lnTo>
                      <a:pt x="128" y="258"/>
                    </a:lnTo>
                    <a:lnTo>
                      <a:pt x="137" y="261"/>
                    </a:lnTo>
                    <a:lnTo>
                      <a:pt x="143" y="261"/>
                    </a:lnTo>
                    <a:lnTo>
                      <a:pt x="152" y="261"/>
                    </a:lnTo>
                    <a:lnTo>
                      <a:pt x="159" y="260"/>
                    </a:lnTo>
                    <a:lnTo>
                      <a:pt x="167" y="258"/>
                    </a:lnTo>
                    <a:lnTo>
                      <a:pt x="175" y="256"/>
                    </a:lnTo>
                    <a:lnTo>
                      <a:pt x="182" y="253"/>
                    </a:lnTo>
                    <a:lnTo>
                      <a:pt x="190" y="249"/>
                    </a:lnTo>
                    <a:lnTo>
                      <a:pt x="198" y="245"/>
                    </a:lnTo>
                    <a:lnTo>
                      <a:pt x="204" y="238"/>
                    </a:lnTo>
                    <a:lnTo>
                      <a:pt x="209" y="232"/>
                    </a:lnTo>
                    <a:lnTo>
                      <a:pt x="213" y="225"/>
                    </a:lnTo>
                    <a:lnTo>
                      <a:pt x="219" y="219"/>
                    </a:lnTo>
                    <a:lnTo>
                      <a:pt x="220" y="210"/>
                    </a:lnTo>
                    <a:lnTo>
                      <a:pt x="223" y="202"/>
                    </a:lnTo>
                    <a:lnTo>
                      <a:pt x="223" y="193"/>
                    </a:lnTo>
                    <a:lnTo>
                      <a:pt x="224" y="184"/>
                    </a:lnTo>
                    <a:lnTo>
                      <a:pt x="223" y="175"/>
                    </a:lnTo>
                    <a:lnTo>
                      <a:pt x="221" y="165"/>
                    </a:lnTo>
                    <a:lnTo>
                      <a:pt x="220" y="156"/>
                    </a:lnTo>
                    <a:lnTo>
                      <a:pt x="220" y="145"/>
                    </a:lnTo>
                    <a:lnTo>
                      <a:pt x="220" y="138"/>
                    </a:lnTo>
                    <a:lnTo>
                      <a:pt x="219" y="132"/>
                    </a:lnTo>
                    <a:lnTo>
                      <a:pt x="217" y="126"/>
                    </a:lnTo>
                    <a:lnTo>
                      <a:pt x="217" y="120"/>
                    </a:lnTo>
                    <a:lnTo>
                      <a:pt x="216" y="115"/>
                    </a:lnTo>
                    <a:lnTo>
                      <a:pt x="216" y="108"/>
                    </a:lnTo>
                    <a:lnTo>
                      <a:pt x="215" y="101"/>
                    </a:lnTo>
                    <a:lnTo>
                      <a:pt x="215" y="96"/>
                    </a:lnTo>
                    <a:lnTo>
                      <a:pt x="212" y="89"/>
                    </a:lnTo>
                    <a:lnTo>
                      <a:pt x="210" y="83"/>
                    </a:lnTo>
                    <a:lnTo>
                      <a:pt x="209" y="76"/>
                    </a:lnTo>
                    <a:lnTo>
                      <a:pt x="208" y="70"/>
                    </a:lnTo>
                    <a:lnTo>
                      <a:pt x="205" y="64"/>
                    </a:lnTo>
                    <a:lnTo>
                      <a:pt x="204" y="57"/>
                    </a:lnTo>
                    <a:lnTo>
                      <a:pt x="201" y="52"/>
                    </a:lnTo>
                    <a:lnTo>
                      <a:pt x="201" y="46"/>
                    </a:lnTo>
                    <a:lnTo>
                      <a:pt x="194" y="34"/>
                    </a:lnTo>
                    <a:lnTo>
                      <a:pt x="189" y="24"/>
                    </a:lnTo>
                    <a:lnTo>
                      <a:pt x="180" y="15"/>
                    </a:lnTo>
                    <a:lnTo>
                      <a:pt x="174" y="8"/>
                    </a:lnTo>
                    <a:lnTo>
                      <a:pt x="165" y="9"/>
                    </a:lnTo>
                    <a:lnTo>
                      <a:pt x="160" y="12"/>
                    </a:lnTo>
                    <a:lnTo>
                      <a:pt x="152" y="12"/>
                    </a:lnTo>
                    <a:lnTo>
                      <a:pt x="143" y="15"/>
                    </a:lnTo>
                    <a:lnTo>
                      <a:pt x="134" y="16"/>
                    </a:lnTo>
                    <a:lnTo>
                      <a:pt x="124" y="18"/>
                    </a:lnTo>
                    <a:lnTo>
                      <a:pt x="113" y="18"/>
                    </a:lnTo>
                    <a:lnTo>
                      <a:pt x="104" y="19"/>
                    </a:lnTo>
                    <a:lnTo>
                      <a:pt x="92" y="18"/>
                    </a:lnTo>
                    <a:lnTo>
                      <a:pt x="82" y="18"/>
                    </a:lnTo>
                    <a:lnTo>
                      <a:pt x="70" y="16"/>
                    </a:lnTo>
                    <a:lnTo>
                      <a:pt x="60" y="15"/>
                    </a:lnTo>
                    <a:lnTo>
                      <a:pt x="51" y="12"/>
                    </a:lnTo>
                    <a:lnTo>
                      <a:pt x="41" y="9"/>
                    </a:lnTo>
                    <a:lnTo>
                      <a:pt x="31" y="5"/>
                    </a:lnTo>
                    <a:lnTo>
                      <a:pt x="25" y="3"/>
                    </a:lnTo>
                    <a:close/>
                  </a:path>
                </a:pathLst>
              </a:custGeom>
              <a:solidFill>
                <a:schemeClr val="tx1"/>
              </a:solidFill>
              <a:ln w="9525">
                <a:noFill/>
                <a:round/>
                <a:headEnd/>
                <a:tailEnd/>
              </a:ln>
            </p:spPr>
            <p:txBody>
              <a:bodyPr>
                <a:prstTxWarp prst="textNoShape">
                  <a:avLst/>
                </a:prstTxWarp>
              </a:bodyPr>
              <a:lstStyle/>
              <a:p>
                <a:endParaRPr lang="en-US"/>
              </a:p>
            </p:txBody>
          </p:sp>
          <p:sp>
            <p:nvSpPr>
              <p:cNvPr id="104479" name="Freeform 10"/>
              <p:cNvSpPr>
                <a:spLocks/>
              </p:cNvSpPr>
              <p:nvPr/>
            </p:nvSpPr>
            <p:spPr bwMode="auto">
              <a:xfrm>
                <a:off x="4253" y="1918"/>
                <a:ext cx="189" cy="152"/>
              </a:xfrm>
              <a:custGeom>
                <a:avLst/>
                <a:gdLst>
                  <a:gd name="T0" fmla="*/ 9 w 378"/>
                  <a:gd name="T1" fmla="*/ 39 h 303"/>
                  <a:gd name="T2" fmla="*/ 3 w 378"/>
                  <a:gd name="T3" fmla="*/ 51 h 303"/>
                  <a:gd name="T4" fmla="*/ 1 w 378"/>
                  <a:gd name="T5" fmla="*/ 61 h 303"/>
                  <a:gd name="T6" fmla="*/ 0 w 378"/>
                  <a:gd name="T7" fmla="*/ 70 h 303"/>
                  <a:gd name="T8" fmla="*/ 1 w 378"/>
                  <a:gd name="T9" fmla="*/ 82 h 303"/>
                  <a:gd name="T10" fmla="*/ 3 w 378"/>
                  <a:gd name="T11" fmla="*/ 94 h 303"/>
                  <a:gd name="T12" fmla="*/ 9 w 378"/>
                  <a:gd name="T13" fmla="*/ 108 h 303"/>
                  <a:gd name="T14" fmla="*/ 17 w 378"/>
                  <a:gd name="T15" fmla="*/ 123 h 303"/>
                  <a:gd name="T16" fmla="*/ 26 w 378"/>
                  <a:gd name="T17" fmla="*/ 135 h 303"/>
                  <a:gd name="T18" fmla="*/ 36 w 378"/>
                  <a:gd name="T19" fmla="*/ 143 h 303"/>
                  <a:gd name="T20" fmla="*/ 45 w 378"/>
                  <a:gd name="T21" fmla="*/ 148 h 303"/>
                  <a:gd name="T22" fmla="*/ 55 w 378"/>
                  <a:gd name="T23" fmla="*/ 151 h 303"/>
                  <a:gd name="T24" fmla="*/ 66 w 378"/>
                  <a:gd name="T25" fmla="*/ 152 h 303"/>
                  <a:gd name="T26" fmla="*/ 75 w 378"/>
                  <a:gd name="T27" fmla="*/ 151 h 303"/>
                  <a:gd name="T28" fmla="*/ 85 w 378"/>
                  <a:gd name="T29" fmla="*/ 149 h 303"/>
                  <a:gd name="T30" fmla="*/ 94 w 378"/>
                  <a:gd name="T31" fmla="*/ 147 h 303"/>
                  <a:gd name="T32" fmla="*/ 103 w 378"/>
                  <a:gd name="T33" fmla="*/ 145 h 303"/>
                  <a:gd name="T34" fmla="*/ 120 w 378"/>
                  <a:gd name="T35" fmla="*/ 143 h 303"/>
                  <a:gd name="T36" fmla="*/ 136 w 378"/>
                  <a:gd name="T37" fmla="*/ 141 h 303"/>
                  <a:gd name="T38" fmla="*/ 153 w 378"/>
                  <a:gd name="T39" fmla="*/ 136 h 303"/>
                  <a:gd name="T40" fmla="*/ 168 w 378"/>
                  <a:gd name="T41" fmla="*/ 129 h 303"/>
                  <a:gd name="T42" fmla="*/ 178 w 378"/>
                  <a:gd name="T43" fmla="*/ 121 h 303"/>
                  <a:gd name="T44" fmla="*/ 183 w 378"/>
                  <a:gd name="T45" fmla="*/ 113 h 303"/>
                  <a:gd name="T46" fmla="*/ 183 w 378"/>
                  <a:gd name="T47" fmla="*/ 103 h 303"/>
                  <a:gd name="T48" fmla="*/ 184 w 378"/>
                  <a:gd name="T49" fmla="*/ 92 h 303"/>
                  <a:gd name="T50" fmla="*/ 185 w 378"/>
                  <a:gd name="T51" fmla="*/ 82 h 303"/>
                  <a:gd name="T52" fmla="*/ 185 w 378"/>
                  <a:gd name="T53" fmla="*/ 73 h 303"/>
                  <a:gd name="T54" fmla="*/ 189 w 378"/>
                  <a:gd name="T55" fmla="*/ 64 h 303"/>
                  <a:gd name="T56" fmla="*/ 187 w 378"/>
                  <a:gd name="T57" fmla="*/ 54 h 303"/>
                  <a:gd name="T58" fmla="*/ 179 w 378"/>
                  <a:gd name="T59" fmla="*/ 40 h 303"/>
                  <a:gd name="T60" fmla="*/ 168 w 378"/>
                  <a:gd name="T61" fmla="*/ 24 h 303"/>
                  <a:gd name="T62" fmla="*/ 155 w 378"/>
                  <a:gd name="T63" fmla="*/ 11 h 303"/>
                  <a:gd name="T64" fmla="*/ 143 w 378"/>
                  <a:gd name="T65" fmla="*/ 3 h 303"/>
                  <a:gd name="T66" fmla="*/ 130 w 378"/>
                  <a:gd name="T67" fmla="*/ 1 h 303"/>
                  <a:gd name="T68" fmla="*/ 118 w 378"/>
                  <a:gd name="T69" fmla="*/ 3 h 303"/>
                  <a:gd name="T70" fmla="*/ 106 w 378"/>
                  <a:gd name="T71" fmla="*/ 8 h 303"/>
                  <a:gd name="T72" fmla="*/ 94 w 378"/>
                  <a:gd name="T73" fmla="*/ 11 h 303"/>
                  <a:gd name="T74" fmla="*/ 84 w 378"/>
                  <a:gd name="T75" fmla="*/ 11 h 303"/>
                  <a:gd name="T76" fmla="*/ 74 w 378"/>
                  <a:gd name="T77" fmla="*/ 8 h 303"/>
                  <a:gd name="T78" fmla="*/ 63 w 378"/>
                  <a:gd name="T79" fmla="*/ 3 h 303"/>
                  <a:gd name="T80" fmla="*/ 48 w 378"/>
                  <a:gd name="T81" fmla="*/ 1 h 303"/>
                  <a:gd name="T82" fmla="*/ 34 w 378"/>
                  <a:gd name="T83" fmla="*/ 1 h 303"/>
                  <a:gd name="T84" fmla="*/ 26 w 378"/>
                  <a:gd name="T85" fmla="*/ 6 h 303"/>
                  <a:gd name="T86" fmla="*/ 21 w 378"/>
                  <a:gd name="T87" fmla="*/ 14 h 303"/>
                  <a:gd name="T88" fmla="*/ 16 w 378"/>
                  <a:gd name="T89" fmla="*/ 23 h 303"/>
                  <a:gd name="T90" fmla="*/ 13 w 378"/>
                  <a:gd name="T91" fmla="*/ 32 h 3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8"/>
                  <a:gd name="T139" fmla="*/ 0 h 303"/>
                  <a:gd name="T140" fmla="*/ 378 w 378"/>
                  <a:gd name="T141" fmla="*/ 303 h 3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8" h="303">
                    <a:moveTo>
                      <a:pt x="26" y="68"/>
                    </a:moveTo>
                    <a:lnTo>
                      <a:pt x="23" y="69"/>
                    </a:lnTo>
                    <a:lnTo>
                      <a:pt x="17" y="78"/>
                    </a:lnTo>
                    <a:lnTo>
                      <a:pt x="13" y="83"/>
                    </a:lnTo>
                    <a:lnTo>
                      <a:pt x="11" y="91"/>
                    </a:lnTo>
                    <a:lnTo>
                      <a:pt x="6" y="101"/>
                    </a:lnTo>
                    <a:lnTo>
                      <a:pt x="5" y="112"/>
                    </a:lnTo>
                    <a:lnTo>
                      <a:pt x="2" y="116"/>
                    </a:lnTo>
                    <a:lnTo>
                      <a:pt x="1" y="121"/>
                    </a:lnTo>
                    <a:lnTo>
                      <a:pt x="1" y="128"/>
                    </a:lnTo>
                    <a:lnTo>
                      <a:pt x="1" y="134"/>
                    </a:lnTo>
                    <a:lnTo>
                      <a:pt x="0" y="140"/>
                    </a:lnTo>
                    <a:lnTo>
                      <a:pt x="0" y="149"/>
                    </a:lnTo>
                    <a:lnTo>
                      <a:pt x="1" y="155"/>
                    </a:lnTo>
                    <a:lnTo>
                      <a:pt x="1" y="164"/>
                    </a:lnTo>
                    <a:lnTo>
                      <a:pt x="1" y="171"/>
                    </a:lnTo>
                    <a:lnTo>
                      <a:pt x="4" y="180"/>
                    </a:lnTo>
                    <a:lnTo>
                      <a:pt x="6" y="188"/>
                    </a:lnTo>
                    <a:lnTo>
                      <a:pt x="11" y="198"/>
                    </a:lnTo>
                    <a:lnTo>
                      <a:pt x="13" y="206"/>
                    </a:lnTo>
                    <a:lnTo>
                      <a:pt x="17" y="216"/>
                    </a:lnTo>
                    <a:lnTo>
                      <a:pt x="22" y="225"/>
                    </a:lnTo>
                    <a:lnTo>
                      <a:pt x="28" y="236"/>
                    </a:lnTo>
                    <a:lnTo>
                      <a:pt x="34" y="246"/>
                    </a:lnTo>
                    <a:lnTo>
                      <a:pt x="39" y="254"/>
                    </a:lnTo>
                    <a:lnTo>
                      <a:pt x="45" y="261"/>
                    </a:lnTo>
                    <a:lnTo>
                      <a:pt x="52" y="269"/>
                    </a:lnTo>
                    <a:lnTo>
                      <a:pt x="57" y="274"/>
                    </a:lnTo>
                    <a:lnTo>
                      <a:pt x="64" y="281"/>
                    </a:lnTo>
                    <a:lnTo>
                      <a:pt x="71" y="285"/>
                    </a:lnTo>
                    <a:lnTo>
                      <a:pt x="78" y="291"/>
                    </a:lnTo>
                    <a:lnTo>
                      <a:pt x="83" y="292"/>
                    </a:lnTo>
                    <a:lnTo>
                      <a:pt x="90" y="296"/>
                    </a:lnTo>
                    <a:lnTo>
                      <a:pt x="97" y="298"/>
                    </a:lnTo>
                    <a:lnTo>
                      <a:pt x="102" y="300"/>
                    </a:lnTo>
                    <a:lnTo>
                      <a:pt x="109" y="302"/>
                    </a:lnTo>
                    <a:lnTo>
                      <a:pt x="117" y="302"/>
                    </a:lnTo>
                    <a:lnTo>
                      <a:pt x="123" y="302"/>
                    </a:lnTo>
                    <a:lnTo>
                      <a:pt x="131" y="303"/>
                    </a:lnTo>
                    <a:lnTo>
                      <a:pt x="138" y="302"/>
                    </a:lnTo>
                    <a:lnTo>
                      <a:pt x="143" y="302"/>
                    </a:lnTo>
                    <a:lnTo>
                      <a:pt x="150" y="302"/>
                    </a:lnTo>
                    <a:lnTo>
                      <a:pt x="157" y="300"/>
                    </a:lnTo>
                    <a:lnTo>
                      <a:pt x="164" y="298"/>
                    </a:lnTo>
                    <a:lnTo>
                      <a:pt x="169" y="298"/>
                    </a:lnTo>
                    <a:lnTo>
                      <a:pt x="176" y="296"/>
                    </a:lnTo>
                    <a:lnTo>
                      <a:pt x="183" y="296"/>
                    </a:lnTo>
                    <a:lnTo>
                      <a:pt x="188" y="294"/>
                    </a:lnTo>
                    <a:lnTo>
                      <a:pt x="194" y="292"/>
                    </a:lnTo>
                    <a:lnTo>
                      <a:pt x="199" y="291"/>
                    </a:lnTo>
                    <a:lnTo>
                      <a:pt x="206" y="290"/>
                    </a:lnTo>
                    <a:lnTo>
                      <a:pt x="217" y="287"/>
                    </a:lnTo>
                    <a:lnTo>
                      <a:pt x="229" y="287"/>
                    </a:lnTo>
                    <a:lnTo>
                      <a:pt x="239" y="285"/>
                    </a:lnTo>
                    <a:lnTo>
                      <a:pt x="250" y="284"/>
                    </a:lnTo>
                    <a:lnTo>
                      <a:pt x="259" y="281"/>
                    </a:lnTo>
                    <a:lnTo>
                      <a:pt x="272" y="281"/>
                    </a:lnTo>
                    <a:lnTo>
                      <a:pt x="283" y="277"/>
                    </a:lnTo>
                    <a:lnTo>
                      <a:pt x="294" y="274"/>
                    </a:lnTo>
                    <a:lnTo>
                      <a:pt x="305" y="272"/>
                    </a:lnTo>
                    <a:lnTo>
                      <a:pt x="316" y="268"/>
                    </a:lnTo>
                    <a:lnTo>
                      <a:pt x="325" y="262"/>
                    </a:lnTo>
                    <a:lnTo>
                      <a:pt x="335" y="258"/>
                    </a:lnTo>
                    <a:lnTo>
                      <a:pt x="342" y="253"/>
                    </a:lnTo>
                    <a:lnTo>
                      <a:pt x="351" y="248"/>
                    </a:lnTo>
                    <a:lnTo>
                      <a:pt x="355" y="242"/>
                    </a:lnTo>
                    <a:lnTo>
                      <a:pt x="361" y="236"/>
                    </a:lnTo>
                    <a:lnTo>
                      <a:pt x="363" y="231"/>
                    </a:lnTo>
                    <a:lnTo>
                      <a:pt x="366" y="225"/>
                    </a:lnTo>
                    <a:lnTo>
                      <a:pt x="366" y="218"/>
                    </a:lnTo>
                    <a:lnTo>
                      <a:pt x="366" y="212"/>
                    </a:lnTo>
                    <a:lnTo>
                      <a:pt x="366" y="205"/>
                    </a:lnTo>
                    <a:lnTo>
                      <a:pt x="367" y="198"/>
                    </a:lnTo>
                    <a:lnTo>
                      <a:pt x="367" y="190"/>
                    </a:lnTo>
                    <a:lnTo>
                      <a:pt x="367" y="184"/>
                    </a:lnTo>
                    <a:lnTo>
                      <a:pt x="367" y="177"/>
                    </a:lnTo>
                    <a:lnTo>
                      <a:pt x="369" y="171"/>
                    </a:lnTo>
                    <a:lnTo>
                      <a:pt x="369" y="164"/>
                    </a:lnTo>
                    <a:lnTo>
                      <a:pt x="369" y="157"/>
                    </a:lnTo>
                    <a:lnTo>
                      <a:pt x="369" y="150"/>
                    </a:lnTo>
                    <a:lnTo>
                      <a:pt x="370" y="146"/>
                    </a:lnTo>
                    <a:lnTo>
                      <a:pt x="372" y="138"/>
                    </a:lnTo>
                    <a:lnTo>
                      <a:pt x="377" y="132"/>
                    </a:lnTo>
                    <a:lnTo>
                      <a:pt x="377" y="128"/>
                    </a:lnTo>
                    <a:lnTo>
                      <a:pt x="378" y="124"/>
                    </a:lnTo>
                    <a:lnTo>
                      <a:pt x="376" y="116"/>
                    </a:lnTo>
                    <a:lnTo>
                      <a:pt x="374" y="108"/>
                    </a:lnTo>
                    <a:lnTo>
                      <a:pt x="370" y="98"/>
                    </a:lnTo>
                    <a:lnTo>
                      <a:pt x="365" y="90"/>
                    </a:lnTo>
                    <a:lnTo>
                      <a:pt x="358" y="79"/>
                    </a:lnTo>
                    <a:lnTo>
                      <a:pt x="352" y="69"/>
                    </a:lnTo>
                    <a:lnTo>
                      <a:pt x="344" y="58"/>
                    </a:lnTo>
                    <a:lnTo>
                      <a:pt x="336" y="47"/>
                    </a:lnTo>
                    <a:lnTo>
                      <a:pt x="328" y="38"/>
                    </a:lnTo>
                    <a:lnTo>
                      <a:pt x="320" y="30"/>
                    </a:lnTo>
                    <a:lnTo>
                      <a:pt x="310" y="21"/>
                    </a:lnTo>
                    <a:lnTo>
                      <a:pt x="300" y="15"/>
                    </a:lnTo>
                    <a:lnTo>
                      <a:pt x="292" y="9"/>
                    </a:lnTo>
                    <a:lnTo>
                      <a:pt x="285" y="6"/>
                    </a:lnTo>
                    <a:lnTo>
                      <a:pt x="276" y="4"/>
                    </a:lnTo>
                    <a:lnTo>
                      <a:pt x="269" y="2"/>
                    </a:lnTo>
                    <a:lnTo>
                      <a:pt x="259" y="2"/>
                    </a:lnTo>
                    <a:lnTo>
                      <a:pt x="253" y="4"/>
                    </a:lnTo>
                    <a:lnTo>
                      <a:pt x="244" y="5"/>
                    </a:lnTo>
                    <a:lnTo>
                      <a:pt x="236" y="6"/>
                    </a:lnTo>
                    <a:lnTo>
                      <a:pt x="228" y="9"/>
                    </a:lnTo>
                    <a:lnTo>
                      <a:pt x="220" y="12"/>
                    </a:lnTo>
                    <a:lnTo>
                      <a:pt x="212" y="15"/>
                    </a:lnTo>
                    <a:lnTo>
                      <a:pt x="203" y="17"/>
                    </a:lnTo>
                    <a:lnTo>
                      <a:pt x="197" y="19"/>
                    </a:lnTo>
                    <a:lnTo>
                      <a:pt x="188" y="21"/>
                    </a:lnTo>
                    <a:lnTo>
                      <a:pt x="182" y="21"/>
                    </a:lnTo>
                    <a:lnTo>
                      <a:pt x="173" y="21"/>
                    </a:lnTo>
                    <a:lnTo>
                      <a:pt x="168" y="21"/>
                    </a:lnTo>
                    <a:lnTo>
                      <a:pt x="161" y="21"/>
                    </a:lnTo>
                    <a:lnTo>
                      <a:pt x="153" y="17"/>
                    </a:lnTo>
                    <a:lnTo>
                      <a:pt x="147" y="16"/>
                    </a:lnTo>
                    <a:lnTo>
                      <a:pt x="140" y="13"/>
                    </a:lnTo>
                    <a:lnTo>
                      <a:pt x="135" y="12"/>
                    </a:lnTo>
                    <a:lnTo>
                      <a:pt x="125" y="6"/>
                    </a:lnTo>
                    <a:lnTo>
                      <a:pt x="116" y="5"/>
                    </a:lnTo>
                    <a:lnTo>
                      <a:pt x="105" y="2"/>
                    </a:lnTo>
                    <a:lnTo>
                      <a:pt x="95" y="1"/>
                    </a:lnTo>
                    <a:lnTo>
                      <a:pt x="84" y="0"/>
                    </a:lnTo>
                    <a:lnTo>
                      <a:pt x="73" y="1"/>
                    </a:lnTo>
                    <a:lnTo>
                      <a:pt x="67" y="1"/>
                    </a:lnTo>
                    <a:lnTo>
                      <a:pt x="63" y="2"/>
                    </a:lnTo>
                    <a:lnTo>
                      <a:pt x="57" y="5"/>
                    </a:lnTo>
                    <a:lnTo>
                      <a:pt x="52" y="11"/>
                    </a:lnTo>
                    <a:lnTo>
                      <a:pt x="47" y="15"/>
                    </a:lnTo>
                    <a:lnTo>
                      <a:pt x="43" y="21"/>
                    </a:lnTo>
                    <a:lnTo>
                      <a:pt x="41" y="27"/>
                    </a:lnTo>
                    <a:lnTo>
                      <a:pt x="38" y="34"/>
                    </a:lnTo>
                    <a:lnTo>
                      <a:pt x="35" y="39"/>
                    </a:lnTo>
                    <a:lnTo>
                      <a:pt x="31" y="45"/>
                    </a:lnTo>
                    <a:lnTo>
                      <a:pt x="30" y="50"/>
                    </a:lnTo>
                    <a:lnTo>
                      <a:pt x="28" y="57"/>
                    </a:lnTo>
                    <a:lnTo>
                      <a:pt x="26" y="64"/>
                    </a:lnTo>
                    <a:lnTo>
                      <a:pt x="26" y="68"/>
                    </a:lnTo>
                    <a:close/>
                  </a:path>
                </a:pathLst>
              </a:custGeom>
              <a:solidFill>
                <a:schemeClr val="tx1"/>
              </a:solidFill>
              <a:ln w="9525">
                <a:noFill/>
                <a:round/>
                <a:headEnd/>
                <a:tailEnd/>
              </a:ln>
            </p:spPr>
            <p:txBody>
              <a:bodyPr>
                <a:prstTxWarp prst="textNoShape">
                  <a:avLst/>
                </a:prstTxWarp>
              </a:bodyPr>
              <a:lstStyle/>
              <a:p>
                <a:endParaRPr lang="en-US"/>
              </a:p>
            </p:txBody>
          </p:sp>
          <p:sp>
            <p:nvSpPr>
              <p:cNvPr id="104480" name="Freeform 11"/>
              <p:cNvSpPr>
                <a:spLocks/>
              </p:cNvSpPr>
              <p:nvPr/>
            </p:nvSpPr>
            <p:spPr bwMode="auto">
              <a:xfrm>
                <a:off x="4398" y="1782"/>
                <a:ext cx="104" cy="94"/>
              </a:xfrm>
              <a:custGeom>
                <a:avLst/>
                <a:gdLst>
                  <a:gd name="T0" fmla="*/ 1 w 207"/>
                  <a:gd name="T1" fmla="*/ 12 h 189"/>
                  <a:gd name="T2" fmla="*/ 3 w 207"/>
                  <a:gd name="T3" fmla="*/ 18 h 189"/>
                  <a:gd name="T4" fmla="*/ 5 w 207"/>
                  <a:gd name="T5" fmla="*/ 26 h 189"/>
                  <a:gd name="T6" fmla="*/ 7 w 207"/>
                  <a:gd name="T7" fmla="*/ 32 h 189"/>
                  <a:gd name="T8" fmla="*/ 10 w 207"/>
                  <a:gd name="T9" fmla="*/ 38 h 189"/>
                  <a:gd name="T10" fmla="*/ 12 w 207"/>
                  <a:gd name="T11" fmla="*/ 46 h 189"/>
                  <a:gd name="T12" fmla="*/ 15 w 207"/>
                  <a:gd name="T13" fmla="*/ 54 h 189"/>
                  <a:gd name="T14" fmla="*/ 18 w 207"/>
                  <a:gd name="T15" fmla="*/ 61 h 189"/>
                  <a:gd name="T16" fmla="*/ 22 w 207"/>
                  <a:gd name="T17" fmla="*/ 68 h 189"/>
                  <a:gd name="T18" fmla="*/ 25 w 207"/>
                  <a:gd name="T19" fmla="*/ 74 h 189"/>
                  <a:gd name="T20" fmla="*/ 31 w 207"/>
                  <a:gd name="T21" fmla="*/ 84 h 189"/>
                  <a:gd name="T22" fmla="*/ 38 w 207"/>
                  <a:gd name="T23" fmla="*/ 91 h 189"/>
                  <a:gd name="T24" fmla="*/ 47 w 207"/>
                  <a:gd name="T25" fmla="*/ 94 h 189"/>
                  <a:gd name="T26" fmla="*/ 57 w 207"/>
                  <a:gd name="T27" fmla="*/ 89 h 189"/>
                  <a:gd name="T28" fmla="*/ 67 w 207"/>
                  <a:gd name="T29" fmla="*/ 80 h 189"/>
                  <a:gd name="T30" fmla="*/ 76 w 207"/>
                  <a:gd name="T31" fmla="*/ 74 h 189"/>
                  <a:gd name="T32" fmla="*/ 85 w 207"/>
                  <a:gd name="T33" fmla="*/ 75 h 189"/>
                  <a:gd name="T34" fmla="*/ 94 w 207"/>
                  <a:gd name="T35" fmla="*/ 70 h 189"/>
                  <a:gd name="T36" fmla="*/ 101 w 207"/>
                  <a:gd name="T37" fmla="*/ 63 h 189"/>
                  <a:gd name="T38" fmla="*/ 103 w 207"/>
                  <a:gd name="T39" fmla="*/ 57 h 189"/>
                  <a:gd name="T40" fmla="*/ 103 w 207"/>
                  <a:gd name="T41" fmla="*/ 48 h 189"/>
                  <a:gd name="T42" fmla="*/ 98 w 207"/>
                  <a:gd name="T43" fmla="*/ 41 h 189"/>
                  <a:gd name="T44" fmla="*/ 93 w 207"/>
                  <a:gd name="T45" fmla="*/ 37 h 189"/>
                  <a:gd name="T46" fmla="*/ 87 w 207"/>
                  <a:gd name="T47" fmla="*/ 33 h 189"/>
                  <a:gd name="T48" fmla="*/ 80 w 207"/>
                  <a:gd name="T49" fmla="*/ 29 h 189"/>
                  <a:gd name="T50" fmla="*/ 72 w 207"/>
                  <a:gd name="T51" fmla="*/ 24 h 189"/>
                  <a:gd name="T52" fmla="*/ 63 w 207"/>
                  <a:gd name="T53" fmla="*/ 19 h 189"/>
                  <a:gd name="T54" fmla="*/ 53 w 207"/>
                  <a:gd name="T55" fmla="*/ 14 h 189"/>
                  <a:gd name="T56" fmla="*/ 45 w 207"/>
                  <a:gd name="T57" fmla="*/ 10 h 189"/>
                  <a:gd name="T58" fmla="*/ 36 w 207"/>
                  <a:gd name="T59" fmla="*/ 7 h 189"/>
                  <a:gd name="T60" fmla="*/ 27 w 207"/>
                  <a:gd name="T61" fmla="*/ 3 h 189"/>
                  <a:gd name="T62" fmla="*/ 18 w 207"/>
                  <a:gd name="T63" fmla="*/ 0 h 189"/>
                  <a:gd name="T64" fmla="*/ 12 w 207"/>
                  <a:gd name="T65" fmla="*/ 0 h 189"/>
                  <a:gd name="T66" fmla="*/ 4 w 207"/>
                  <a:gd name="T67" fmla="*/ 0 h 189"/>
                  <a:gd name="T68" fmla="*/ 0 w 207"/>
                  <a:gd name="T69" fmla="*/ 3 h 189"/>
                  <a:gd name="T70" fmla="*/ 0 w 207"/>
                  <a:gd name="T71" fmla="*/ 8 h 189"/>
                  <a:gd name="T72" fmla="*/ 1 w 207"/>
                  <a:gd name="T73" fmla="*/ 11 h 1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7"/>
                  <a:gd name="T112" fmla="*/ 0 h 189"/>
                  <a:gd name="T113" fmla="*/ 207 w 207"/>
                  <a:gd name="T114" fmla="*/ 189 h 1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7" h="189">
                    <a:moveTo>
                      <a:pt x="1" y="23"/>
                    </a:moveTo>
                    <a:lnTo>
                      <a:pt x="1" y="25"/>
                    </a:lnTo>
                    <a:lnTo>
                      <a:pt x="2" y="29"/>
                    </a:lnTo>
                    <a:lnTo>
                      <a:pt x="5" y="37"/>
                    </a:lnTo>
                    <a:lnTo>
                      <a:pt x="9" y="47"/>
                    </a:lnTo>
                    <a:lnTo>
                      <a:pt x="9" y="52"/>
                    </a:lnTo>
                    <a:lnTo>
                      <a:pt x="12" y="58"/>
                    </a:lnTo>
                    <a:lnTo>
                      <a:pt x="13" y="64"/>
                    </a:lnTo>
                    <a:lnTo>
                      <a:pt x="16" y="71"/>
                    </a:lnTo>
                    <a:lnTo>
                      <a:pt x="19" y="77"/>
                    </a:lnTo>
                    <a:lnTo>
                      <a:pt x="21" y="85"/>
                    </a:lnTo>
                    <a:lnTo>
                      <a:pt x="24" y="93"/>
                    </a:lnTo>
                    <a:lnTo>
                      <a:pt x="28" y="101"/>
                    </a:lnTo>
                    <a:lnTo>
                      <a:pt x="30" y="108"/>
                    </a:lnTo>
                    <a:lnTo>
                      <a:pt x="34" y="115"/>
                    </a:lnTo>
                    <a:lnTo>
                      <a:pt x="36" y="123"/>
                    </a:lnTo>
                    <a:lnTo>
                      <a:pt x="41" y="130"/>
                    </a:lnTo>
                    <a:lnTo>
                      <a:pt x="43" y="137"/>
                    </a:lnTo>
                    <a:lnTo>
                      <a:pt x="46" y="144"/>
                    </a:lnTo>
                    <a:lnTo>
                      <a:pt x="50" y="149"/>
                    </a:lnTo>
                    <a:lnTo>
                      <a:pt x="54" y="157"/>
                    </a:lnTo>
                    <a:lnTo>
                      <a:pt x="61" y="168"/>
                    </a:lnTo>
                    <a:lnTo>
                      <a:pt x="68" y="178"/>
                    </a:lnTo>
                    <a:lnTo>
                      <a:pt x="75" y="183"/>
                    </a:lnTo>
                    <a:lnTo>
                      <a:pt x="82" y="189"/>
                    </a:lnTo>
                    <a:lnTo>
                      <a:pt x="93" y="189"/>
                    </a:lnTo>
                    <a:lnTo>
                      <a:pt x="103" y="185"/>
                    </a:lnTo>
                    <a:lnTo>
                      <a:pt x="113" y="178"/>
                    </a:lnTo>
                    <a:lnTo>
                      <a:pt x="124" y="170"/>
                    </a:lnTo>
                    <a:lnTo>
                      <a:pt x="134" y="161"/>
                    </a:lnTo>
                    <a:lnTo>
                      <a:pt x="143" y="155"/>
                    </a:lnTo>
                    <a:lnTo>
                      <a:pt x="151" y="149"/>
                    </a:lnTo>
                    <a:lnTo>
                      <a:pt x="161" y="151"/>
                    </a:lnTo>
                    <a:lnTo>
                      <a:pt x="169" y="151"/>
                    </a:lnTo>
                    <a:lnTo>
                      <a:pt x="179" y="148"/>
                    </a:lnTo>
                    <a:lnTo>
                      <a:pt x="188" y="140"/>
                    </a:lnTo>
                    <a:lnTo>
                      <a:pt x="198" y="131"/>
                    </a:lnTo>
                    <a:lnTo>
                      <a:pt x="202" y="126"/>
                    </a:lnTo>
                    <a:lnTo>
                      <a:pt x="205" y="120"/>
                    </a:lnTo>
                    <a:lnTo>
                      <a:pt x="206" y="114"/>
                    </a:lnTo>
                    <a:lnTo>
                      <a:pt x="207" y="108"/>
                    </a:lnTo>
                    <a:lnTo>
                      <a:pt x="206" y="97"/>
                    </a:lnTo>
                    <a:lnTo>
                      <a:pt x="199" y="88"/>
                    </a:lnTo>
                    <a:lnTo>
                      <a:pt x="195" y="82"/>
                    </a:lnTo>
                    <a:lnTo>
                      <a:pt x="191" y="79"/>
                    </a:lnTo>
                    <a:lnTo>
                      <a:pt x="186" y="75"/>
                    </a:lnTo>
                    <a:lnTo>
                      <a:pt x="180" y="71"/>
                    </a:lnTo>
                    <a:lnTo>
                      <a:pt x="173" y="67"/>
                    </a:lnTo>
                    <a:lnTo>
                      <a:pt x="166" y="62"/>
                    </a:lnTo>
                    <a:lnTo>
                      <a:pt x="160" y="58"/>
                    </a:lnTo>
                    <a:lnTo>
                      <a:pt x="151" y="53"/>
                    </a:lnTo>
                    <a:lnTo>
                      <a:pt x="143" y="48"/>
                    </a:lnTo>
                    <a:lnTo>
                      <a:pt x="135" y="44"/>
                    </a:lnTo>
                    <a:lnTo>
                      <a:pt x="125" y="38"/>
                    </a:lnTo>
                    <a:lnTo>
                      <a:pt x="116" y="34"/>
                    </a:lnTo>
                    <a:lnTo>
                      <a:pt x="106" y="29"/>
                    </a:lnTo>
                    <a:lnTo>
                      <a:pt x="98" y="26"/>
                    </a:lnTo>
                    <a:lnTo>
                      <a:pt x="90" y="21"/>
                    </a:lnTo>
                    <a:lnTo>
                      <a:pt x="80" y="18"/>
                    </a:lnTo>
                    <a:lnTo>
                      <a:pt x="71" y="14"/>
                    </a:lnTo>
                    <a:lnTo>
                      <a:pt x="61" y="10"/>
                    </a:lnTo>
                    <a:lnTo>
                      <a:pt x="53" y="6"/>
                    </a:lnTo>
                    <a:lnTo>
                      <a:pt x="45" y="4"/>
                    </a:lnTo>
                    <a:lnTo>
                      <a:pt x="36" y="0"/>
                    </a:lnTo>
                    <a:lnTo>
                      <a:pt x="30" y="0"/>
                    </a:lnTo>
                    <a:lnTo>
                      <a:pt x="24" y="0"/>
                    </a:lnTo>
                    <a:lnTo>
                      <a:pt x="19" y="0"/>
                    </a:lnTo>
                    <a:lnTo>
                      <a:pt x="8" y="0"/>
                    </a:lnTo>
                    <a:lnTo>
                      <a:pt x="1" y="4"/>
                    </a:lnTo>
                    <a:lnTo>
                      <a:pt x="0" y="7"/>
                    </a:lnTo>
                    <a:lnTo>
                      <a:pt x="0" y="11"/>
                    </a:lnTo>
                    <a:lnTo>
                      <a:pt x="0" y="17"/>
                    </a:lnTo>
                    <a:lnTo>
                      <a:pt x="1" y="23"/>
                    </a:lnTo>
                    <a:close/>
                  </a:path>
                </a:pathLst>
              </a:custGeom>
              <a:solidFill>
                <a:schemeClr val="tx1"/>
              </a:solidFill>
              <a:ln w="9525">
                <a:noFill/>
                <a:round/>
                <a:headEnd/>
                <a:tailEnd/>
              </a:ln>
            </p:spPr>
            <p:txBody>
              <a:bodyPr>
                <a:prstTxWarp prst="textNoShape">
                  <a:avLst/>
                </a:prstTxWarp>
              </a:bodyPr>
              <a:lstStyle/>
              <a:p>
                <a:endParaRPr lang="en-US"/>
              </a:p>
            </p:txBody>
          </p:sp>
          <p:sp>
            <p:nvSpPr>
              <p:cNvPr id="104481" name="Freeform 12"/>
              <p:cNvSpPr>
                <a:spLocks/>
              </p:cNvSpPr>
              <p:nvPr/>
            </p:nvSpPr>
            <p:spPr bwMode="auto">
              <a:xfrm>
                <a:off x="4433" y="1877"/>
                <a:ext cx="174" cy="121"/>
              </a:xfrm>
              <a:custGeom>
                <a:avLst/>
                <a:gdLst>
                  <a:gd name="T0" fmla="*/ 2 w 349"/>
                  <a:gd name="T1" fmla="*/ 49 h 242"/>
                  <a:gd name="T2" fmla="*/ 5 w 349"/>
                  <a:gd name="T3" fmla="*/ 57 h 242"/>
                  <a:gd name="T4" fmla="*/ 8 w 349"/>
                  <a:gd name="T5" fmla="*/ 65 h 242"/>
                  <a:gd name="T6" fmla="*/ 13 w 349"/>
                  <a:gd name="T7" fmla="*/ 73 h 242"/>
                  <a:gd name="T8" fmla="*/ 20 w 349"/>
                  <a:gd name="T9" fmla="*/ 81 h 242"/>
                  <a:gd name="T10" fmla="*/ 29 w 349"/>
                  <a:gd name="T11" fmla="*/ 88 h 242"/>
                  <a:gd name="T12" fmla="*/ 37 w 349"/>
                  <a:gd name="T13" fmla="*/ 93 h 242"/>
                  <a:gd name="T14" fmla="*/ 44 w 349"/>
                  <a:gd name="T15" fmla="*/ 95 h 242"/>
                  <a:gd name="T16" fmla="*/ 50 w 349"/>
                  <a:gd name="T17" fmla="*/ 96 h 242"/>
                  <a:gd name="T18" fmla="*/ 56 w 349"/>
                  <a:gd name="T19" fmla="*/ 97 h 242"/>
                  <a:gd name="T20" fmla="*/ 64 w 349"/>
                  <a:gd name="T21" fmla="*/ 99 h 242"/>
                  <a:gd name="T22" fmla="*/ 74 w 349"/>
                  <a:gd name="T23" fmla="*/ 103 h 242"/>
                  <a:gd name="T24" fmla="*/ 82 w 349"/>
                  <a:gd name="T25" fmla="*/ 107 h 242"/>
                  <a:gd name="T26" fmla="*/ 89 w 349"/>
                  <a:gd name="T27" fmla="*/ 111 h 242"/>
                  <a:gd name="T28" fmla="*/ 96 w 349"/>
                  <a:gd name="T29" fmla="*/ 114 h 242"/>
                  <a:gd name="T30" fmla="*/ 102 w 349"/>
                  <a:gd name="T31" fmla="*/ 118 h 242"/>
                  <a:gd name="T32" fmla="*/ 108 w 349"/>
                  <a:gd name="T33" fmla="*/ 120 h 242"/>
                  <a:gd name="T34" fmla="*/ 114 w 349"/>
                  <a:gd name="T35" fmla="*/ 121 h 242"/>
                  <a:gd name="T36" fmla="*/ 123 w 349"/>
                  <a:gd name="T37" fmla="*/ 120 h 242"/>
                  <a:gd name="T38" fmla="*/ 133 w 349"/>
                  <a:gd name="T39" fmla="*/ 118 h 242"/>
                  <a:gd name="T40" fmla="*/ 143 w 349"/>
                  <a:gd name="T41" fmla="*/ 116 h 242"/>
                  <a:gd name="T42" fmla="*/ 153 w 349"/>
                  <a:gd name="T43" fmla="*/ 112 h 242"/>
                  <a:gd name="T44" fmla="*/ 163 w 349"/>
                  <a:gd name="T45" fmla="*/ 108 h 242"/>
                  <a:gd name="T46" fmla="*/ 169 w 349"/>
                  <a:gd name="T47" fmla="*/ 104 h 242"/>
                  <a:gd name="T48" fmla="*/ 173 w 349"/>
                  <a:gd name="T49" fmla="*/ 101 h 242"/>
                  <a:gd name="T50" fmla="*/ 173 w 349"/>
                  <a:gd name="T51" fmla="*/ 96 h 242"/>
                  <a:gd name="T52" fmla="*/ 170 w 349"/>
                  <a:gd name="T53" fmla="*/ 89 h 242"/>
                  <a:gd name="T54" fmla="*/ 163 w 349"/>
                  <a:gd name="T55" fmla="*/ 80 h 242"/>
                  <a:gd name="T56" fmla="*/ 155 w 349"/>
                  <a:gd name="T57" fmla="*/ 70 h 242"/>
                  <a:gd name="T58" fmla="*/ 148 w 349"/>
                  <a:gd name="T59" fmla="*/ 61 h 242"/>
                  <a:gd name="T60" fmla="*/ 142 w 349"/>
                  <a:gd name="T61" fmla="*/ 55 h 242"/>
                  <a:gd name="T62" fmla="*/ 134 w 349"/>
                  <a:gd name="T63" fmla="*/ 46 h 242"/>
                  <a:gd name="T64" fmla="*/ 124 w 349"/>
                  <a:gd name="T65" fmla="*/ 34 h 242"/>
                  <a:gd name="T66" fmla="*/ 114 w 349"/>
                  <a:gd name="T67" fmla="*/ 25 h 242"/>
                  <a:gd name="T68" fmla="*/ 107 w 349"/>
                  <a:gd name="T69" fmla="*/ 16 h 242"/>
                  <a:gd name="T70" fmla="*/ 99 w 349"/>
                  <a:gd name="T71" fmla="*/ 10 h 242"/>
                  <a:gd name="T72" fmla="*/ 92 w 349"/>
                  <a:gd name="T73" fmla="*/ 5 h 242"/>
                  <a:gd name="T74" fmla="*/ 83 w 349"/>
                  <a:gd name="T75" fmla="*/ 1 h 242"/>
                  <a:gd name="T76" fmla="*/ 74 w 349"/>
                  <a:gd name="T77" fmla="*/ 0 h 242"/>
                  <a:gd name="T78" fmla="*/ 66 w 349"/>
                  <a:gd name="T79" fmla="*/ 0 h 242"/>
                  <a:gd name="T80" fmla="*/ 57 w 349"/>
                  <a:gd name="T81" fmla="*/ 3 h 242"/>
                  <a:gd name="T82" fmla="*/ 48 w 349"/>
                  <a:gd name="T83" fmla="*/ 8 h 242"/>
                  <a:gd name="T84" fmla="*/ 40 w 349"/>
                  <a:gd name="T85" fmla="*/ 14 h 242"/>
                  <a:gd name="T86" fmla="*/ 32 w 349"/>
                  <a:gd name="T87" fmla="*/ 18 h 242"/>
                  <a:gd name="T88" fmla="*/ 25 w 349"/>
                  <a:gd name="T89" fmla="*/ 21 h 242"/>
                  <a:gd name="T90" fmla="*/ 18 w 349"/>
                  <a:gd name="T91" fmla="*/ 22 h 242"/>
                  <a:gd name="T92" fmla="*/ 13 w 349"/>
                  <a:gd name="T93" fmla="*/ 23 h 242"/>
                  <a:gd name="T94" fmla="*/ 8 w 349"/>
                  <a:gd name="T95" fmla="*/ 23 h 242"/>
                  <a:gd name="T96" fmla="*/ 3 w 349"/>
                  <a:gd name="T97" fmla="*/ 27 h 242"/>
                  <a:gd name="T98" fmla="*/ 0 w 349"/>
                  <a:gd name="T99" fmla="*/ 36 h 242"/>
                  <a:gd name="T100" fmla="*/ 0 w 349"/>
                  <a:gd name="T101" fmla="*/ 42 h 242"/>
                  <a:gd name="T102" fmla="*/ 2 w 349"/>
                  <a:gd name="T103" fmla="*/ 47 h 242"/>
                  <a:gd name="T104" fmla="*/ 2 w 349"/>
                  <a:gd name="T105" fmla="*/ 47 h 2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242"/>
                  <a:gd name="T161" fmla="*/ 349 w 349"/>
                  <a:gd name="T162" fmla="*/ 242 h 24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242">
                    <a:moveTo>
                      <a:pt x="4" y="94"/>
                    </a:moveTo>
                    <a:lnTo>
                      <a:pt x="4" y="97"/>
                    </a:lnTo>
                    <a:lnTo>
                      <a:pt x="7" y="106"/>
                    </a:lnTo>
                    <a:lnTo>
                      <a:pt x="10" y="113"/>
                    </a:lnTo>
                    <a:lnTo>
                      <a:pt x="13" y="120"/>
                    </a:lnTo>
                    <a:lnTo>
                      <a:pt x="17" y="129"/>
                    </a:lnTo>
                    <a:lnTo>
                      <a:pt x="22" y="139"/>
                    </a:lnTo>
                    <a:lnTo>
                      <a:pt x="26" y="146"/>
                    </a:lnTo>
                    <a:lnTo>
                      <a:pt x="34" y="155"/>
                    </a:lnTo>
                    <a:lnTo>
                      <a:pt x="41" y="162"/>
                    </a:lnTo>
                    <a:lnTo>
                      <a:pt x="51" y="170"/>
                    </a:lnTo>
                    <a:lnTo>
                      <a:pt x="59" y="176"/>
                    </a:lnTo>
                    <a:lnTo>
                      <a:pt x="70" y="183"/>
                    </a:lnTo>
                    <a:lnTo>
                      <a:pt x="75" y="186"/>
                    </a:lnTo>
                    <a:lnTo>
                      <a:pt x="82" y="187"/>
                    </a:lnTo>
                    <a:lnTo>
                      <a:pt x="88" y="190"/>
                    </a:lnTo>
                    <a:lnTo>
                      <a:pt x="96" y="191"/>
                    </a:lnTo>
                    <a:lnTo>
                      <a:pt x="101" y="191"/>
                    </a:lnTo>
                    <a:lnTo>
                      <a:pt x="108" y="192"/>
                    </a:lnTo>
                    <a:lnTo>
                      <a:pt x="112" y="194"/>
                    </a:lnTo>
                    <a:lnTo>
                      <a:pt x="119" y="195"/>
                    </a:lnTo>
                    <a:lnTo>
                      <a:pt x="129" y="198"/>
                    </a:lnTo>
                    <a:lnTo>
                      <a:pt x="140" y="202"/>
                    </a:lnTo>
                    <a:lnTo>
                      <a:pt x="148" y="206"/>
                    </a:lnTo>
                    <a:lnTo>
                      <a:pt x="158" y="210"/>
                    </a:lnTo>
                    <a:lnTo>
                      <a:pt x="164" y="213"/>
                    </a:lnTo>
                    <a:lnTo>
                      <a:pt x="174" y="218"/>
                    </a:lnTo>
                    <a:lnTo>
                      <a:pt x="179" y="221"/>
                    </a:lnTo>
                    <a:lnTo>
                      <a:pt x="185" y="225"/>
                    </a:lnTo>
                    <a:lnTo>
                      <a:pt x="192" y="228"/>
                    </a:lnTo>
                    <a:lnTo>
                      <a:pt x="199" y="232"/>
                    </a:lnTo>
                    <a:lnTo>
                      <a:pt x="204" y="235"/>
                    </a:lnTo>
                    <a:lnTo>
                      <a:pt x="210" y="237"/>
                    </a:lnTo>
                    <a:lnTo>
                      <a:pt x="216" y="240"/>
                    </a:lnTo>
                    <a:lnTo>
                      <a:pt x="223" y="242"/>
                    </a:lnTo>
                    <a:lnTo>
                      <a:pt x="229" y="242"/>
                    </a:lnTo>
                    <a:lnTo>
                      <a:pt x="238" y="242"/>
                    </a:lnTo>
                    <a:lnTo>
                      <a:pt x="246" y="240"/>
                    </a:lnTo>
                    <a:lnTo>
                      <a:pt x="256" y="239"/>
                    </a:lnTo>
                    <a:lnTo>
                      <a:pt x="266" y="236"/>
                    </a:lnTo>
                    <a:lnTo>
                      <a:pt x="277" y="233"/>
                    </a:lnTo>
                    <a:lnTo>
                      <a:pt x="287" y="231"/>
                    </a:lnTo>
                    <a:lnTo>
                      <a:pt x="298" y="228"/>
                    </a:lnTo>
                    <a:lnTo>
                      <a:pt x="307" y="224"/>
                    </a:lnTo>
                    <a:lnTo>
                      <a:pt x="316" y="220"/>
                    </a:lnTo>
                    <a:lnTo>
                      <a:pt x="326" y="216"/>
                    </a:lnTo>
                    <a:lnTo>
                      <a:pt x="333" y="212"/>
                    </a:lnTo>
                    <a:lnTo>
                      <a:pt x="338" y="207"/>
                    </a:lnTo>
                    <a:lnTo>
                      <a:pt x="344" y="203"/>
                    </a:lnTo>
                    <a:lnTo>
                      <a:pt x="346" y="201"/>
                    </a:lnTo>
                    <a:lnTo>
                      <a:pt x="349" y="196"/>
                    </a:lnTo>
                    <a:lnTo>
                      <a:pt x="346" y="191"/>
                    </a:lnTo>
                    <a:lnTo>
                      <a:pt x="345" y="186"/>
                    </a:lnTo>
                    <a:lnTo>
                      <a:pt x="341" y="177"/>
                    </a:lnTo>
                    <a:lnTo>
                      <a:pt x="335" y="170"/>
                    </a:lnTo>
                    <a:lnTo>
                      <a:pt x="327" y="160"/>
                    </a:lnTo>
                    <a:lnTo>
                      <a:pt x="320" y="150"/>
                    </a:lnTo>
                    <a:lnTo>
                      <a:pt x="311" y="139"/>
                    </a:lnTo>
                    <a:lnTo>
                      <a:pt x="301" y="128"/>
                    </a:lnTo>
                    <a:lnTo>
                      <a:pt x="296" y="121"/>
                    </a:lnTo>
                    <a:lnTo>
                      <a:pt x="290" y="114"/>
                    </a:lnTo>
                    <a:lnTo>
                      <a:pt x="285" y="109"/>
                    </a:lnTo>
                    <a:lnTo>
                      <a:pt x="281" y="103"/>
                    </a:lnTo>
                    <a:lnTo>
                      <a:pt x="268" y="91"/>
                    </a:lnTo>
                    <a:lnTo>
                      <a:pt x="259" y="80"/>
                    </a:lnTo>
                    <a:lnTo>
                      <a:pt x="249" y="68"/>
                    </a:lnTo>
                    <a:lnTo>
                      <a:pt x="240" y="58"/>
                    </a:lnTo>
                    <a:lnTo>
                      <a:pt x="229" y="49"/>
                    </a:lnTo>
                    <a:lnTo>
                      <a:pt x="223" y="42"/>
                    </a:lnTo>
                    <a:lnTo>
                      <a:pt x="214" y="32"/>
                    </a:lnTo>
                    <a:lnTo>
                      <a:pt x="207" y="27"/>
                    </a:lnTo>
                    <a:lnTo>
                      <a:pt x="199" y="20"/>
                    </a:lnTo>
                    <a:lnTo>
                      <a:pt x="192" y="15"/>
                    </a:lnTo>
                    <a:lnTo>
                      <a:pt x="184" y="9"/>
                    </a:lnTo>
                    <a:lnTo>
                      <a:pt x="174" y="6"/>
                    </a:lnTo>
                    <a:lnTo>
                      <a:pt x="166" y="2"/>
                    </a:lnTo>
                    <a:lnTo>
                      <a:pt x="159" y="2"/>
                    </a:lnTo>
                    <a:lnTo>
                      <a:pt x="148" y="0"/>
                    </a:lnTo>
                    <a:lnTo>
                      <a:pt x="140" y="0"/>
                    </a:lnTo>
                    <a:lnTo>
                      <a:pt x="132" y="0"/>
                    </a:lnTo>
                    <a:lnTo>
                      <a:pt x="123" y="2"/>
                    </a:lnTo>
                    <a:lnTo>
                      <a:pt x="114" y="5"/>
                    </a:lnTo>
                    <a:lnTo>
                      <a:pt x="107" y="9"/>
                    </a:lnTo>
                    <a:lnTo>
                      <a:pt x="97" y="15"/>
                    </a:lnTo>
                    <a:lnTo>
                      <a:pt x="91" y="23"/>
                    </a:lnTo>
                    <a:lnTo>
                      <a:pt x="81" y="28"/>
                    </a:lnTo>
                    <a:lnTo>
                      <a:pt x="73" y="32"/>
                    </a:lnTo>
                    <a:lnTo>
                      <a:pt x="65" y="35"/>
                    </a:lnTo>
                    <a:lnTo>
                      <a:pt x="58" y="39"/>
                    </a:lnTo>
                    <a:lnTo>
                      <a:pt x="51" y="41"/>
                    </a:lnTo>
                    <a:lnTo>
                      <a:pt x="44" y="43"/>
                    </a:lnTo>
                    <a:lnTo>
                      <a:pt x="37" y="43"/>
                    </a:lnTo>
                    <a:lnTo>
                      <a:pt x="32" y="45"/>
                    </a:lnTo>
                    <a:lnTo>
                      <a:pt x="26" y="45"/>
                    </a:lnTo>
                    <a:lnTo>
                      <a:pt x="21" y="46"/>
                    </a:lnTo>
                    <a:lnTo>
                      <a:pt x="17" y="46"/>
                    </a:lnTo>
                    <a:lnTo>
                      <a:pt x="13" y="47"/>
                    </a:lnTo>
                    <a:lnTo>
                      <a:pt x="7" y="53"/>
                    </a:lnTo>
                    <a:lnTo>
                      <a:pt x="3" y="62"/>
                    </a:lnTo>
                    <a:lnTo>
                      <a:pt x="0" y="71"/>
                    </a:lnTo>
                    <a:lnTo>
                      <a:pt x="0" y="79"/>
                    </a:lnTo>
                    <a:lnTo>
                      <a:pt x="0" y="84"/>
                    </a:lnTo>
                    <a:lnTo>
                      <a:pt x="2" y="88"/>
                    </a:lnTo>
                    <a:lnTo>
                      <a:pt x="4" y="94"/>
                    </a:lnTo>
                    <a:close/>
                  </a:path>
                </a:pathLst>
              </a:custGeom>
              <a:solidFill>
                <a:schemeClr val="tx1"/>
              </a:solidFill>
              <a:ln w="9525">
                <a:noFill/>
                <a:round/>
                <a:headEnd/>
                <a:tailEnd/>
              </a:ln>
            </p:spPr>
            <p:txBody>
              <a:bodyPr>
                <a:prstTxWarp prst="textNoShape">
                  <a:avLst/>
                </a:prstTxWarp>
              </a:bodyPr>
              <a:lstStyle/>
              <a:p>
                <a:endParaRPr lang="en-US"/>
              </a:p>
            </p:txBody>
          </p:sp>
          <p:sp>
            <p:nvSpPr>
              <p:cNvPr id="104482" name="Freeform 13"/>
              <p:cNvSpPr>
                <a:spLocks/>
              </p:cNvSpPr>
              <p:nvPr/>
            </p:nvSpPr>
            <p:spPr bwMode="auto">
              <a:xfrm>
                <a:off x="4057" y="2004"/>
                <a:ext cx="143" cy="114"/>
              </a:xfrm>
              <a:custGeom>
                <a:avLst/>
                <a:gdLst>
                  <a:gd name="T0" fmla="*/ 142 w 285"/>
                  <a:gd name="T1" fmla="*/ 0 h 228"/>
                  <a:gd name="T2" fmla="*/ 137 w 285"/>
                  <a:gd name="T3" fmla="*/ 0 h 228"/>
                  <a:gd name="T4" fmla="*/ 132 w 285"/>
                  <a:gd name="T5" fmla="*/ 1 h 228"/>
                  <a:gd name="T6" fmla="*/ 125 w 285"/>
                  <a:gd name="T7" fmla="*/ 3 h 228"/>
                  <a:gd name="T8" fmla="*/ 117 w 285"/>
                  <a:gd name="T9" fmla="*/ 5 h 228"/>
                  <a:gd name="T10" fmla="*/ 107 w 285"/>
                  <a:gd name="T11" fmla="*/ 8 h 228"/>
                  <a:gd name="T12" fmla="*/ 96 w 285"/>
                  <a:gd name="T13" fmla="*/ 12 h 228"/>
                  <a:gd name="T14" fmla="*/ 87 w 285"/>
                  <a:gd name="T15" fmla="*/ 14 h 228"/>
                  <a:gd name="T16" fmla="*/ 80 w 285"/>
                  <a:gd name="T17" fmla="*/ 14 h 228"/>
                  <a:gd name="T18" fmla="*/ 72 w 285"/>
                  <a:gd name="T19" fmla="*/ 13 h 228"/>
                  <a:gd name="T20" fmla="*/ 65 w 285"/>
                  <a:gd name="T21" fmla="*/ 13 h 228"/>
                  <a:gd name="T22" fmla="*/ 57 w 285"/>
                  <a:gd name="T23" fmla="*/ 12 h 228"/>
                  <a:gd name="T24" fmla="*/ 49 w 285"/>
                  <a:gd name="T25" fmla="*/ 11 h 228"/>
                  <a:gd name="T26" fmla="*/ 42 w 285"/>
                  <a:gd name="T27" fmla="*/ 10 h 228"/>
                  <a:gd name="T28" fmla="*/ 33 w 285"/>
                  <a:gd name="T29" fmla="*/ 8 h 228"/>
                  <a:gd name="T30" fmla="*/ 28 w 285"/>
                  <a:gd name="T31" fmla="*/ 7 h 228"/>
                  <a:gd name="T32" fmla="*/ 24 w 285"/>
                  <a:gd name="T33" fmla="*/ 12 h 228"/>
                  <a:gd name="T34" fmla="*/ 19 w 285"/>
                  <a:gd name="T35" fmla="*/ 20 h 228"/>
                  <a:gd name="T36" fmla="*/ 16 w 285"/>
                  <a:gd name="T37" fmla="*/ 26 h 228"/>
                  <a:gd name="T38" fmla="*/ 12 w 285"/>
                  <a:gd name="T39" fmla="*/ 33 h 228"/>
                  <a:gd name="T40" fmla="*/ 9 w 285"/>
                  <a:gd name="T41" fmla="*/ 41 h 228"/>
                  <a:gd name="T42" fmla="*/ 6 w 285"/>
                  <a:gd name="T43" fmla="*/ 49 h 228"/>
                  <a:gd name="T44" fmla="*/ 3 w 285"/>
                  <a:gd name="T45" fmla="*/ 57 h 228"/>
                  <a:gd name="T46" fmla="*/ 1 w 285"/>
                  <a:gd name="T47" fmla="*/ 65 h 228"/>
                  <a:gd name="T48" fmla="*/ 0 w 285"/>
                  <a:gd name="T49" fmla="*/ 73 h 228"/>
                  <a:gd name="T50" fmla="*/ 0 w 285"/>
                  <a:gd name="T51" fmla="*/ 81 h 228"/>
                  <a:gd name="T52" fmla="*/ 1 w 285"/>
                  <a:gd name="T53" fmla="*/ 88 h 228"/>
                  <a:gd name="T54" fmla="*/ 5 w 285"/>
                  <a:gd name="T55" fmla="*/ 94 h 228"/>
                  <a:gd name="T56" fmla="*/ 10 w 285"/>
                  <a:gd name="T57" fmla="*/ 101 h 228"/>
                  <a:gd name="T58" fmla="*/ 17 w 285"/>
                  <a:gd name="T59" fmla="*/ 105 h 228"/>
                  <a:gd name="T60" fmla="*/ 24 w 285"/>
                  <a:gd name="T61" fmla="*/ 109 h 228"/>
                  <a:gd name="T62" fmla="*/ 30 w 285"/>
                  <a:gd name="T63" fmla="*/ 111 h 228"/>
                  <a:gd name="T64" fmla="*/ 37 w 285"/>
                  <a:gd name="T65" fmla="*/ 113 h 228"/>
                  <a:gd name="T66" fmla="*/ 42 w 285"/>
                  <a:gd name="T67" fmla="*/ 114 h 228"/>
                  <a:gd name="T68" fmla="*/ 49 w 285"/>
                  <a:gd name="T69" fmla="*/ 114 h 228"/>
                  <a:gd name="T70" fmla="*/ 55 w 285"/>
                  <a:gd name="T71" fmla="*/ 114 h 228"/>
                  <a:gd name="T72" fmla="*/ 62 w 285"/>
                  <a:gd name="T73" fmla="*/ 114 h 228"/>
                  <a:gd name="T74" fmla="*/ 68 w 285"/>
                  <a:gd name="T75" fmla="*/ 112 h 228"/>
                  <a:gd name="T76" fmla="*/ 74 w 285"/>
                  <a:gd name="T77" fmla="*/ 111 h 228"/>
                  <a:gd name="T78" fmla="*/ 80 w 285"/>
                  <a:gd name="T79" fmla="*/ 111 h 228"/>
                  <a:gd name="T80" fmla="*/ 86 w 285"/>
                  <a:gd name="T81" fmla="*/ 110 h 228"/>
                  <a:gd name="T82" fmla="*/ 95 w 285"/>
                  <a:gd name="T83" fmla="*/ 109 h 228"/>
                  <a:gd name="T84" fmla="*/ 103 w 285"/>
                  <a:gd name="T85" fmla="*/ 111 h 228"/>
                  <a:gd name="T86" fmla="*/ 109 w 285"/>
                  <a:gd name="T87" fmla="*/ 112 h 228"/>
                  <a:gd name="T88" fmla="*/ 117 w 285"/>
                  <a:gd name="T89" fmla="*/ 114 h 228"/>
                  <a:gd name="T90" fmla="*/ 124 w 285"/>
                  <a:gd name="T91" fmla="*/ 109 h 228"/>
                  <a:gd name="T92" fmla="*/ 128 w 285"/>
                  <a:gd name="T93" fmla="*/ 101 h 228"/>
                  <a:gd name="T94" fmla="*/ 131 w 285"/>
                  <a:gd name="T95" fmla="*/ 93 h 228"/>
                  <a:gd name="T96" fmla="*/ 131 w 285"/>
                  <a:gd name="T97" fmla="*/ 84 h 228"/>
                  <a:gd name="T98" fmla="*/ 133 w 285"/>
                  <a:gd name="T99" fmla="*/ 75 h 228"/>
                  <a:gd name="T100" fmla="*/ 133 w 285"/>
                  <a:gd name="T101" fmla="*/ 65 h 228"/>
                  <a:gd name="T102" fmla="*/ 134 w 285"/>
                  <a:gd name="T103" fmla="*/ 54 h 228"/>
                  <a:gd name="T104" fmla="*/ 135 w 285"/>
                  <a:gd name="T105" fmla="*/ 44 h 228"/>
                  <a:gd name="T106" fmla="*/ 135 w 285"/>
                  <a:gd name="T107" fmla="*/ 34 h 228"/>
                  <a:gd name="T108" fmla="*/ 136 w 285"/>
                  <a:gd name="T109" fmla="*/ 25 h 228"/>
                  <a:gd name="T110" fmla="*/ 138 w 285"/>
                  <a:gd name="T111" fmla="*/ 15 h 228"/>
                  <a:gd name="T112" fmla="*/ 140 w 285"/>
                  <a:gd name="T113" fmla="*/ 8 h 228"/>
                  <a:gd name="T114" fmla="*/ 142 w 285"/>
                  <a:gd name="T115" fmla="*/ 2 h 228"/>
                  <a:gd name="T116" fmla="*/ 143 w 285"/>
                  <a:gd name="T117" fmla="*/ 0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5"/>
                  <a:gd name="T178" fmla="*/ 0 h 228"/>
                  <a:gd name="T179" fmla="*/ 285 w 285"/>
                  <a:gd name="T180" fmla="*/ 228 h 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5" h="228">
                    <a:moveTo>
                      <a:pt x="285" y="0"/>
                    </a:moveTo>
                    <a:lnTo>
                      <a:pt x="284" y="0"/>
                    </a:lnTo>
                    <a:lnTo>
                      <a:pt x="279" y="0"/>
                    </a:lnTo>
                    <a:lnTo>
                      <a:pt x="274" y="0"/>
                    </a:lnTo>
                    <a:lnTo>
                      <a:pt x="270" y="1"/>
                    </a:lnTo>
                    <a:lnTo>
                      <a:pt x="263" y="2"/>
                    </a:lnTo>
                    <a:lnTo>
                      <a:pt x="258" y="4"/>
                    </a:lnTo>
                    <a:lnTo>
                      <a:pt x="250" y="5"/>
                    </a:lnTo>
                    <a:lnTo>
                      <a:pt x="242" y="8"/>
                    </a:lnTo>
                    <a:lnTo>
                      <a:pt x="233" y="9"/>
                    </a:lnTo>
                    <a:lnTo>
                      <a:pt x="225" y="13"/>
                    </a:lnTo>
                    <a:lnTo>
                      <a:pt x="214" y="16"/>
                    </a:lnTo>
                    <a:lnTo>
                      <a:pt x="203" y="19"/>
                    </a:lnTo>
                    <a:lnTo>
                      <a:pt x="191" y="23"/>
                    </a:lnTo>
                    <a:lnTo>
                      <a:pt x="180" y="28"/>
                    </a:lnTo>
                    <a:lnTo>
                      <a:pt x="173" y="27"/>
                    </a:lnTo>
                    <a:lnTo>
                      <a:pt x="166" y="27"/>
                    </a:lnTo>
                    <a:lnTo>
                      <a:pt x="160" y="27"/>
                    </a:lnTo>
                    <a:lnTo>
                      <a:pt x="153" y="27"/>
                    </a:lnTo>
                    <a:lnTo>
                      <a:pt x="144" y="26"/>
                    </a:lnTo>
                    <a:lnTo>
                      <a:pt x="138" y="26"/>
                    </a:lnTo>
                    <a:lnTo>
                      <a:pt x="129" y="26"/>
                    </a:lnTo>
                    <a:lnTo>
                      <a:pt x="124" y="26"/>
                    </a:lnTo>
                    <a:lnTo>
                      <a:pt x="114" y="24"/>
                    </a:lnTo>
                    <a:lnTo>
                      <a:pt x="108" y="23"/>
                    </a:lnTo>
                    <a:lnTo>
                      <a:pt x="98" y="21"/>
                    </a:lnTo>
                    <a:lnTo>
                      <a:pt x="91" y="20"/>
                    </a:lnTo>
                    <a:lnTo>
                      <a:pt x="83" y="19"/>
                    </a:lnTo>
                    <a:lnTo>
                      <a:pt x="73" y="16"/>
                    </a:lnTo>
                    <a:lnTo>
                      <a:pt x="65" y="15"/>
                    </a:lnTo>
                    <a:lnTo>
                      <a:pt x="58" y="12"/>
                    </a:lnTo>
                    <a:lnTo>
                      <a:pt x="56" y="13"/>
                    </a:lnTo>
                    <a:lnTo>
                      <a:pt x="53" y="17"/>
                    </a:lnTo>
                    <a:lnTo>
                      <a:pt x="47" y="24"/>
                    </a:lnTo>
                    <a:lnTo>
                      <a:pt x="42" y="34"/>
                    </a:lnTo>
                    <a:lnTo>
                      <a:pt x="38" y="39"/>
                    </a:lnTo>
                    <a:lnTo>
                      <a:pt x="34" y="45"/>
                    </a:lnTo>
                    <a:lnTo>
                      <a:pt x="31" y="51"/>
                    </a:lnTo>
                    <a:lnTo>
                      <a:pt x="27" y="60"/>
                    </a:lnTo>
                    <a:lnTo>
                      <a:pt x="23" y="65"/>
                    </a:lnTo>
                    <a:lnTo>
                      <a:pt x="20" y="75"/>
                    </a:lnTo>
                    <a:lnTo>
                      <a:pt x="17" y="82"/>
                    </a:lnTo>
                    <a:lnTo>
                      <a:pt x="15" y="90"/>
                    </a:lnTo>
                    <a:lnTo>
                      <a:pt x="12" y="97"/>
                    </a:lnTo>
                    <a:lnTo>
                      <a:pt x="8" y="105"/>
                    </a:lnTo>
                    <a:lnTo>
                      <a:pt x="5" y="113"/>
                    </a:lnTo>
                    <a:lnTo>
                      <a:pt x="4" y="121"/>
                    </a:lnTo>
                    <a:lnTo>
                      <a:pt x="1" y="129"/>
                    </a:lnTo>
                    <a:lnTo>
                      <a:pt x="0" y="138"/>
                    </a:lnTo>
                    <a:lnTo>
                      <a:pt x="0" y="146"/>
                    </a:lnTo>
                    <a:lnTo>
                      <a:pt x="0" y="155"/>
                    </a:lnTo>
                    <a:lnTo>
                      <a:pt x="0" y="161"/>
                    </a:lnTo>
                    <a:lnTo>
                      <a:pt x="1" y="169"/>
                    </a:lnTo>
                    <a:lnTo>
                      <a:pt x="2" y="176"/>
                    </a:lnTo>
                    <a:lnTo>
                      <a:pt x="6" y="183"/>
                    </a:lnTo>
                    <a:lnTo>
                      <a:pt x="9" y="188"/>
                    </a:lnTo>
                    <a:lnTo>
                      <a:pt x="15" y="195"/>
                    </a:lnTo>
                    <a:lnTo>
                      <a:pt x="20" y="201"/>
                    </a:lnTo>
                    <a:lnTo>
                      <a:pt x="27" y="207"/>
                    </a:lnTo>
                    <a:lnTo>
                      <a:pt x="34" y="210"/>
                    </a:lnTo>
                    <a:lnTo>
                      <a:pt x="41" y="213"/>
                    </a:lnTo>
                    <a:lnTo>
                      <a:pt x="47" y="217"/>
                    </a:lnTo>
                    <a:lnTo>
                      <a:pt x="53" y="220"/>
                    </a:lnTo>
                    <a:lnTo>
                      <a:pt x="60" y="222"/>
                    </a:lnTo>
                    <a:lnTo>
                      <a:pt x="67" y="224"/>
                    </a:lnTo>
                    <a:lnTo>
                      <a:pt x="73" y="225"/>
                    </a:lnTo>
                    <a:lnTo>
                      <a:pt x="79" y="228"/>
                    </a:lnTo>
                    <a:lnTo>
                      <a:pt x="84" y="228"/>
                    </a:lnTo>
                    <a:lnTo>
                      <a:pt x="91" y="228"/>
                    </a:lnTo>
                    <a:lnTo>
                      <a:pt x="98" y="228"/>
                    </a:lnTo>
                    <a:lnTo>
                      <a:pt x="103" y="228"/>
                    </a:lnTo>
                    <a:lnTo>
                      <a:pt x="110" y="228"/>
                    </a:lnTo>
                    <a:lnTo>
                      <a:pt x="117" y="228"/>
                    </a:lnTo>
                    <a:lnTo>
                      <a:pt x="124" y="227"/>
                    </a:lnTo>
                    <a:lnTo>
                      <a:pt x="129" y="227"/>
                    </a:lnTo>
                    <a:lnTo>
                      <a:pt x="135" y="224"/>
                    </a:lnTo>
                    <a:lnTo>
                      <a:pt x="142" y="224"/>
                    </a:lnTo>
                    <a:lnTo>
                      <a:pt x="147" y="222"/>
                    </a:lnTo>
                    <a:lnTo>
                      <a:pt x="154" y="222"/>
                    </a:lnTo>
                    <a:lnTo>
                      <a:pt x="160" y="221"/>
                    </a:lnTo>
                    <a:lnTo>
                      <a:pt x="165" y="220"/>
                    </a:lnTo>
                    <a:lnTo>
                      <a:pt x="172" y="220"/>
                    </a:lnTo>
                    <a:lnTo>
                      <a:pt x="179" y="220"/>
                    </a:lnTo>
                    <a:lnTo>
                      <a:pt x="190" y="218"/>
                    </a:lnTo>
                    <a:lnTo>
                      <a:pt x="201" y="220"/>
                    </a:lnTo>
                    <a:lnTo>
                      <a:pt x="206" y="221"/>
                    </a:lnTo>
                    <a:lnTo>
                      <a:pt x="213" y="222"/>
                    </a:lnTo>
                    <a:lnTo>
                      <a:pt x="218" y="224"/>
                    </a:lnTo>
                    <a:lnTo>
                      <a:pt x="225" y="228"/>
                    </a:lnTo>
                    <a:lnTo>
                      <a:pt x="233" y="228"/>
                    </a:lnTo>
                    <a:lnTo>
                      <a:pt x="242" y="225"/>
                    </a:lnTo>
                    <a:lnTo>
                      <a:pt x="248" y="217"/>
                    </a:lnTo>
                    <a:lnTo>
                      <a:pt x="255" y="207"/>
                    </a:lnTo>
                    <a:lnTo>
                      <a:pt x="255" y="201"/>
                    </a:lnTo>
                    <a:lnTo>
                      <a:pt x="258" y="194"/>
                    </a:lnTo>
                    <a:lnTo>
                      <a:pt x="261" y="186"/>
                    </a:lnTo>
                    <a:lnTo>
                      <a:pt x="262" y="177"/>
                    </a:lnTo>
                    <a:lnTo>
                      <a:pt x="262" y="168"/>
                    </a:lnTo>
                    <a:lnTo>
                      <a:pt x="265" y="158"/>
                    </a:lnTo>
                    <a:lnTo>
                      <a:pt x="265" y="149"/>
                    </a:lnTo>
                    <a:lnTo>
                      <a:pt x="266" y="140"/>
                    </a:lnTo>
                    <a:lnTo>
                      <a:pt x="266" y="129"/>
                    </a:lnTo>
                    <a:lnTo>
                      <a:pt x="268" y="119"/>
                    </a:lnTo>
                    <a:lnTo>
                      <a:pt x="268" y="108"/>
                    </a:lnTo>
                    <a:lnTo>
                      <a:pt x="269" y="98"/>
                    </a:lnTo>
                    <a:lnTo>
                      <a:pt x="269" y="87"/>
                    </a:lnTo>
                    <a:lnTo>
                      <a:pt x="270" y="77"/>
                    </a:lnTo>
                    <a:lnTo>
                      <a:pt x="270" y="68"/>
                    </a:lnTo>
                    <a:lnTo>
                      <a:pt x="272" y="58"/>
                    </a:lnTo>
                    <a:lnTo>
                      <a:pt x="272" y="49"/>
                    </a:lnTo>
                    <a:lnTo>
                      <a:pt x="274" y="39"/>
                    </a:lnTo>
                    <a:lnTo>
                      <a:pt x="276" y="30"/>
                    </a:lnTo>
                    <a:lnTo>
                      <a:pt x="277" y="24"/>
                    </a:lnTo>
                    <a:lnTo>
                      <a:pt x="279" y="16"/>
                    </a:lnTo>
                    <a:lnTo>
                      <a:pt x="281" y="9"/>
                    </a:lnTo>
                    <a:lnTo>
                      <a:pt x="283" y="4"/>
                    </a:lnTo>
                    <a:lnTo>
                      <a:pt x="285" y="0"/>
                    </a:lnTo>
                    <a:close/>
                  </a:path>
                </a:pathLst>
              </a:custGeom>
              <a:solidFill>
                <a:schemeClr val="tx1"/>
              </a:solidFill>
              <a:ln w="9525">
                <a:noFill/>
                <a:round/>
                <a:headEnd/>
                <a:tailEnd/>
              </a:ln>
            </p:spPr>
            <p:txBody>
              <a:bodyPr>
                <a:prstTxWarp prst="textNoShape">
                  <a:avLst/>
                </a:prstTxWarp>
              </a:bodyPr>
              <a:lstStyle/>
              <a:p>
                <a:endParaRPr lang="en-US"/>
              </a:p>
            </p:txBody>
          </p:sp>
          <p:sp>
            <p:nvSpPr>
              <p:cNvPr id="104483" name="Freeform 14"/>
              <p:cNvSpPr>
                <a:spLocks/>
              </p:cNvSpPr>
              <p:nvPr/>
            </p:nvSpPr>
            <p:spPr bwMode="auto">
              <a:xfrm>
                <a:off x="4422" y="1985"/>
                <a:ext cx="130" cy="191"/>
              </a:xfrm>
              <a:custGeom>
                <a:avLst/>
                <a:gdLst>
                  <a:gd name="T0" fmla="*/ 44 w 260"/>
                  <a:gd name="T1" fmla="*/ 0 h 383"/>
                  <a:gd name="T2" fmla="*/ 44 w 260"/>
                  <a:gd name="T3" fmla="*/ 5 h 383"/>
                  <a:gd name="T4" fmla="*/ 43 w 260"/>
                  <a:gd name="T5" fmla="*/ 11 h 383"/>
                  <a:gd name="T6" fmla="*/ 43 w 260"/>
                  <a:gd name="T7" fmla="*/ 16 h 383"/>
                  <a:gd name="T8" fmla="*/ 42 w 260"/>
                  <a:gd name="T9" fmla="*/ 22 h 383"/>
                  <a:gd name="T10" fmla="*/ 41 w 260"/>
                  <a:gd name="T11" fmla="*/ 29 h 383"/>
                  <a:gd name="T12" fmla="*/ 40 w 260"/>
                  <a:gd name="T13" fmla="*/ 36 h 383"/>
                  <a:gd name="T14" fmla="*/ 38 w 260"/>
                  <a:gd name="T15" fmla="*/ 44 h 383"/>
                  <a:gd name="T16" fmla="*/ 35 w 260"/>
                  <a:gd name="T17" fmla="*/ 50 h 383"/>
                  <a:gd name="T18" fmla="*/ 32 w 260"/>
                  <a:gd name="T19" fmla="*/ 58 h 383"/>
                  <a:gd name="T20" fmla="*/ 29 w 260"/>
                  <a:gd name="T21" fmla="*/ 66 h 383"/>
                  <a:gd name="T22" fmla="*/ 25 w 260"/>
                  <a:gd name="T23" fmla="*/ 72 h 383"/>
                  <a:gd name="T24" fmla="*/ 20 w 260"/>
                  <a:gd name="T25" fmla="*/ 80 h 383"/>
                  <a:gd name="T26" fmla="*/ 14 w 260"/>
                  <a:gd name="T27" fmla="*/ 86 h 383"/>
                  <a:gd name="T28" fmla="*/ 8 w 260"/>
                  <a:gd name="T29" fmla="*/ 91 h 383"/>
                  <a:gd name="T30" fmla="*/ 4 w 260"/>
                  <a:gd name="T31" fmla="*/ 98 h 383"/>
                  <a:gd name="T32" fmla="*/ 1 w 260"/>
                  <a:gd name="T33" fmla="*/ 105 h 383"/>
                  <a:gd name="T34" fmla="*/ 0 w 260"/>
                  <a:gd name="T35" fmla="*/ 113 h 383"/>
                  <a:gd name="T36" fmla="*/ 2 w 260"/>
                  <a:gd name="T37" fmla="*/ 121 h 383"/>
                  <a:gd name="T38" fmla="*/ 5 w 260"/>
                  <a:gd name="T39" fmla="*/ 129 h 383"/>
                  <a:gd name="T40" fmla="*/ 9 w 260"/>
                  <a:gd name="T41" fmla="*/ 138 h 383"/>
                  <a:gd name="T42" fmla="*/ 15 w 260"/>
                  <a:gd name="T43" fmla="*/ 146 h 383"/>
                  <a:gd name="T44" fmla="*/ 21 w 260"/>
                  <a:gd name="T45" fmla="*/ 155 h 383"/>
                  <a:gd name="T46" fmla="*/ 29 w 260"/>
                  <a:gd name="T47" fmla="*/ 163 h 383"/>
                  <a:gd name="T48" fmla="*/ 36 w 260"/>
                  <a:gd name="T49" fmla="*/ 169 h 383"/>
                  <a:gd name="T50" fmla="*/ 44 w 260"/>
                  <a:gd name="T51" fmla="*/ 176 h 383"/>
                  <a:gd name="T52" fmla="*/ 52 w 260"/>
                  <a:gd name="T53" fmla="*/ 182 h 383"/>
                  <a:gd name="T54" fmla="*/ 60 w 260"/>
                  <a:gd name="T55" fmla="*/ 186 h 383"/>
                  <a:gd name="T56" fmla="*/ 68 w 260"/>
                  <a:gd name="T57" fmla="*/ 189 h 383"/>
                  <a:gd name="T58" fmla="*/ 75 w 260"/>
                  <a:gd name="T59" fmla="*/ 191 h 383"/>
                  <a:gd name="T60" fmla="*/ 81 w 260"/>
                  <a:gd name="T61" fmla="*/ 191 h 383"/>
                  <a:gd name="T62" fmla="*/ 87 w 260"/>
                  <a:gd name="T63" fmla="*/ 190 h 383"/>
                  <a:gd name="T64" fmla="*/ 94 w 260"/>
                  <a:gd name="T65" fmla="*/ 187 h 383"/>
                  <a:gd name="T66" fmla="*/ 101 w 260"/>
                  <a:gd name="T67" fmla="*/ 182 h 383"/>
                  <a:gd name="T68" fmla="*/ 105 w 260"/>
                  <a:gd name="T69" fmla="*/ 176 h 383"/>
                  <a:gd name="T70" fmla="*/ 109 w 260"/>
                  <a:gd name="T71" fmla="*/ 167 h 383"/>
                  <a:gd name="T72" fmla="*/ 111 w 260"/>
                  <a:gd name="T73" fmla="*/ 158 h 383"/>
                  <a:gd name="T74" fmla="*/ 114 w 260"/>
                  <a:gd name="T75" fmla="*/ 150 h 383"/>
                  <a:gd name="T76" fmla="*/ 116 w 260"/>
                  <a:gd name="T77" fmla="*/ 143 h 383"/>
                  <a:gd name="T78" fmla="*/ 119 w 260"/>
                  <a:gd name="T79" fmla="*/ 138 h 383"/>
                  <a:gd name="T80" fmla="*/ 123 w 260"/>
                  <a:gd name="T81" fmla="*/ 130 h 383"/>
                  <a:gd name="T82" fmla="*/ 125 w 260"/>
                  <a:gd name="T83" fmla="*/ 122 h 383"/>
                  <a:gd name="T84" fmla="*/ 128 w 260"/>
                  <a:gd name="T85" fmla="*/ 111 h 383"/>
                  <a:gd name="T86" fmla="*/ 129 w 260"/>
                  <a:gd name="T87" fmla="*/ 103 h 383"/>
                  <a:gd name="T88" fmla="*/ 129 w 260"/>
                  <a:gd name="T89" fmla="*/ 97 h 383"/>
                  <a:gd name="T90" fmla="*/ 129 w 260"/>
                  <a:gd name="T91" fmla="*/ 90 h 383"/>
                  <a:gd name="T92" fmla="*/ 129 w 260"/>
                  <a:gd name="T93" fmla="*/ 84 h 383"/>
                  <a:gd name="T94" fmla="*/ 127 w 260"/>
                  <a:gd name="T95" fmla="*/ 77 h 383"/>
                  <a:gd name="T96" fmla="*/ 125 w 260"/>
                  <a:gd name="T97" fmla="*/ 70 h 383"/>
                  <a:gd name="T98" fmla="*/ 123 w 260"/>
                  <a:gd name="T99" fmla="*/ 63 h 383"/>
                  <a:gd name="T100" fmla="*/ 120 w 260"/>
                  <a:gd name="T101" fmla="*/ 57 h 383"/>
                  <a:gd name="T102" fmla="*/ 116 w 260"/>
                  <a:gd name="T103" fmla="*/ 50 h 383"/>
                  <a:gd name="T104" fmla="*/ 110 w 260"/>
                  <a:gd name="T105" fmla="*/ 43 h 383"/>
                  <a:gd name="T106" fmla="*/ 102 w 260"/>
                  <a:gd name="T107" fmla="*/ 34 h 383"/>
                  <a:gd name="T108" fmla="*/ 94 w 260"/>
                  <a:gd name="T109" fmla="*/ 26 h 383"/>
                  <a:gd name="T110" fmla="*/ 87 w 260"/>
                  <a:gd name="T111" fmla="*/ 21 h 383"/>
                  <a:gd name="T112" fmla="*/ 81 w 260"/>
                  <a:gd name="T113" fmla="*/ 17 h 383"/>
                  <a:gd name="T114" fmla="*/ 75 w 260"/>
                  <a:gd name="T115" fmla="*/ 14 h 383"/>
                  <a:gd name="T116" fmla="*/ 69 w 260"/>
                  <a:gd name="T117" fmla="*/ 11 h 383"/>
                  <a:gd name="T118" fmla="*/ 64 w 260"/>
                  <a:gd name="T119" fmla="*/ 7 h 383"/>
                  <a:gd name="T120" fmla="*/ 56 w 260"/>
                  <a:gd name="T121" fmla="*/ 4 h 383"/>
                  <a:gd name="T122" fmla="*/ 49 w 260"/>
                  <a:gd name="T123" fmla="*/ 1 h 383"/>
                  <a:gd name="T124" fmla="*/ 44 w 260"/>
                  <a:gd name="T125" fmla="*/ 0 h 3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0"/>
                  <a:gd name="T190" fmla="*/ 0 h 383"/>
                  <a:gd name="T191" fmla="*/ 260 w 260"/>
                  <a:gd name="T192" fmla="*/ 383 h 38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0" h="383">
                    <a:moveTo>
                      <a:pt x="87" y="0"/>
                    </a:moveTo>
                    <a:lnTo>
                      <a:pt x="87" y="0"/>
                    </a:lnTo>
                    <a:lnTo>
                      <a:pt x="87" y="4"/>
                    </a:lnTo>
                    <a:lnTo>
                      <a:pt x="87" y="10"/>
                    </a:lnTo>
                    <a:lnTo>
                      <a:pt x="87" y="18"/>
                    </a:lnTo>
                    <a:lnTo>
                      <a:pt x="86" y="22"/>
                    </a:lnTo>
                    <a:lnTo>
                      <a:pt x="86" y="28"/>
                    </a:lnTo>
                    <a:lnTo>
                      <a:pt x="85" y="33"/>
                    </a:lnTo>
                    <a:lnTo>
                      <a:pt x="85" y="40"/>
                    </a:lnTo>
                    <a:lnTo>
                      <a:pt x="83" y="45"/>
                    </a:lnTo>
                    <a:lnTo>
                      <a:pt x="82" y="52"/>
                    </a:lnTo>
                    <a:lnTo>
                      <a:pt x="82" y="59"/>
                    </a:lnTo>
                    <a:lnTo>
                      <a:pt x="82" y="67"/>
                    </a:lnTo>
                    <a:lnTo>
                      <a:pt x="79" y="73"/>
                    </a:lnTo>
                    <a:lnTo>
                      <a:pt x="78" y="80"/>
                    </a:lnTo>
                    <a:lnTo>
                      <a:pt x="75" y="88"/>
                    </a:lnTo>
                    <a:lnTo>
                      <a:pt x="72" y="95"/>
                    </a:lnTo>
                    <a:lnTo>
                      <a:pt x="70" y="101"/>
                    </a:lnTo>
                    <a:lnTo>
                      <a:pt x="67" y="110"/>
                    </a:lnTo>
                    <a:lnTo>
                      <a:pt x="64" y="116"/>
                    </a:lnTo>
                    <a:lnTo>
                      <a:pt x="61" y="125"/>
                    </a:lnTo>
                    <a:lnTo>
                      <a:pt x="57" y="132"/>
                    </a:lnTo>
                    <a:lnTo>
                      <a:pt x="53" y="140"/>
                    </a:lnTo>
                    <a:lnTo>
                      <a:pt x="49" y="145"/>
                    </a:lnTo>
                    <a:lnTo>
                      <a:pt x="45" y="153"/>
                    </a:lnTo>
                    <a:lnTo>
                      <a:pt x="39" y="160"/>
                    </a:lnTo>
                    <a:lnTo>
                      <a:pt x="34" y="166"/>
                    </a:lnTo>
                    <a:lnTo>
                      <a:pt x="27" y="173"/>
                    </a:lnTo>
                    <a:lnTo>
                      <a:pt x="22" y="179"/>
                    </a:lnTo>
                    <a:lnTo>
                      <a:pt x="15" y="183"/>
                    </a:lnTo>
                    <a:lnTo>
                      <a:pt x="11" y="190"/>
                    </a:lnTo>
                    <a:lnTo>
                      <a:pt x="7" y="196"/>
                    </a:lnTo>
                    <a:lnTo>
                      <a:pt x="4" y="204"/>
                    </a:lnTo>
                    <a:lnTo>
                      <a:pt x="1" y="211"/>
                    </a:lnTo>
                    <a:lnTo>
                      <a:pt x="1" y="219"/>
                    </a:lnTo>
                    <a:lnTo>
                      <a:pt x="0" y="226"/>
                    </a:lnTo>
                    <a:lnTo>
                      <a:pt x="1" y="235"/>
                    </a:lnTo>
                    <a:lnTo>
                      <a:pt x="3" y="242"/>
                    </a:lnTo>
                    <a:lnTo>
                      <a:pt x="7" y="252"/>
                    </a:lnTo>
                    <a:lnTo>
                      <a:pt x="9" y="259"/>
                    </a:lnTo>
                    <a:lnTo>
                      <a:pt x="13" y="268"/>
                    </a:lnTo>
                    <a:lnTo>
                      <a:pt x="18" y="276"/>
                    </a:lnTo>
                    <a:lnTo>
                      <a:pt x="23" y="285"/>
                    </a:lnTo>
                    <a:lnTo>
                      <a:pt x="30" y="293"/>
                    </a:lnTo>
                    <a:lnTo>
                      <a:pt x="37" y="302"/>
                    </a:lnTo>
                    <a:lnTo>
                      <a:pt x="42" y="311"/>
                    </a:lnTo>
                    <a:lnTo>
                      <a:pt x="49" y="317"/>
                    </a:lnTo>
                    <a:lnTo>
                      <a:pt x="57" y="326"/>
                    </a:lnTo>
                    <a:lnTo>
                      <a:pt x="64" y="333"/>
                    </a:lnTo>
                    <a:lnTo>
                      <a:pt x="72" y="339"/>
                    </a:lnTo>
                    <a:lnTo>
                      <a:pt x="80" y="346"/>
                    </a:lnTo>
                    <a:lnTo>
                      <a:pt x="87" y="353"/>
                    </a:lnTo>
                    <a:lnTo>
                      <a:pt x="97" y="359"/>
                    </a:lnTo>
                    <a:lnTo>
                      <a:pt x="104" y="364"/>
                    </a:lnTo>
                    <a:lnTo>
                      <a:pt x="112" y="368"/>
                    </a:lnTo>
                    <a:lnTo>
                      <a:pt x="119" y="372"/>
                    </a:lnTo>
                    <a:lnTo>
                      <a:pt x="128" y="376"/>
                    </a:lnTo>
                    <a:lnTo>
                      <a:pt x="135" y="379"/>
                    </a:lnTo>
                    <a:lnTo>
                      <a:pt x="143" y="380"/>
                    </a:lnTo>
                    <a:lnTo>
                      <a:pt x="149" y="382"/>
                    </a:lnTo>
                    <a:lnTo>
                      <a:pt x="157" y="383"/>
                    </a:lnTo>
                    <a:lnTo>
                      <a:pt x="162" y="383"/>
                    </a:lnTo>
                    <a:lnTo>
                      <a:pt x="168" y="382"/>
                    </a:lnTo>
                    <a:lnTo>
                      <a:pt x="173" y="380"/>
                    </a:lnTo>
                    <a:lnTo>
                      <a:pt x="179" y="379"/>
                    </a:lnTo>
                    <a:lnTo>
                      <a:pt x="187" y="375"/>
                    </a:lnTo>
                    <a:lnTo>
                      <a:pt x="195" y="372"/>
                    </a:lnTo>
                    <a:lnTo>
                      <a:pt x="201" y="365"/>
                    </a:lnTo>
                    <a:lnTo>
                      <a:pt x="206" y="359"/>
                    </a:lnTo>
                    <a:lnTo>
                      <a:pt x="210" y="352"/>
                    </a:lnTo>
                    <a:lnTo>
                      <a:pt x="214" y="343"/>
                    </a:lnTo>
                    <a:lnTo>
                      <a:pt x="217" y="335"/>
                    </a:lnTo>
                    <a:lnTo>
                      <a:pt x="219" y="327"/>
                    </a:lnTo>
                    <a:lnTo>
                      <a:pt x="221" y="317"/>
                    </a:lnTo>
                    <a:lnTo>
                      <a:pt x="224" y="309"/>
                    </a:lnTo>
                    <a:lnTo>
                      <a:pt x="227" y="301"/>
                    </a:lnTo>
                    <a:lnTo>
                      <a:pt x="230" y="294"/>
                    </a:lnTo>
                    <a:lnTo>
                      <a:pt x="232" y="287"/>
                    </a:lnTo>
                    <a:lnTo>
                      <a:pt x="235" y="282"/>
                    </a:lnTo>
                    <a:lnTo>
                      <a:pt x="238" y="276"/>
                    </a:lnTo>
                    <a:lnTo>
                      <a:pt x="240" y="270"/>
                    </a:lnTo>
                    <a:lnTo>
                      <a:pt x="245" y="261"/>
                    </a:lnTo>
                    <a:lnTo>
                      <a:pt x="249" y="253"/>
                    </a:lnTo>
                    <a:lnTo>
                      <a:pt x="250" y="244"/>
                    </a:lnTo>
                    <a:lnTo>
                      <a:pt x="254" y="234"/>
                    </a:lnTo>
                    <a:lnTo>
                      <a:pt x="255" y="223"/>
                    </a:lnTo>
                    <a:lnTo>
                      <a:pt x="258" y="214"/>
                    </a:lnTo>
                    <a:lnTo>
                      <a:pt x="258" y="207"/>
                    </a:lnTo>
                    <a:lnTo>
                      <a:pt x="258" y="200"/>
                    </a:lnTo>
                    <a:lnTo>
                      <a:pt x="258" y="194"/>
                    </a:lnTo>
                    <a:lnTo>
                      <a:pt x="260" y="188"/>
                    </a:lnTo>
                    <a:lnTo>
                      <a:pt x="258" y="181"/>
                    </a:lnTo>
                    <a:lnTo>
                      <a:pt x="258" y="175"/>
                    </a:lnTo>
                    <a:lnTo>
                      <a:pt x="257" y="168"/>
                    </a:lnTo>
                    <a:lnTo>
                      <a:pt x="257" y="163"/>
                    </a:lnTo>
                    <a:lnTo>
                      <a:pt x="254" y="155"/>
                    </a:lnTo>
                    <a:lnTo>
                      <a:pt x="253" y="149"/>
                    </a:lnTo>
                    <a:lnTo>
                      <a:pt x="250" y="141"/>
                    </a:lnTo>
                    <a:lnTo>
                      <a:pt x="249" y="134"/>
                    </a:lnTo>
                    <a:lnTo>
                      <a:pt x="246" y="127"/>
                    </a:lnTo>
                    <a:lnTo>
                      <a:pt x="243" y="121"/>
                    </a:lnTo>
                    <a:lnTo>
                      <a:pt x="239" y="114"/>
                    </a:lnTo>
                    <a:lnTo>
                      <a:pt x="236" y="108"/>
                    </a:lnTo>
                    <a:lnTo>
                      <a:pt x="231" y="100"/>
                    </a:lnTo>
                    <a:lnTo>
                      <a:pt x="225" y="93"/>
                    </a:lnTo>
                    <a:lnTo>
                      <a:pt x="220" y="86"/>
                    </a:lnTo>
                    <a:lnTo>
                      <a:pt x="216" y="80"/>
                    </a:lnTo>
                    <a:lnTo>
                      <a:pt x="204" y="69"/>
                    </a:lnTo>
                    <a:lnTo>
                      <a:pt x="194" y="58"/>
                    </a:lnTo>
                    <a:lnTo>
                      <a:pt x="187" y="52"/>
                    </a:lnTo>
                    <a:lnTo>
                      <a:pt x="180" y="48"/>
                    </a:lnTo>
                    <a:lnTo>
                      <a:pt x="173" y="43"/>
                    </a:lnTo>
                    <a:lnTo>
                      <a:pt x="168" y="39"/>
                    </a:lnTo>
                    <a:lnTo>
                      <a:pt x="162" y="34"/>
                    </a:lnTo>
                    <a:lnTo>
                      <a:pt x="157" y="32"/>
                    </a:lnTo>
                    <a:lnTo>
                      <a:pt x="150" y="28"/>
                    </a:lnTo>
                    <a:lnTo>
                      <a:pt x="145" y="25"/>
                    </a:lnTo>
                    <a:lnTo>
                      <a:pt x="138" y="22"/>
                    </a:lnTo>
                    <a:lnTo>
                      <a:pt x="132" y="18"/>
                    </a:lnTo>
                    <a:lnTo>
                      <a:pt x="127" y="15"/>
                    </a:lnTo>
                    <a:lnTo>
                      <a:pt x="123" y="13"/>
                    </a:lnTo>
                    <a:lnTo>
                      <a:pt x="112" y="8"/>
                    </a:lnTo>
                    <a:lnTo>
                      <a:pt x="104" y="6"/>
                    </a:lnTo>
                    <a:lnTo>
                      <a:pt x="97" y="2"/>
                    </a:lnTo>
                    <a:lnTo>
                      <a:pt x="93" y="2"/>
                    </a:lnTo>
                    <a:lnTo>
                      <a:pt x="87" y="0"/>
                    </a:lnTo>
                    <a:close/>
                  </a:path>
                </a:pathLst>
              </a:custGeom>
              <a:solidFill>
                <a:schemeClr val="tx1"/>
              </a:solidFill>
              <a:ln w="9525">
                <a:noFill/>
                <a:round/>
                <a:headEnd/>
                <a:tailEnd/>
              </a:ln>
            </p:spPr>
            <p:txBody>
              <a:bodyPr>
                <a:prstTxWarp prst="textNoShape">
                  <a:avLst/>
                </a:prstTxWarp>
              </a:bodyPr>
              <a:lstStyle/>
              <a:p>
                <a:endParaRPr lang="en-US"/>
              </a:p>
            </p:txBody>
          </p:sp>
          <p:sp>
            <p:nvSpPr>
              <p:cNvPr id="104484" name="Freeform 15"/>
              <p:cNvSpPr>
                <a:spLocks/>
              </p:cNvSpPr>
              <p:nvPr/>
            </p:nvSpPr>
            <p:spPr bwMode="auto">
              <a:xfrm>
                <a:off x="4210" y="2043"/>
                <a:ext cx="178" cy="190"/>
              </a:xfrm>
              <a:custGeom>
                <a:avLst/>
                <a:gdLst>
                  <a:gd name="T0" fmla="*/ 5 w 357"/>
                  <a:gd name="T1" fmla="*/ 40 h 381"/>
                  <a:gd name="T2" fmla="*/ 4 w 357"/>
                  <a:gd name="T3" fmla="*/ 46 h 381"/>
                  <a:gd name="T4" fmla="*/ 3 w 357"/>
                  <a:gd name="T5" fmla="*/ 56 h 381"/>
                  <a:gd name="T6" fmla="*/ 1 w 357"/>
                  <a:gd name="T7" fmla="*/ 68 h 381"/>
                  <a:gd name="T8" fmla="*/ 1 w 357"/>
                  <a:gd name="T9" fmla="*/ 83 h 381"/>
                  <a:gd name="T10" fmla="*/ 0 w 357"/>
                  <a:gd name="T11" fmla="*/ 97 h 381"/>
                  <a:gd name="T12" fmla="*/ 0 w 357"/>
                  <a:gd name="T13" fmla="*/ 113 h 381"/>
                  <a:gd name="T14" fmla="*/ 2 w 357"/>
                  <a:gd name="T15" fmla="*/ 129 h 381"/>
                  <a:gd name="T16" fmla="*/ 5 w 357"/>
                  <a:gd name="T17" fmla="*/ 144 h 381"/>
                  <a:gd name="T18" fmla="*/ 11 w 357"/>
                  <a:gd name="T19" fmla="*/ 157 h 381"/>
                  <a:gd name="T20" fmla="*/ 19 w 357"/>
                  <a:gd name="T21" fmla="*/ 169 h 381"/>
                  <a:gd name="T22" fmla="*/ 29 w 357"/>
                  <a:gd name="T23" fmla="*/ 177 h 381"/>
                  <a:gd name="T24" fmla="*/ 39 w 357"/>
                  <a:gd name="T25" fmla="*/ 185 h 381"/>
                  <a:gd name="T26" fmla="*/ 49 w 357"/>
                  <a:gd name="T27" fmla="*/ 187 h 381"/>
                  <a:gd name="T28" fmla="*/ 62 w 357"/>
                  <a:gd name="T29" fmla="*/ 189 h 381"/>
                  <a:gd name="T30" fmla="*/ 75 w 357"/>
                  <a:gd name="T31" fmla="*/ 189 h 381"/>
                  <a:gd name="T32" fmla="*/ 87 w 357"/>
                  <a:gd name="T33" fmla="*/ 188 h 381"/>
                  <a:gd name="T34" fmla="*/ 99 w 357"/>
                  <a:gd name="T35" fmla="*/ 185 h 381"/>
                  <a:gd name="T36" fmla="*/ 111 w 357"/>
                  <a:gd name="T37" fmla="*/ 182 h 381"/>
                  <a:gd name="T38" fmla="*/ 123 w 357"/>
                  <a:gd name="T39" fmla="*/ 177 h 381"/>
                  <a:gd name="T40" fmla="*/ 135 w 357"/>
                  <a:gd name="T41" fmla="*/ 174 h 381"/>
                  <a:gd name="T42" fmla="*/ 144 w 357"/>
                  <a:gd name="T43" fmla="*/ 169 h 381"/>
                  <a:gd name="T44" fmla="*/ 155 w 357"/>
                  <a:gd name="T45" fmla="*/ 161 h 381"/>
                  <a:gd name="T46" fmla="*/ 161 w 357"/>
                  <a:gd name="T47" fmla="*/ 152 h 381"/>
                  <a:gd name="T48" fmla="*/ 163 w 357"/>
                  <a:gd name="T49" fmla="*/ 142 h 381"/>
                  <a:gd name="T50" fmla="*/ 165 w 357"/>
                  <a:gd name="T51" fmla="*/ 131 h 381"/>
                  <a:gd name="T52" fmla="*/ 169 w 357"/>
                  <a:gd name="T53" fmla="*/ 120 h 381"/>
                  <a:gd name="T54" fmla="*/ 174 w 357"/>
                  <a:gd name="T55" fmla="*/ 105 h 381"/>
                  <a:gd name="T56" fmla="*/ 178 w 357"/>
                  <a:gd name="T57" fmla="*/ 90 h 381"/>
                  <a:gd name="T58" fmla="*/ 178 w 357"/>
                  <a:gd name="T59" fmla="*/ 76 h 381"/>
                  <a:gd name="T60" fmla="*/ 174 w 357"/>
                  <a:gd name="T61" fmla="*/ 62 h 381"/>
                  <a:gd name="T62" fmla="*/ 163 w 357"/>
                  <a:gd name="T63" fmla="*/ 52 h 381"/>
                  <a:gd name="T64" fmla="*/ 152 w 357"/>
                  <a:gd name="T65" fmla="*/ 46 h 381"/>
                  <a:gd name="T66" fmla="*/ 142 w 357"/>
                  <a:gd name="T67" fmla="*/ 44 h 381"/>
                  <a:gd name="T68" fmla="*/ 133 w 357"/>
                  <a:gd name="T69" fmla="*/ 44 h 381"/>
                  <a:gd name="T70" fmla="*/ 121 w 357"/>
                  <a:gd name="T71" fmla="*/ 44 h 381"/>
                  <a:gd name="T72" fmla="*/ 110 w 357"/>
                  <a:gd name="T73" fmla="*/ 44 h 381"/>
                  <a:gd name="T74" fmla="*/ 99 w 357"/>
                  <a:gd name="T75" fmla="*/ 45 h 381"/>
                  <a:gd name="T76" fmla="*/ 88 w 357"/>
                  <a:gd name="T77" fmla="*/ 46 h 381"/>
                  <a:gd name="T78" fmla="*/ 77 w 357"/>
                  <a:gd name="T79" fmla="*/ 45 h 381"/>
                  <a:gd name="T80" fmla="*/ 67 w 357"/>
                  <a:gd name="T81" fmla="*/ 44 h 381"/>
                  <a:gd name="T82" fmla="*/ 57 w 357"/>
                  <a:gd name="T83" fmla="*/ 40 h 381"/>
                  <a:gd name="T84" fmla="*/ 49 w 357"/>
                  <a:gd name="T85" fmla="*/ 36 h 381"/>
                  <a:gd name="T86" fmla="*/ 36 w 357"/>
                  <a:gd name="T87" fmla="*/ 21 h 381"/>
                  <a:gd name="T88" fmla="*/ 26 w 357"/>
                  <a:gd name="T89" fmla="*/ 7 h 381"/>
                  <a:gd name="T90" fmla="*/ 21 w 357"/>
                  <a:gd name="T91" fmla="*/ 0 h 381"/>
                  <a:gd name="T92" fmla="*/ 16 w 357"/>
                  <a:gd name="T93" fmla="*/ 4 h 381"/>
                  <a:gd name="T94" fmla="*/ 12 w 357"/>
                  <a:gd name="T95" fmla="*/ 12 h 381"/>
                  <a:gd name="T96" fmla="*/ 9 w 357"/>
                  <a:gd name="T97" fmla="*/ 25 h 381"/>
                  <a:gd name="T98" fmla="*/ 7 w 357"/>
                  <a:gd name="T99" fmla="*/ 33 h 3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7"/>
                  <a:gd name="T151" fmla="*/ 0 h 381"/>
                  <a:gd name="T152" fmla="*/ 357 w 357"/>
                  <a:gd name="T153" fmla="*/ 381 h 3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7" h="381">
                    <a:moveTo>
                      <a:pt x="14" y="74"/>
                    </a:moveTo>
                    <a:lnTo>
                      <a:pt x="13" y="74"/>
                    </a:lnTo>
                    <a:lnTo>
                      <a:pt x="11" y="80"/>
                    </a:lnTo>
                    <a:lnTo>
                      <a:pt x="11" y="84"/>
                    </a:lnTo>
                    <a:lnTo>
                      <a:pt x="10" y="88"/>
                    </a:lnTo>
                    <a:lnTo>
                      <a:pt x="9" y="93"/>
                    </a:lnTo>
                    <a:lnTo>
                      <a:pt x="9" y="99"/>
                    </a:lnTo>
                    <a:lnTo>
                      <a:pt x="7" y="104"/>
                    </a:lnTo>
                    <a:lnTo>
                      <a:pt x="6" y="113"/>
                    </a:lnTo>
                    <a:lnTo>
                      <a:pt x="5" y="119"/>
                    </a:lnTo>
                    <a:lnTo>
                      <a:pt x="3" y="129"/>
                    </a:lnTo>
                    <a:lnTo>
                      <a:pt x="2" y="136"/>
                    </a:lnTo>
                    <a:lnTo>
                      <a:pt x="2" y="145"/>
                    </a:lnTo>
                    <a:lnTo>
                      <a:pt x="2" y="155"/>
                    </a:lnTo>
                    <a:lnTo>
                      <a:pt x="2" y="166"/>
                    </a:lnTo>
                    <a:lnTo>
                      <a:pt x="0" y="176"/>
                    </a:lnTo>
                    <a:lnTo>
                      <a:pt x="0" y="185"/>
                    </a:lnTo>
                    <a:lnTo>
                      <a:pt x="0" y="195"/>
                    </a:lnTo>
                    <a:lnTo>
                      <a:pt x="0" y="206"/>
                    </a:lnTo>
                    <a:lnTo>
                      <a:pt x="0" y="215"/>
                    </a:lnTo>
                    <a:lnTo>
                      <a:pt x="0" y="226"/>
                    </a:lnTo>
                    <a:lnTo>
                      <a:pt x="2" y="237"/>
                    </a:lnTo>
                    <a:lnTo>
                      <a:pt x="3" y="248"/>
                    </a:lnTo>
                    <a:lnTo>
                      <a:pt x="5" y="258"/>
                    </a:lnTo>
                    <a:lnTo>
                      <a:pt x="7" y="267"/>
                    </a:lnTo>
                    <a:lnTo>
                      <a:pt x="9" y="277"/>
                    </a:lnTo>
                    <a:lnTo>
                      <a:pt x="11" y="288"/>
                    </a:lnTo>
                    <a:lnTo>
                      <a:pt x="16" y="296"/>
                    </a:lnTo>
                    <a:lnTo>
                      <a:pt x="18" y="305"/>
                    </a:lnTo>
                    <a:lnTo>
                      <a:pt x="22" y="314"/>
                    </a:lnTo>
                    <a:lnTo>
                      <a:pt x="29" y="323"/>
                    </a:lnTo>
                    <a:lnTo>
                      <a:pt x="33" y="330"/>
                    </a:lnTo>
                    <a:lnTo>
                      <a:pt x="39" y="338"/>
                    </a:lnTo>
                    <a:lnTo>
                      <a:pt x="44" y="344"/>
                    </a:lnTo>
                    <a:lnTo>
                      <a:pt x="51" y="351"/>
                    </a:lnTo>
                    <a:lnTo>
                      <a:pt x="58" y="355"/>
                    </a:lnTo>
                    <a:lnTo>
                      <a:pt x="63" y="360"/>
                    </a:lnTo>
                    <a:lnTo>
                      <a:pt x="72" y="364"/>
                    </a:lnTo>
                    <a:lnTo>
                      <a:pt x="78" y="370"/>
                    </a:lnTo>
                    <a:lnTo>
                      <a:pt x="85" y="371"/>
                    </a:lnTo>
                    <a:lnTo>
                      <a:pt x="92" y="374"/>
                    </a:lnTo>
                    <a:lnTo>
                      <a:pt x="99" y="375"/>
                    </a:lnTo>
                    <a:lnTo>
                      <a:pt x="109" y="378"/>
                    </a:lnTo>
                    <a:lnTo>
                      <a:pt x="115" y="379"/>
                    </a:lnTo>
                    <a:lnTo>
                      <a:pt x="124" y="379"/>
                    </a:lnTo>
                    <a:lnTo>
                      <a:pt x="132" y="379"/>
                    </a:lnTo>
                    <a:lnTo>
                      <a:pt x="141" y="381"/>
                    </a:lnTo>
                    <a:lnTo>
                      <a:pt x="150" y="379"/>
                    </a:lnTo>
                    <a:lnTo>
                      <a:pt x="158" y="379"/>
                    </a:lnTo>
                    <a:lnTo>
                      <a:pt x="165" y="378"/>
                    </a:lnTo>
                    <a:lnTo>
                      <a:pt x="174" y="377"/>
                    </a:lnTo>
                    <a:lnTo>
                      <a:pt x="181" y="375"/>
                    </a:lnTo>
                    <a:lnTo>
                      <a:pt x="191" y="372"/>
                    </a:lnTo>
                    <a:lnTo>
                      <a:pt x="199" y="370"/>
                    </a:lnTo>
                    <a:lnTo>
                      <a:pt x="208" y="370"/>
                    </a:lnTo>
                    <a:lnTo>
                      <a:pt x="215" y="366"/>
                    </a:lnTo>
                    <a:lnTo>
                      <a:pt x="223" y="364"/>
                    </a:lnTo>
                    <a:lnTo>
                      <a:pt x="230" y="360"/>
                    </a:lnTo>
                    <a:lnTo>
                      <a:pt x="240" y="359"/>
                    </a:lnTo>
                    <a:lnTo>
                      <a:pt x="247" y="355"/>
                    </a:lnTo>
                    <a:lnTo>
                      <a:pt x="255" y="353"/>
                    </a:lnTo>
                    <a:lnTo>
                      <a:pt x="262" y="349"/>
                    </a:lnTo>
                    <a:lnTo>
                      <a:pt x="270" y="348"/>
                    </a:lnTo>
                    <a:lnTo>
                      <a:pt x="275" y="344"/>
                    </a:lnTo>
                    <a:lnTo>
                      <a:pt x="282" y="341"/>
                    </a:lnTo>
                    <a:lnTo>
                      <a:pt x="288" y="338"/>
                    </a:lnTo>
                    <a:lnTo>
                      <a:pt x="293" y="334"/>
                    </a:lnTo>
                    <a:lnTo>
                      <a:pt x="301" y="329"/>
                    </a:lnTo>
                    <a:lnTo>
                      <a:pt x="310" y="323"/>
                    </a:lnTo>
                    <a:lnTo>
                      <a:pt x="315" y="316"/>
                    </a:lnTo>
                    <a:lnTo>
                      <a:pt x="319" y="311"/>
                    </a:lnTo>
                    <a:lnTo>
                      <a:pt x="322" y="304"/>
                    </a:lnTo>
                    <a:lnTo>
                      <a:pt x="326" y="299"/>
                    </a:lnTo>
                    <a:lnTo>
                      <a:pt x="326" y="292"/>
                    </a:lnTo>
                    <a:lnTo>
                      <a:pt x="327" y="285"/>
                    </a:lnTo>
                    <a:lnTo>
                      <a:pt x="329" y="278"/>
                    </a:lnTo>
                    <a:lnTo>
                      <a:pt x="330" y="271"/>
                    </a:lnTo>
                    <a:lnTo>
                      <a:pt x="331" y="263"/>
                    </a:lnTo>
                    <a:lnTo>
                      <a:pt x="333" y="255"/>
                    </a:lnTo>
                    <a:lnTo>
                      <a:pt x="336" y="248"/>
                    </a:lnTo>
                    <a:lnTo>
                      <a:pt x="338" y="240"/>
                    </a:lnTo>
                    <a:lnTo>
                      <a:pt x="341" y="230"/>
                    </a:lnTo>
                    <a:lnTo>
                      <a:pt x="345" y="221"/>
                    </a:lnTo>
                    <a:lnTo>
                      <a:pt x="348" y="211"/>
                    </a:lnTo>
                    <a:lnTo>
                      <a:pt x="352" y="201"/>
                    </a:lnTo>
                    <a:lnTo>
                      <a:pt x="353" y="191"/>
                    </a:lnTo>
                    <a:lnTo>
                      <a:pt x="356" y="181"/>
                    </a:lnTo>
                    <a:lnTo>
                      <a:pt x="356" y="171"/>
                    </a:lnTo>
                    <a:lnTo>
                      <a:pt x="357" y="162"/>
                    </a:lnTo>
                    <a:lnTo>
                      <a:pt x="356" y="152"/>
                    </a:lnTo>
                    <a:lnTo>
                      <a:pt x="355" y="143"/>
                    </a:lnTo>
                    <a:lnTo>
                      <a:pt x="352" y="133"/>
                    </a:lnTo>
                    <a:lnTo>
                      <a:pt x="349" y="125"/>
                    </a:lnTo>
                    <a:lnTo>
                      <a:pt x="342" y="117"/>
                    </a:lnTo>
                    <a:lnTo>
                      <a:pt x="337" y="110"/>
                    </a:lnTo>
                    <a:lnTo>
                      <a:pt x="327" y="104"/>
                    </a:lnTo>
                    <a:lnTo>
                      <a:pt x="318" y="99"/>
                    </a:lnTo>
                    <a:lnTo>
                      <a:pt x="311" y="95"/>
                    </a:lnTo>
                    <a:lnTo>
                      <a:pt x="305" y="93"/>
                    </a:lnTo>
                    <a:lnTo>
                      <a:pt x="299" y="91"/>
                    </a:lnTo>
                    <a:lnTo>
                      <a:pt x="292" y="89"/>
                    </a:lnTo>
                    <a:lnTo>
                      <a:pt x="285" y="88"/>
                    </a:lnTo>
                    <a:lnTo>
                      <a:pt x="278" y="88"/>
                    </a:lnTo>
                    <a:lnTo>
                      <a:pt x="271" y="88"/>
                    </a:lnTo>
                    <a:lnTo>
                      <a:pt x="266" y="88"/>
                    </a:lnTo>
                    <a:lnTo>
                      <a:pt x="258" y="88"/>
                    </a:lnTo>
                    <a:lnTo>
                      <a:pt x="251" y="88"/>
                    </a:lnTo>
                    <a:lnTo>
                      <a:pt x="243" y="88"/>
                    </a:lnTo>
                    <a:lnTo>
                      <a:pt x="236" y="89"/>
                    </a:lnTo>
                    <a:lnTo>
                      <a:pt x="229" y="89"/>
                    </a:lnTo>
                    <a:lnTo>
                      <a:pt x="221" y="89"/>
                    </a:lnTo>
                    <a:lnTo>
                      <a:pt x="214" y="89"/>
                    </a:lnTo>
                    <a:lnTo>
                      <a:pt x="207" y="91"/>
                    </a:lnTo>
                    <a:lnTo>
                      <a:pt x="199" y="91"/>
                    </a:lnTo>
                    <a:lnTo>
                      <a:pt x="191" y="91"/>
                    </a:lnTo>
                    <a:lnTo>
                      <a:pt x="184" y="91"/>
                    </a:lnTo>
                    <a:lnTo>
                      <a:pt x="177" y="92"/>
                    </a:lnTo>
                    <a:lnTo>
                      <a:pt x="169" y="91"/>
                    </a:lnTo>
                    <a:lnTo>
                      <a:pt x="162" y="91"/>
                    </a:lnTo>
                    <a:lnTo>
                      <a:pt x="154" y="91"/>
                    </a:lnTo>
                    <a:lnTo>
                      <a:pt x="148" y="91"/>
                    </a:lnTo>
                    <a:lnTo>
                      <a:pt x="140" y="89"/>
                    </a:lnTo>
                    <a:lnTo>
                      <a:pt x="134" y="88"/>
                    </a:lnTo>
                    <a:lnTo>
                      <a:pt x="128" y="85"/>
                    </a:lnTo>
                    <a:lnTo>
                      <a:pt x="122" y="84"/>
                    </a:lnTo>
                    <a:lnTo>
                      <a:pt x="115" y="81"/>
                    </a:lnTo>
                    <a:lnTo>
                      <a:pt x="109" y="78"/>
                    </a:lnTo>
                    <a:lnTo>
                      <a:pt x="103" y="74"/>
                    </a:lnTo>
                    <a:lnTo>
                      <a:pt x="99" y="72"/>
                    </a:lnTo>
                    <a:lnTo>
                      <a:pt x="88" y="61"/>
                    </a:lnTo>
                    <a:lnTo>
                      <a:pt x="78" y="51"/>
                    </a:lnTo>
                    <a:lnTo>
                      <a:pt x="72" y="42"/>
                    </a:lnTo>
                    <a:lnTo>
                      <a:pt x="65" y="32"/>
                    </a:lnTo>
                    <a:lnTo>
                      <a:pt x="58" y="22"/>
                    </a:lnTo>
                    <a:lnTo>
                      <a:pt x="52" y="14"/>
                    </a:lnTo>
                    <a:lnTo>
                      <a:pt x="48" y="7"/>
                    </a:lnTo>
                    <a:lnTo>
                      <a:pt x="46" y="3"/>
                    </a:lnTo>
                    <a:lnTo>
                      <a:pt x="42" y="0"/>
                    </a:lnTo>
                    <a:lnTo>
                      <a:pt x="37" y="0"/>
                    </a:lnTo>
                    <a:lnTo>
                      <a:pt x="35" y="3"/>
                    </a:lnTo>
                    <a:lnTo>
                      <a:pt x="32" y="9"/>
                    </a:lnTo>
                    <a:lnTo>
                      <a:pt x="29" y="13"/>
                    </a:lnTo>
                    <a:lnTo>
                      <a:pt x="28" y="18"/>
                    </a:lnTo>
                    <a:lnTo>
                      <a:pt x="25" y="24"/>
                    </a:lnTo>
                    <a:lnTo>
                      <a:pt x="24" y="33"/>
                    </a:lnTo>
                    <a:lnTo>
                      <a:pt x="21" y="40"/>
                    </a:lnTo>
                    <a:lnTo>
                      <a:pt x="18" y="50"/>
                    </a:lnTo>
                    <a:lnTo>
                      <a:pt x="17" y="55"/>
                    </a:lnTo>
                    <a:lnTo>
                      <a:pt x="17" y="61"/>
                    </a:lnTo>
                    <a:lnTo>
                      <a:pt x="14" y="67"/>
                    </a:lnTo>
                    <a:lnTo>
                      <a:pt x="14" y="74"/>
                    </a:lnTo>
                    <a:close/>
                  </a:path>
                </a:pathLst>
              </a:custGeom>
              <a:solidFill>
                <a:schemeClr val="tx1"/>
              </a:solidFill>
              <a:ln w="9525">
                <a:noFill/>
                <a:round/>
                <a:headEnd/>
                <a:tailEnd/>
              </a:ln>
            </p:spPr>
            <p:txBody>
              <a:bodyPr>
                <a:prstTxWarp prst="textNoShape">
                  <a:avLst/>
                </a:prstTxWarp>
              </a:bodyPr>
              <a:lstStyle/>
              <a:p>
                <a:endParaRPr lang="en-US"/>
              </a:p>
            </p:txBody>
          </p:sp>
          <p:sp>
            <p:nvSpPr>
              <p:cNvPr id="104485" name="Freeform 16"/>
              <p:cNvSpPr>
                <a:spLocks/>
              </p:cNvSpPr>
              <p:nvPr/>
            </p:nvSpPr>
            <p:spPr bwMode="auto">
              <a:xfrm>
                <a:off x="4106" y="2138"/>
                <a:ext cx="126" cy="191"/>
              </a:xfrm>
              <a:custGeom>
                <a:avLst/>
                <a:gdLst>
                  <a:gd name="T0" fmla="*/ 11 w 252"/>
                  <a:gd name="T1" fmla="*/ 16 h 381"/>
                  <a:gd name="T2" fmla="*/ 8 w 252"/>
                  <a:gd name="T3" fmla="*/ 27 h 381"/>
                  <a:gd name="T4" fmla="*/ 6 w 252"/>
                  <a:gd name="T5" fmla="*/ 37 h 381"/>
                  <a:gd name="T6" fmla="*/ 4 w 252"/>
                  <a:gd name="T7" fmla="*/ 45 h 381"/>
                  <a:gd name="T8" fmla="*/ 3 w 252"/>
                  <a:gd name="T9" fmla="*/ 56 h 381"/>
                  <a:gd name="T10" fmla="*/ 1 w 252"/>
                  <a:gd name="T11" fmla="*/ 65 h 381"/>
                  <a:gd name="T12" fmla="*/ 0 w 252"/>
                  <a:gd name="T13" fmla="*/ 76 h 381"/>
                  <a:gd name="T14" fmla="*/ 0 w 252"/>
                  <a:gd name="T15" fmla="*/ 86 h 381"/>
                  <a:gd name="T16" fmla="*/ 0 w 252"/>
                  <a:gd name="T17" fmla="*/ 98 h 381"/>
                  <a:gd name="T18" fmla="*/ 0 w 252"/>
                  <a:gd name="T19" fmla="*/ 109 h 381"/>
                  <a:gd name="T20" fmla="*/ 2 w 252"/>
                  <a:gd name="T21" fmla="*/ 120 h 381"/>
                  <a:gd name="T22" fmla="*/ 4 w 252"/>
                  <a:gd name="T23" fmla="*/ 129 h 381"/>
                  <a:gd name="T24" fmla="*/ 8 w 252"/>
                  <a:gd name="T25" fmla="*/ 141 h 381"/>
                  <a:gd name="T26" fmla="*/ 11 w 252"/>
                  <a:gd name="T27" fmla="*/ 150 h 381"/>
                  <a:gd name="T28" fmla="*/ 16 w 252"/>
                  <a:gd name="T29" fmla="*/ 160 h 381"/>
                  <a:gd name="T30" fmla="*/ 26 w 252"/>
                  <a:gd name="T31" fmla="*/ 170 h 381"/>
                  <a:gd name="T32" fmla="*/ 37 w 252"/>
                  <a:gd name="T33" fmla="*/ 179 h 381"/>
                  <a:gd name="T34" fmla="*/ 47 w 252"/>
                  <a:gd name="T35" fmla="*/ 184 h 381"/>
                  <a:gd name="T36" fmla="*/ 57 w 252"/>
                  <a:gd name="T37" fmla="*/ 188 h 381"/>
                  <a:gd name="T38" fmla="*/ 73 w 252"/>
                  <a:gd name="T39" fmla="*/ 191 h 381"/>
                  <a:gd name="T40" fmla="*/ 88 w 252"/>
                  <a:gd name="T41" fmla="*/ 190 h 381"/>
                  <a:gd name="T42" fmla="*/ 98 w 252"/>
                  <a:gd name="T43" fmla="*/ 185 h 381"/>
                  <a:gd name="T44" fmla="*/ 107 w 252"/>
                  <a:gd name="T45" fmla="*/ 178 h 381"/>
                  <a:gd name="T46" fmla="*/ 114 w 252"/>
                  <a:gd name="T47" fmla="*/ 169 h 381"/>
                  <a:gd name="T48" fmla="*/ 119 w 252"/>
                  <a:gd name="T49" fmla="*/ 160 h 381"/>
                  <a:gd name="T50" fmla="*/ 122 w 252"/>
                  <a:gd name="T51" fmla="*/ 150 h 381"/>
                  <a:gd name="T52" fmla="*/ 125 w 252"/>
                  <a:gd name="T53" fmla="*/ 139 h 381"/>
                  <a:gd name="T54" fmla="*/ 125 w 252"/>
                  <a:gd name="T55" fmla="*/ 135 h 381"/>
                  <a:gd name="T56" fmla="*/ 121 w 252"/>
                  <a:gd name="T57" fmla="*/ 128 h 381"/>
                  <a:gd name="T58" fmla="*/ 113 w 252"/>
                  <a:gd name="T59" fmla="*/ 115 h 381"/>
                  <a:gd name="T60" fmla="*/ 104 w 252"/>
                  <a:gd name="T61" fmla="*/ 99 h 381"/>
                  <a:gd name="T62" fmla="*/ 101 w 252"/>
                  <a:gd name="T63" fmla="*/ 90 h 381"/>
                  <a:gd name="T64" fmla="*/ 97 w 252"/>
                  <a:gd name="T65" fmla="*/ 82 h 381"/>
                  <a:gd name="T66" fmla="*/ 95 w 252"/>
                  <a:gd name="T67" fmla="*/ 69 h 381"/>
                  <a:gd name="T68" fmla="*/ 94 w 252"/>
                  <a:gd name="T69" fmla="*/ 54 h 381"/>
                  <a:gd name="T70" fmla="*/ 92 w 252"/>
                  <a:gd name="T71" fmla="*/ 38 h 381"/>
                  <a:gd name="T72" fmla="*/ 86 w 252"/>
                  <a:gd name="T73" fmla="*/ 25 h 381"/>
                  <a:gd name="T74" fmla="*/ 78 w 252"/>
                  <a:gd name="T75" fmla="*/ 13 h 381"/>
                  <a:gd name="T76" fmla="*/ 68 w 252"/>
                  <a:gd name="T77" fmla="*/ 6 h 381"/>
                  <a:gd name="T78" fmla="*/ 54 w 252"/>
                  <a:gd name="T79" fmla="*/ 1 h 381"/>
                  <a:gd name="T80" fmla="*/ 41 w 252"/>
                  <a:gd name="T81" fmla="*/ 1 h 381"/>
                  <a:gd name="T82" fmla="*/ 29 w 252"/>
                  <a:gd name="T83" fmla="*/ 2 h 381"/>
                  <a:gd name="T84" fmla="*/ 21 w 252"/>
                  <a:gd name="T85" fmla="*/ 5 h 381"/>
                  <a:gd name="T86" fmla="*/ 14 w 252"/>
                  <a:gd name="T87" fmla="*/ 9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2"/>
                  <a:gd name="T133" fmla="*/ 0 h 381"/>
                  <a:gd name="T134" fmla="*/ 252 w 25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2" h="381">
                    <a:moveTo>
                      <a:pt x="26" y="19"/>
                    </a:moveTo>
                    <a:lnTo>
                      <a:pt x="25" y="22"/>
                    </a:lnTo>
                    <a:lnTo>
                      <a:pt x="22" y="31"/>
                    </a:lnTo>
                    <a:lnTo>
                      <a:pt x="21" y="37"/>
                    </a:lnTo>
                    <a:lnTo>
                      <a:pt x="18" y="45"/>
                    </a:lnTo>
                    <a:lnTo>
                      <a:pt x="15" y="53"/>
                    </a:lnTo>
                    <a:lnTo>
                      <a:pt x="15" y="64"/>
                    </a:lnTo>
                    <a:lnTo>
                      <a:pt x="12" y="68"/>
                    </a:lnTo>
                    <a:lnTo>
                      <a:pt x="11" y="74"/>
                    </a:lnTo>
                    <a:lnTo>
                      <a:pt x="11" y="79"/>
                    </a:lnTo>
                    <a:lnTo>
                      <a:pt x="10" y="86"/>
                    </a:lnTo>
                    <a:lnTo>
                      <a:pt x="7" y="90"/>
                    </a:lnTo>
                    <a:lnTo>
                      <a:pt x="7" y="97"/>
                    </a:lnTo>
                    <a:lnTo>
                      <a:pt x="5" y="104"/>
                    </a:lnTo>
                    <a:lnTo>
                      <a:pt x="5" y="111"/>
                    </a:lnTo>
                    <a:lnTo>
                      <a:pt x="4" y="116"/>
                    </a:lnTo>
                    <a:lnTo>
                      <a:pt x="3" y="123"/>
                    </a:lnTo>
                    <a:lnTo>
                      <a:pt x="1" y="130"/>
                    </a:lnTo>
                    <a:lnTo>
                      <a:pt x="1" y="137"/>
                    </a:lnTo>
                    <a:lnTo>
                      <a:pt x="0" y="143"/>
                    </a:lnTo>
                    <a:lnTo>
                      <a:pt x="0" y="152"/>
                    </a:lnTo>
                    <a:lnTo>
                      <a:pt x="0" y="159"/>
                    </a:lnTo>
                    <a:lnTo>
                      <a:pt x="0" y="167"/>
                    </a:lnTo>
                    <a:lnTo>
                      <a:pt x="0" y="172"/>
                    </a:lnTo>
                    <a:lnTo>
                      <a:pt x="0" y="180"/>
                    </a:lnTo>
                    <a:lnTo>
                      <a:pt x="0" y="187"/>
                    </a:lnTo>
                    <a:lnTo>
                      <a:pt x="0" y="195"/>
                    </a:lnTo>
                    <a:lnTo>
                      <a:pt x="0" y="202"/>
                    </a:lnTo>
                    <a:lnTo>
                      <a:pt x="0" y="209"/>
                    </a:lnTo>
                    <a:lnTo>
                      <a:pt x="0" y="217"/>
                    </a:lnTo>
                    <a:lnTo>
                      <a:pt x="1" y="224"/>
                    </a:lnTo>
                    <a:lnTo>
                      <a:pt x="1" y="231"/>
                    </a:lnTo>
                    <a:lnTo>
                      <a:pt x="3" y="239"/>
                    </a:lnTo>
                    <a:lnTo>
                      <a:pt x="4" y="245"/>
                    </a:lnTo>
                    <a:lnTo>
                      <a:pt x="5" y="253"/>
                    </a:lnTo>
                    <a:lnTo>
                      <a:pt x="7" y="258"/>
                    </a:lnTo>
                    <a:lnTo>
                      <a:pt x="10" y="267"/>
                    </a:lnTo>
                    <a:lnTo>
                      <a:pt x="11" y="273"/>
                    </a:lnTo>
                    <a:lnTo>
                      <a:pt x="15" y="282"/>
                    </a:lnTo>
                    <a:lnTo>
                      <a:pt x="16" y="287"/>
                    </a:lnTo>
                    <a:lnTo>
                      <a:pt x="19" y="294"/>
                    </a:lnTo>
                    <a:lnTo>
                      <a:pt x="22" y="299"/>
                    </a:lnTo>
                    <a:lnTo>
                      <a:pt x="26" y="306"/>
                    </a:lnTo>
                    <a:lnTo>
                      <a:pt x="29" y="312"/>
                    </a:lnTo>
                    <a:lnTo>
                      <a:pt x="31" y="319"/>
                    </a:lnTo>
                    <a:lnTo>
                      <a:pt x="36" y="324"/>
                    </a:lnTo>
                    <a:lnTo>
                      <a:pt x="41" y="329"/>
                    </a:lnTo>
                    <a:lnTo>
                      <a:pt x="51" y="340"/>
                    </a:lnTo>
                    <a:lnTo>
                      <a:pt x="62" y="350"/>
                    </a:lnTo>
                    <a:lnTo>
                      <a:pt x="67" y="354"/>
                    </a:lnTo>
                    <a:lnTo>
                      <a:pt x="74" y="358"/>
                    </a:lnTo>
                    <a:lnTo>
                      <a:pt x="81" y="361"/>
                    </a:lnTo>
                    <a:lnTo>
                      <a:pt x="88" y="366"/>
                    </a:lnTo>
                    <a:lnTo>
                      <a:pt x="94" y="368"/>
                    </a:lnTo>
                    <a:lnTo>
                      <a:pt x="101" y="370"/>
                    </a:lnTo>
                    <a:lnTo>
                      <a:pt x="107" y="373"/>
                    </a:lnTo>
                    <a:lnTo>
                      <a:pt x="113" y="376"/>
                    </a:lnTo>
                    <a:lnTo>
                      <a:pt x="124" y="377"/>
                    </a:lnTo>
                    <a:lnTo>
                      <a:pt x="137" y="381"/>
                    </a:lnTo>
                    <a:lnTo>
                      <a:pt x="146" y="381"/>
                    </a:lnTo>
                    <a:lnTo>
                      <a:pt x="156" y="381"/>
                    </a:lnTo>
                    <a:lnTo>
                      <a:pt x="165" y="381"/>
                    </a:lnTo>
                    <a:lnTo>
                      <a:pt x="175" y="380"/>
                    </a:lnTo>
                    <a:lnTo>
                      <a:pt x="182" y="376"/>
                    </a:lnTo>
                    <a:lnTo>
                      <a:pt x="189" y="373"/>
                    </a:lnTo>
                    <a:lnTo>
                      <a:pt x="196" y="369"/>
                    </a:lnTo>
                    <a:lnTo>
                      <a:pt x="202" y="366"/>
                    </a:lnTo>
                    <a:lnTo>
                      <a:pt x="208" y="361"/>
                    </a:lnTo>
                    <a:lnTo>
                      <a:pt x="213" y="355"/>
                    </a:lnTo>
                    <a:lnTo>
                      <a:pt x="219" y="350"/>
                    </a:lnTo>
                    <a:lnTo>
                      <a:pt x="224" y="345"/>
                    </a:lnTo>
                    <a:lnTo>
                      <a:pt x="228" y="338"/>
                    </a:lnTo>
                    <a:lnTo>
                      <a:pt x="231" y="331"/>
                    </a:lnTo>
                    <a:lnTo>
                      <a:pt x="234" y="325"/>
                    </a:lnTo>
                    <a:lnTo>
                      <a:pt x="238" y="319"/>
                    </a:lnTo>
                    <a:lnTo>
                      <a:pt x="239" y="312"/>
                    </a:lnTo>
                    <a:lnTo>
                      <a:pt x="242" y="305"/>
                    </a:lnTo>
                    <a:lnTo>
                      <a:pt x="243" y="299"/>
                    </a:lnTo>
                    <a:lnTo>
                      <a:pt x="246" y="295"/>
                    </a:lnTo>
                    <a:lnTo>
                      <a:pt x="249" y="284"/>
                    </a:lnTo>
                    <a:lnTo>
                      <a:pt x="250" y="278"/>
                    </a:lnTo>
                    <a:lnTo>
                      <a:pt x="250" y="272"/>
                    </a:lnTo>
                    <a:lnTo>
                      <a:pt x="252" y="271"/>
                    </a:lnTo>
                    <a:lnTo>
                      <a:pt x="250" y="269"/>
                    </a:lnTo>
                    <a:lnTo>
                      <a:pt x="249" y="267"/>
                    </a:lnTo>
                    <a:lnTo>
                      <a:pt x="243" y="261"/>
                    </a:lnTo>
                    <a:lnTo>
                      <a:pt x="241" y="256"/>
                    </a:lnTo>
                    <a:lnTo>
                      <a:pt x="235" y="249"/>
                    </a:lnTo>
                    <a:lnTo>
                      <a:pt x="231" y="239"/>
                    </a:lnTo>
                    <a:lnTo>
                      <a:pt x="226" y="230"/>
                    </a:lnTo>
                    <a:lnTo>
                      <a:pt x="220" y="221"/>
                    </a:lnTo>
                    <a:lnTo>
                      <a:pt x="213" y="209"/>
                    </a:lnTo>
                    <a:lnTo>
                      <a:pt x="208" y="198"/>
                    </a:lnTo>
                    <a:lnTo>
                      <a:pt x="205" y="193"/>
                    </a:lnTo>
                    <a:lnTo>
                      <a:pt x="202" y="187"/>
                    </a:lnTo>
                    <a:lnTo>
                      <a:pt x="201" y="180"/>
                    </a:lnTo>
                    <a:lnTo>
                      <a:pt x="198" y="175"/>
                    </a:lnTo>
                    <a:lnTo>
                      <a:pt x="196" y="168"/>
                    </a:lnTo>
                    <a:lnTo>
                      <a:pt x="194" y="163"/>
                    </a:lnTo>
                    <a:lnTo>
                      <a:pt x="193" y="156"/>
                    </a:lnTo>
                    <a:lnTo>
                      <a:pt x="193" y="150"/>
                    </a:lnTo>
                    <a:lnTo>
                      <a:pt x="190" y="138"/>
                    </a:lnTo>
                    <a:lnTo>
                      <a:pt x="190" y="128"/>
                    </a:lnTo>
                    <a:lnTo>
                      <a:pt x="189" y="116"/>
                    </a:lnTo>
                    <a:lnTo>
                      <a:pt x="187" y="107"/>
                    </a:lnTo>
                    <a:lnTo>
                      <a:pt x="187" y="96"/>
                    </a:lnTo>
                    <a:lnTo>
                      <a:pt x="186" y="86"/>
                    </a:lnTo>
                    <a:lnTo>
                      <a:pt x="183" y="75"/>
                    </a:lnTo>
                    <a:lnTo>
                      <a:pt x="179" y="66"/>
                    </a:lnTo>
                    <a:lnTo>
                      <a:pt x="176" y="56"/>
                    </a:lnTo>
                    <a:lnTo>
                      <a:pt x="172" y="49"/>
                    </a:lnTo>
                    <a:lnTo>
                      <a:pt x="168" y="40"/>
                    </a:lnTo>
                    <a:lnTo>
                      <a:pt x="163" y="33"/>
                    </a:lnTo>
                    <a:lnTo>
                      <a:pt x="156" y="26"/>
                    </a:lnTo>
                    <a:lnTo>
                      <a:pt x="150" y="20"/>
                    </a:lnTo>
                    <a:lnTo>
                      <a:pt x="142" y="15"/>
                    </a:lnTo>
                    <a:lnTo>
                      <a:pt x="135" y="11"/>
                    </a:lnTo>
                    <a:lnTo>
                      <a:pt x="127" y="7"/>
                    </a:lnTo>
                    <a:lnTo>
                      <a:pt x="118" y="4"/>
                    </a:lnTo>
                    <a:lnTo>
                      <a:pt x="108" y="1"/>
                    </a:lnTo>
                    <a:lnTo>
                      <a:pt x="98" y="1"/>
                    </a:lnTo>
                    <a:lnTo>
                      <a:pt x="89" y="0"/>
                    </a:lnTo>
                    <a:lnTo>
                      <a:pt x="82" y="1"/>
                    </a:lnTo>
                    <a:lnTo>
                      <a:pt x="71" y="1"/>
                    </a:lnTo>
                    <a:lnTo>
                      <a:pt x="66" y="4"/>
                    </a:lnTo>
                    <a:lnTo>
                      <a:pt x="57" y="4"/>
                    </a:lnTo>
                    <a:lnTo>
                      <a:pt x="52" y="7"/>
                    </a:lnTo>
                    <a:lnTo>
                      <a:pt x="46" y="8"/>
                    </a:lnTo>
                    <a:lnTo>
                      <a:pt x="41" y="9"/>
                    </a:lnTo>
                    <a:lnTo>
                      <a:pt x="36" y="12"/>
                    </a:lnTo>
                    <a:lnTo>
                      <a:pt x="33" y="15"/>
                    </a:lnTo>
                    <a:lnTo>
                      <a:pt x="27" y="18"/>
                    </a:lnTo>
                    <a:lnTo>
                      <a:pt x="26" y="19"/>
                    </a:lnTo>
                    <a:close/>
                  </a:path>
                </a:pathLst>
              </a:custGeom>
              <a:solidFill>
                <a:schemeClr val="tx1"/>
              </a:solidFill>
              <a:ln w="9525">
                <a:noFill/>
                <a:round/>
                <a:headEnd/>
                <a:tailEnd/>
              </a:ln>
            </p:spPr>
            <p:txBody>
              <a:bodyPr>
                <a:prstTxWarp prst="textNoShape">
                  <a:avLst/>
                </a:prstTxWarp>
              </a:bodyPr>
              <a:lstStyle/>
              <a:p>
                <a:endParaRPr lang="en-US"/>
              </a:p>
            </p:txBody>
          </p:sp>
          <p:sp>
            <p:nvSpPr>
              <p:cNvPr id="104486" name="Freeform 17"/>
              <p:cNvSpPr>
                <a:spLocks/>
              </p:cNvSpPr>
              <p:nvPr/>
            </p:nvSpPr>
            <p:spPr bwMode="auto">
              <a:xfrm>
                <a:off x="3748" y="1347"/>
                <a:ext cx="912" cy="525"/>
              </a:xfrm>
              <a:custGeom>
                <a:avLst/>
                <a:gdLst>
                  <a:gd name="T0" fmla="*/ 24 w 1826"/>
                  <a:gd name="T1" fmla="*/ 523 h 1049"/>
                  <a:gd name="T2" fmla="*/ 33 w 1826"/>
                  <a:gd name="T3" fmla="*/ 520 h 1049"/>
                  <a:gd name="T4" fmla="*/ 48 w 1826"/>
                  <a:gd name="T5" fmla="*/ 516 h 1049"/>
                  <a:gd name="T6" fmla="*/ 68 w 1826"/>
                  <a:gd name="T7" fmla="*/ 510 h 1049"/>
                  <a:gd name="T8" fmla="*/ 93 w 1826"/>
                  <a:gd name="T9" fmla="*/ 503 h 1049"/>
                  <a:gd name="T10" fmla="*/ 121 w 1826"/>
                  <a:gd name="T11" fmla="*/ 493 h 1049"/>
                  <a:gd name="T12" fmla="*/ 156 w 1826"/>
                  <a:gd name="T13" fmla="*/ 482 h 1049"/>
                  <a:gd name="T14" fmla="*/ 193 w 1826"/>
                  <a:gd name="T15" fmla="*/ 469 h 1049"/>
                  <a:gd name="T16" fmla="*/ 234 w 1826"/>
                  <a:gd name="T17" fmla="*/ 455 h 1049"/>
                  <a:gd name="T18" fmla="*/ 278 w 1826"/>
                  <a:gd name="T19" fmla="*/ 438 h 1049"/>
                  <a:gd name="T20" fmla="*/ 325 w 1826"/>
                  <a:gd name="T21" fmla="*/ 419 h 1049"/>
                  <a:gd name="T22" fmla="*/ 374 w 1826"/>
                  <a:gd name="T23" fmla="*/ 398 h 1049"/>
                  <a:gd name="T24" fmla="*/ 428 w 1826"/>
                  <a:gd name="T25" fmla="*/ 376 h 1049"/>
                  <a:gd name="T26" fmla="*/ 482 w 1826"/>
                  <a:gd name="T27" fmla="*/ 350 h 1049"/>
                  <a:gd name="T28" fmla="*/ 539 w 1826"/>
                  <a:gd name="T29" fmla="*/ 322 h 1049"/>
                  <a:gd name="T30" fmla="*/ 599 w 1826"/>
                  <a:gd name="T31" fmla="*/ 292 h 1049"/>
                  <a:gd name="T32" fmla="*/ 659 w 1826"/>
                  <a:gd name="T33" fmla="*/ 259 h 1049"/>
                  <a:gd name="T34" fmla="*/ 721 w 1826"/>
                  <a:gd name="T35" fmla="*/ 224 h 1049"/>
                  <a:gd name="T36" fmla="*/ 784 w 1826"/>
                  <a:gd name="T37" fmla="*/ 186 h 1049"/>
                  <a:gd name="T38" fmla="*/ 847 w 1826"/>
                  <a:gd name="T39" fmla="*/ 146 h 1049"/>
                  <a:gd name="T40" fmla="*/ 912 w 1826"/>
                  <a:gd name="T41" fmla="*/ 103 h 1049"/>
                  <a:gd name="T42" fmla="*/ 911 w 1826"/>
                  <a:gd name="T43" fmla="*/ 97 h 1049"/>
                  <a:gd name="T44" fmla="*/ 911 w 1826"/>
                  <a:gd name="T45" fmla="*/ 89 h 1049"/>
                  <a:gd name="T46" fmla="*/ 910 w 1826"/>
                  <a:gd name="T47" fmla="*/ 78 h 1049"/>
                  <a:gd name="T48" fmla="*/ 907 w 1826"/>
                  <a:gd name="T49" fmla="*/ 66 h 1049"/>
                  <a:gd name="T50" fmla="*/ 903 w 1826"/>
                  <a:gd name="T51" fmla="*/ 53 h 1049"/>
                  <a:gd name="T52" fmla="*/ 895 w 1826"/>
                  <a:gd name="T53" fmla="*/ 40 h 1049"/>
                  <a:gd name="T54" fmla="*/ 885 w 1826"/>
                  <a:gd name="T55" fmla="*/ 28 h 1049"/>
                  <a:gd name="T56" fmla="*/ 872 w 1826"/>
                  <a:gd name="T57" fmla="*/ 15 h 1049"/>
                  <a:gd name="T58" fmla="*/ 858 w 1826"/>
                  <a:gd name="T59" fmla="*/ 8 h 1049"/>
                  <a:gd name="T60" fmla="*/ 848 w 1826"/>
                  <a:gd name="T61" fmla="*/ 4 h 1049"/>
                  <a:gd name="T62" fmla="*/ 837 w 1826"/>
                  <a:gd name="T63" fmla="*/ 1 h 1049"/>
                  <a:gd name="T64" fmla="*/ 830 w 1826"/>
                  <a:gd name="T65" fmla="*/ 4 h 1049"/>
                  <a:gd name="T66" fmla="*/ 823 w 1826"/>
                  <a:gd name="T67" fmla="*/ 10 h 1049"/>
                  <a:gd name="T68" fmla="*/ 813 w 1826"/>
                  <a:gd name="T69" fmla="*/ 22 h 1049"/>
                  <a:gd name="T70" fmla="*/ 799 w 1826"/>
                  <a:gd name="T71" fmla="*/ 36 h 1049"/>
                  <a:gd name="T72" fmla="*/ 781 w 1826"/>
                  <a:gd name="T73" fmla="*/ 54 h 1049"/>
                  <a:gd name="T74" fmla="*/ 760 w 1826"/>
                  <a:gd name="T75" fmla="*/ 73 h 1049"/>
                  <a:gd name="T76" fmla="*/ 735 w 1826"/>
                  <a:gd name="T77" fmla="*/ 96 h 1049"/>
                  <a:gd name="T78" fmla="*/ 706 w 1826"/>
                  <a:gd name="T79" fmla="*/ 120 h 1049"/>
                  <a:gd name="T80" fmla="*/ 674 w 1826"/>
                  <a:gd name="T81" fmla="*/ 147 h 1049"/>
                  <a:gd name="T82" fmla="*/ 638 w 1826"/>
                  <a:gd name="T83" fmla="*/ 174 h 1049"/>
                  <a:gd name="T84" fmla="*/ 598 w 1826"/>
                  <a:gd name="T85" fmla="*/ 203 h 1049"/>
                  <a:gd name="T86" fmla="*/ 554 w 1826"/>
                  <a:gd name="T87" fmla="*/ 231 h 1049"/>
                  <a:gd name="T88" fmla="*/ 508 w 1826"/>
                  <a:gd name="T89" fmla="*/ 261 h 1049"/>
                  <a:gd name="T90" fmla="*/ 457 w 1826"/>
                  <a:gd name="T91" fmla="*/ 290 h 1049"/>
                  <a:gd name="T92" fmla="*/ 403 w 1826"/>
                  <a:gd name="T93" fmla="*/ 320 h 1049"/>
                  <a:gd name="T94" fmla="*/ 345 w 1826"/>
                  <a:gd name="T95" fmla="*/ 349 h 1049"/>
                  <a:gd name="T96" fmla="*/ 284 w 1826"/>
                  <a:gd name="T97" fmla="*/ 376 h 1049"/>
                  <a:gd name="T98" fmla="*/ 217 w 1826"/>
                  <a:gd name="T99" fmla="*/ 403 h 1049"/>
                  <a:gd name="T100" fmla="*/ 149 w 1826"/>
                  <a:gd name="T101" fmla="*/ 428 h 1049"/>
                  <a:gd name="T102" fmla="*/ 76 w 1826"/>
                  <a:gd name="T103" fmla="*/ 451 h 1049"/>
                  <a:gd name="T104" fmla="*/ 0 w 1826"/>
                  <a:gd name="T105" fmla="*/ 473 h 10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26"/>
                  <a:gd name="T160" fmla="*/ 0 h 1049"/>
                  <a:gd name="T161" fmla="*/ 1826 w 1826"/>
                  <a:gd name="T162" fmla="*/ 1049 h 10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26" h="1049">
                    <a:moveTo>
                      <a:pt x="38" y="1049"/>
                    </a:moveTo>
                    <a:lnTo>
                      <a:pt x="40" y="1047"/>
                    </a:lnTo>
                    <a:lnTo>
                      <a:pt x="48" y="1046"/>
                    </a:lnTo>
                    <a:lnTo>
                      <a:pt x="52" y="1043"/>
                    </a:lnTo>
                    <a:lnTo>
                      <a:pt x="60" y="1042"/>
                    </a:lnTo>
                    <a:lnTo>
                      <a:pt x="67" y="1039"/>
                    </a:lnTo>
                    <a:lnTo>
                      <a:pt x="77" y="1038"/>
                    </a:lnTo>
                    <a:lnTo>
                      <a:pt x="86" y="1034"/>
                    </a:lnTo>
                    <a:lnTo>
                      <a:pt x="97" y="1031"/>
                    </a:lnTo>
                    <a:lnTo>
                      <a:pt x="109" y="1027"/>
                    </a:lnTo>
                    <a:lnTo>
                      <a:pt x="123" y="1024"/>
                    </a:lnTo>
                    <a:lnTo>
                      <a:pt x="137" y="1019"/>
                    </a:lnTo>
                    <a:lnTo>
                      <a:pt x="152" y="1014"/>
                    </a:lnTo>
                    <a:lnTo>
                      <a:pt x="168" y="1010"/>
                    </a:lnTo>
                    <a:lnTo>
                      <a:pt x="187" y="1006"/>
                    </a:lnTo>
                    <a:lnTo>
                      <a:pt x="205" y="999"/>
                    </a:lnTo>
                    <a:lnTo>
                      <a:pt x="224" y="993"/>
                    </a:lnTo>
                    <a:lnTo>
                      <a:pt x="243" y="986"/>
                    </a:lnTo>
                    <a:lnTo>
                      <a:pt x="267" y="980"/>
                    </a:lnTo>
                    <a:lnTo>
                      <a:pt x="289" y="971"/>
                    </a:lnTo>
                    <a:lnTo>
                      <a:pt x="312" y="964"/>
                    </a:lnTo>
                    <a:lnTo>
                      <a:pt x="335" y="956"/>
                    </a:lnTo>
                    <a:lnTo>
                      <a:pt x="361" y="947"/>
                    </a:lnTo>
                    <a:lnTo>
                      <a:pt x="386" y="938"/>
                    </a:lnTo>
                    <a:lnTo>
                      <a:pt x="413" y="928"/>
                    </a:lnTo>
                    <a:lnTo>
                      <a:pt x="439" y="919"/>
                    </a:lnTo>
                    <a:lnTo>
                      <a:pt x="468" y="909"/>
                    </a:lnTo>
                    <a:lnTo>
                      <a:pt x="496" y="898"/>
                    </a:lnTo>
                    <a:lnTo>
                      <a:pt x="527" y="887"/>
                    </a:lnTo>
                    <a:lnTo>
                      <a:pt x="557" y="875"/>
                    </a:lnTo>
                    <a:lnTo>
                      <a:pt x="588" y="864"/>
                    </a:lnTo>
                    <a:lnTo>
                      <a:pt x="618" y="850"/>
                    </a:lnTo>
                    <a:lnTo>
                      <a:pt x="651" y="838"/>
                    </a:lnTo>
                    <a:lnTo>
                      <a:pt x="684" y="823"/>
                    </a:lnTo>
                    <a:lnTo>
                      <a:pt x="718" y="811"/>
                    </a:lnTo>
                    <a:lnTo>
                      <a:pt x="749" y="796"/>
                    </a:lnTo>
                    <a:lnTo>
                      <a:pt x="785" y="781"/>
                    </a:lnTo>
                    <a:lnTo>
                      <a:pt x="819" y="766"/>
                    </a:lnTo>
                    <a:lnTo>
                      <a:pt x="856" y="751"/>
                    </a:lnTo>
                    <a:lnTo>
                      <a:pt x="892" y="733"/>
                    </a:lnTo>
                    <a:lnTo>
                      <a:pt x="929" y="716"/>
                    </a:lnTo>
                    <a:lnTo>
                      <a:pt x="966" y="699"/>
                    </a:lnTo>
                    <a:lnTo>
                      <a:pt x="1004" y="681"/>
                    </a:lnTo>
                    <a:lnTo>
                      <a:pt x="1042" y="662"/>
                    </a:lnTo>
                    <a:lnTo>
                      <a:pt x="1080" y="644"/>
                    </a:lnTo>
                    <a:lnTo>
                      <a:pt x="1120" y="625"/>
                    </a:lnTo>
                    <a:lnTo>
                      <a:pt x="1160" y="604"/>
                    </a:lnTo>
                    <a:lnTo>
                      <a:pt x="1199" y="584"/>
                    </a:lnTo>
                    <a:lnTo>
                      <a:pt x="1239" y="562"/>
                    </a:lnTo>
                    <a:lnTo>
                      <a:pt x="1279" y="539"/>
                    </a:lnTo>
                    <a:lnTo>
                      <a:pt x="1320" y="517"/>
                    </a:lnTo>
                    <a:lnTo>
                      <a:pt x="1359" y="493"/>
                    </a:lnTo>
                    <a:lnTo>
                      <a:pt x="1402" y="472"/>
                    </a:lnTo>
                    <a:lnTo>
                      <a:pt x="1443" y="447"/>
                    </a:lnTo>
                    <a:lnTo>
                      <a:pt x="1485" y="424"/>
                    </a:lnTo>
                    <a:lnTo>
                      <a:pt x="1526" y="398"/>
                    </a:lnTo>
                    <a:lnTo>
                      <a:pt x="1569" y="372"/>
                    </a:lnTo>
                    <a:lnTo>
                      <a:pt x="1610" y="344"/>
                    </a:lnTo>
                    <a:lnTo>
                      <a:pt x="1653" y="318"/>
                    </a:lnTo>
                    <a:lnTo>
                      <a:pt x="1696" y="291"/>
                    </a:lnTo>
                    <a:lnTo>
                      <a:pt x="1738" y="262"/>
                    </a:lnTo>
                    <a:lnTo>
                      <a:pt x="1782" y="234"/>
                    </a:lnTo>
                    <a:lnTo>
                      <a:pt x="1826" y="206"/>
                    </a:lnTo>
                    <a:lnTo>
                      <a:pt x="1824" y="204"/>
                    </a:lnTo>
                    <a:lnTo>
                      <a:pt x="1824" y="198"/>
                    </a:lnTo>
                    <a:lnTo>
                      <a:pt x="1824" y="193"/>
                    </a:lnTo>
                    <a:lnTo>
                      <a:pt x="1824" y="189"/>
                    </a:lnTo>
                    <a:lnTo>
                      <a:pt x="1824" y="183"/>
                    </a:lnTo>
                    <a:lnTo>
                      <a:pt x="1824" y="178"/>
                    </a:lnTo>
                    <a:lnTo>
                      <a:pt x="1823" y="171"/>
                    </a:lnTo>
                    <a:lnTo>
                      <a:pt x="1822" y="164"/>
                    </a:lnTo>
                    <a:lnTo>
                      <a:pt x="1822" y="156"/>
                    </a:lnTo>
                    <a:lnTo>
                      <a:pt x="1820" y="149"/>
                    </a:lnTo>
                    <a:lnTo>
                      <a:pt x="1817" y="141"/>
                    </a:lnTo>
                    <a:lnTo>
                      <a:pt x="1816" y="132"/>
                    </a:lnTo>
                    <a:lnTo>
                      <a:pt x="1812" y="124"/>
                    </a:lnTo>
                    <a:lnTo>
                      <a:pt x="1811" y="116"/>
                    </a:lnTo>
                    <a:lnTo>
                      <a:pt x="1807" y="106"/>
                    </a:lnTo>
                    <a:lnTo>
                      <a:pt x="1801" y="98"/>
                    </a:lnTo>
                    <a:lnTo>
                      <a:pt x="1797" y="89"/>
                    </a:lnTo>
                    <a:lnTo>
                      <a:pt x="1791" y="79"/>
                    </a:lnTo>
                    <a:lnTo>
                      <a:pt x="1786" y="70"/>
                    </a:lnTo>
                    <a:lnTo>
                      <a:pt x="1781" y="63"/>
                    </a:lnTo>
                    <a:lnTo>
                      <a:pt x="1772" y="55"/>
                    </a:lnTo>
                    <a:lnTo>
                      <a:pt x="1765" y="46"/>
                    </a:lnTo>
                    <a:lnTo>
                      <a:pt x="1756" y="38"/>
                    </a:lnTo>
                    <a:lnTo>
                      <a:pt x="1746" y="30"/>
                    </a:lnTo>
                    <a:lnTo>
                      <a:pt x="1735" y="23"/>
                    </a:lnTo>
                    <a:lnTo>
                      <a:pt x="1724" y="19"/>
                    </a:lnTo>
                    <a:lnTo>
                      <a:pt x="1718" y="15"/>
                    </a:lnTo>
                    <a:lnTo>
                      <a:pt x="1711" y="12"/>
                    </a:lnTo>
                    <a:lnTo>
                      <a:pt x="1705" y="9"/>
                    </a:lnTo>
                    <a:lnTo>
                      <a:pt x="1698" y="8"/>
                    </a:lnTo>
                    <a:lnTo>
                      <a:pt x="1690" y="4"/>
                    </a:lnTo>
                    <a:lnTo>
                      <a:pt x="1683" y="4"/>
                    </a:lnTo>
                    <a:lnTo>
                      <a:pt x="1675" y="1"/>
                    </a:lnTo>
                    <a:lnTo>
                      <a:pt x="1670" y="0"/>
                    </a:lnTo>
                    <a:lnTo>
                      <a:pt x="1667" y="1"/>
                    </a:lnTo>
                    <a:lnTo>
                      <a:pt x="1662" y="7"/>
                    </a:lnTo>
                    <a:lnTo>
                      <a:pt x="1657" y="9"/>
                    </a:lnTo>
                    <a:lnTo>
                      <a:pt x="1653" y="15"/>
                    </a:lnTo>
                    <a:lnTo>
                      <a:pt x="1648" y="20"/>
                    </a:lnTo>
                    <a:lnTo>
                      <a:pt x="1642" y="29"/>
                    </a:lnTo>
                    <a:lnTo>
                      <a:pt x="1634" y="34"/>
                    </a:lnTo>
                    <a:lnTo>
                      <a:pt x="1627" y="44"/>
                    </a:lnTo>
                    <a:lnTo>
                      <a:pt x="1619" y="52"/>
                    </a:lnTo>
                    <a:lnTo>
                      <a:pt x="1610" y="63"/>
                    </a:lnTo>
                    <a:lnTo>
                      <a:pt x="1599" y="72"/>
                    </a:lnTo>
                    <a:lnTo>
                      <a:pt x="1589" y="83"/>
                    </a:lnTo>
                    <a:lnTo>
                      <a:pt x="1577" y="94"/>
                    </a:lnTo>
                    <a:lnTo>
                      <a:pt x="1564" y="108"/>
                    </a:lnTo>
                    <a:lnTo>
                      <a:pt x="1549" y="120"/>
                    </a:lnTo>
                    <a:lnTo>
                      <a:pt x="1536" y="132"/>
                    </a:lnTo>
                    <a:lnTo>
                      <a:pt x="1521" y="146"/>
                    </a:lnTo>
                    <a:lnTo>
                      <a:pt x="1506" y="161"/>
                    </a:lnTo>
                    <a:lnTo>
                      <a:pt x="1488" y="176"/>
                    </a:lnTo>
                    <a:lnTo>
                      <a:pt x="1471" y="191"/>
                    </a:lnTo>
                    <a:lnTo>
                      <a:pt x="1452" y="206"/>
                    </a:lnTo>
                    <a:lnTo>
                      <a:pt x="1435" y="224"/>
                    </a:lnTo>
                    <a:lnTo>
                      <a:pt x="1413" y="240"/>
                    </a:lnTo>
                    <a:lnTo>
                      <a:pt x="1392" y="258"/>
                    </a:lnTo>
                    <a:lnTo>
                      <a:pt x="1372" y="275"/>
                    </a:lnTo>
                    <a:lnTo>
                      <a:pt x="1350" y="294"/>
                    </a:lnTo>
                    <a:lnTo>
                      <a:pt x="1325" y="310"/>
                    </a:lnTo>
                    <a:lnTo>
                      <a:pt x="1302" y="329"/>
                    </a:lnTo>
                    <a:lnTo>
                      <a:pt x="1277" y="348"/>
                    </a:lnTo>
                    <a:lnTo>
                      <a:pt x="1253" y="368"/>
                    </a:lnTo>
                    <a:lnTo>
                      <a:pt x="1224" y="385"/>
                    </a:lnTo>
                    <a:lnTo>
                      <a:pt x="1198" y="405"/>
                    </a:lnTo>
                    <a:lnTo>
                      <a:pt x="1169" y="424"/>
                    </a:lnTo>
                    <a:lnTo>
                      <a:pt x="1141" y="443"/>
                    </a:lnTo>
                    <a:lnTo>
                      <a:pt x="1110" y="462"/>
                    </a:lnTo>
                    <a:lnTo>
                      <a:pt x="1080" y="483"/>
                    </a:lnTo>
                    <a:lnTo>
                      <a:pt x="1049" y="502"/>
                    </a:lnTo>
                    <a:lnTo>
                      <a:pt x="1017" y="522"/>
                    </a:lnTo>
                    <a:lnTo>
                      <a:pt x="983" y="541"/>
                    </a:lnTo>
                    <a:lnTo>
                      <a:pt x="950" y="560"/>
                    </a:lnTo>
                    <a:lnTo>
                      <a:pt x="915" y="580"/>
                    </a:lnTo>
                    <a:lnTo>
                      <a:pt x="881" y="600"/>
                    </a:lnTo>
                    <a:lnTo>
                      <a:pt x="844" y="619"/>
                    </a:lnTo>
                    <a:lnTo>
                      <a:pt x="807" y="640"/>
                    </a:lnTo>
                    <a:lnTo>
                      <a:pt x="770" y="659"/>
                    </a:lnTo>
                    <a:lnTo>
                      <a:pt x="732" y="679"/>
                    </a:lnTo>
                    <a:lnTo>
                      <a:pt x="691" y="697"/>
                    </a:lnTo>
                    <a:lnTo>
                      <a:pt x="651" y="716"/>
                    </a:lnTo>
                    <a:lnTo>
                      <a:pt x="609" y="734"/>
                    </a:lnTo>
                    <a:lnTo>
                      <a:pt x="568" y="752"/>
                    </a:lnTo>
                    <a:lnTo>
                      <a:pt x="524" y="770"/>
                    </a:lnTo>
                    <a:lnTo>
                      <a:pt x="481" y="787"/>
                    </a:lnTo>
                    <a:lnTo>
                      <a:pt x="435" y="805"/>
                    </a:lnTo>
                    <a:lnTo>
                      <a:pt x="391" y="823"/>
                    </a:lnTo>
                    <a:lnTo>
                      <a:pt x="343" y="839"/>
                    </a:lnTo>
                    <a:lnTo>
                      <a:pt x="298" y="856"/>
                    </a:lnTo>
                    <a:lnTo>
                      <a:pt x="249" y="871"/>
                    </a:lnTo>
                    <a:lnTo>
                      <a:pt x="202" y="887"/>
                    </a:lnTo>
                    <a:lnTo>
                      <a:pt x="152" y="901"/>
                    </a:lnTo>
                    <a:lnTo>
                      <a:pt x="103" y="916"/>
                    </a:lnTo>
                    <a:lnTo>
                      <a:pt x="51" y="930"/>
                    </a:lnTo>
                    <a:lnTo>
                      <a:pt x="0" y="945"/>
                    </a:lnTo>
                    <a:lnTo>
                      <a:pt x="38" y="1049"/>
                    </a:lnTo>
                    <a:close/>
                  </a:path>
                </a:pathLst>
              </a:custGeom>
              <a:solidFill>
                <a:schemeClr val="tx1"/>
              </a:solidFill>
              <a:ln w="9525">
                <a:noFill/>
                <a:round/>
                <a:headEnd/>
                <a:tailEnd/>
              </a:ln>
            </p:spPr>
            <p:txBody>
              <a:bodyPr>
                <a:prstTxWarp prst="textNoShape">
                  <a:avLst/>
                </a:prstTxWarp>
              </a:bodyPr>
              <a:lstStyle/>
              <a:p>
                <a:endParaRPr lang="en-US"/>
              </a:p>
            </p:txBody>
          </p:sp>
          <p:sp>
            <p:nvSpPr>
              <p:cNvPr id="104487" name="Freeform 18"/>
              <p:cNvSpPr>
                <a:spLocks/>
              </p:cNvSpPr>
              <p:nvPr/>
            </p:nvSpPr>
            <p:spPr bwMode="auto">
              <a:xfrm>
                <a:off x="4255" y="2255"/>
                <a:ext cx="115" cy="153"/>
              </a:xfrm>
              <a:custGeom>
                <a:avLst/>
                <a:gdLst>
                  <a:gd name="T0" fmla="*/ 3 w 231"/>
                  <a:gd name="T1" fmla="*/ 22 h 305"/>
                  <a:gd name="T2" fmla="*/ 2 w 231"/>
                  <a:gd name="T3" fmla="*/ 27 h 305"/>
                  <a:gd name="T4" fmla="*/ 1 w 231"/>
                  <a:gd name="T5" fmla="*/ 32 h 305"/>
                  <a:gd name="T6" fmla="*/ 1 w 231"/>
                  <a:gd name="T7" fmla="*/ 39 h 305"/>
                  <a:gd name="T8" fmla="*/ 0 w 231"/>
                  <a:gd name="T9" fmla="*/ 47 h 305"/>
                  <a:gd name="T10" fmla="*/ 0 w 231"/>
                  <a:gd name="T11" fmla="*/ 56 h 305"/>
                  <a:gd name="T12" fmla="*/ 0 w 231"/>
                  <a:gd name="T13" fmla="*/ 66 h 305"/>
                  <a:gd name="T14" fmla="*/ 0 w 231"/>
                  <a:gd name="T15" fmla="*/ 76 h 305"/>
                  <a:gd name="T16" fmla="*/ 1 w 231"/>
                  <a:gd name="T17" fmla="*/ 87 h 305"/>
                  <a:gd name="T18" fmla="*/ 3 w 231"/>
                  <a:gd name="T19" fmla="*/ 97 h 305"/>
                  <a:gd name="T20" fmla="*/ 6 w 231"/>
                  <a:gd name="T21" fmla="*/ 107 h 305"/>
                  <a:gd name="T22" fmla="*/ 11 w 231"/>
                  <a:gd name="T23" fmla="*/ 117 h 305"/>
                  <a:gd name="T24" fmla="*/ 16 w 231"/>
                  <a:gd name="T25" fmla="*/ 126 h 305"/>
                  <a:gd name="T26" fmla="*/ 22 w 231"/>
                  <a:gd name="T27" fmla="*/ 134 h 305"/>
                  <a:gd name="T28" fmla="*/ 30 w 231"/>
                  <a:gd name="T29" fmla="*/ 141 h 305"/>
                  <a:gd name="T30" fmla="*/ 39 w 231"/>
                  <a:gd name="T31" fmla="*/ 146 h 305"/>
                  <a:gd name="T32" fmla="*/ 47 w 231"/>
                  <a:gd name="T33" fmla="*/ 150 h 305"/>
                  <a:gd name="T34" fmla="*/ 55 w 231"/>
                  <a:gd name="T35" fmla="*/ 152 h 305"/>
                  <a:gd name="T36" fmla="*/ 62 w 231"/>
                  <a:gd name="T37" fmla="*/ 153 h 305"/>
                  <a:gd name="T38" fmla="*/ 70 w 231"/>
                  <a:gd name="T39" fmla="*/ 151 h 305"/>
                  <a:gd name="T40" fmla="*/ 80 w 231"/>
                  <a:gd name="T41" fmla="*/ 146 h 305"/>
                  <a:gd name="T42" fmla="*/ 86 w 231"/>
                  <a:gd name="T43" fmla="*/ 140 h 305"/>
                  <a:gd name="T44" fmla="*/ 89 w 231"/>
                  <a:gd name="T45" fmla="*/ 131 h 305"/>
                  <a:gd name="T46" fmla="*/ 93 w 231"/>
                  <a:gd name="T47" fmla="*/ 123 h 305"/>
                  <a:gd name="T48" fmla="*/ 95 w 231"/>
                  <a:gd name="T49" fmla="*/ 117 h 305"/>
                  <a:gd name="T50" fmla="*/ 97 w 231"/>
                  <a:gd name="T51" fmla="*/ 112 h 305"/>
                  <a:gd name="T52" fmla="*/ 101 w 231"/>
                  <a:gd name="T53" fmla="*/ 104 h 305"/>
                  <a:gd name="T54" fmla="*/ 105 w 231"/>
                  <a:gd name="T55" fmla="*/ 98 h 305"/>
                  <a:gd name="T56" fmla="*/ 110 w 231"/>
                  <a:gd name="T57" fmla="*/ 90 h 305"/>
                  <a:gd name="T58" fmla="*/ 112 w 231"/>
                  <a:gd name="T59" fmla="*/ 83 h 305"/>
                  <a:gd name="T60" fmla="*/ 114 w 231"/>
                  <a:gd name="T61" fmla="*/ 76 h 305"/>
                  <a:gd name="T62" fmla="*/ 115 w 231"/>
                  <a:gd name="T63" fmla="*/ 68 h 305"/>
                  <a:gd name="T64" fmla="*/ 114 w 231"/>
                  <a:gd name="T65" fmla="*/ 61 h 305"/>
                  <a:gd name="T66" fmla="*/ 113 w 231"/>
                  <a:gd name="T67" fmla="*/ 53 h 305"/>
                  <a:gd name="T68" fmla="*/ 112 w 231"/>
                  <a:gd name="T69" fmla="*/ 43 h 305"/>
                  <a:gd name="T70" fmla="*/ 112 w 231"/>
                  <a:gd name="T71" fmla="*/ 32 h 305"/>
                  <a:gd name="T72" fmla="*/ 110 w 231"/>
                  <a:gd name="T73" fmla="*/ 21 h 305"/>
                  <a:gd name="T74" fmla="*/ 108 w 231"/>
                  <a:gd name="T75" fmla="*/ 12 h 305"/>
                  <a:gd name="T76" fmla="*/ 104 w 231"/>
                  <a:gd name="T77" fmla="*/ 5 h 305"/>
                  <a:gd name="T78" fmla="*/ 98 w 231"/>
                  <a:gd name="T79" fmla="*/ 1 h 305"/>
                  <a:gd name="T80" fmla="*/ 91 w 231"/>
                  <a:gd name="T81" fmla="*/ 0 h 305"/>
                  <a:gd name="T82" fmla="*/ 84 w 231"/>
                  <a:gd name="T83" fmla="*/ 0 h 305"/>
                  <a:gd name="T84" fmla="*/ 78 w 231"/>
                  <a:gd name="T85" fmla="*/ 1 h 305"/>
                  <a:gd name="T86" fmla="*/ 70 w 231"/>
                  <a:gd name="T87" fmla="*/ 5 h 305"/>
                  <a:gd name="T88" fmla="*/ 62 w 231"/>
                  <a:gd name="T89" fmla="*/ 7 h 305"/>
                  <a:gd name="T90" fmla="*/ 56 w 231"/>
                  <a:gd name="T91" fmla="*/ 9 h 305"/>
                  <a:gd name="T92" fmla="*/ 47 w 231"/>
                  <a:gd name="T93" fmla="*/ 10 h 305"/>
                  <a:gd name="T94" fmla="*/ 39 w 231"/>
                  <a:gd name="T95" fmla="*/ 10 h 305"/>
                  <a:gd name="T96" fmla="*/ 31 w 231"/>
                  <a:gd name="T97" fmla="*/ 10 h 305"/>
                  <a:gd name="T98" fmla="*/ 24 w 231"/>
                  <a:gd name="T99" fmla="*/ 8 h 305"/>
                  <a:gd name="T100" fmla="*/ 18 w 231"/>
                  <a:gd name="T101" fmla="*/ 8 h 305"/>
                  <a:gd name="T102" fmla="*/ 12 w 231"/>
                  <a:gd name="T103" fmla="*/ 8 h 305"/>
                  <a:gd name="T104" fmla="*/ 8 w 231"/>
                  <a:gd name="T105" fmla="*/ 11 h 305"/>
                  <a:gd name="T106" fmla="*/ 4 w 231"/>
                  <a:gd name="T107" fmla="*/ 17 h 305"/>
                  <a:gd name="T108" fmla="*/ 4 w 231"/>
                  <a:gd name="T109" fmla="*/ 21 h 3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1"/>
                  <a:gd name="T166" fmla="*/ 0 h 305"/>
                  <a:gd name="T167" fmla="*/ 231 w 231"/>
                  <a:gd name="T168" fmla="*/ 305 h 3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1" h="305">
                    <a:moveTo>
                      <a:pt x="8" y="42"/>
                    </a:moveTo>
                    <a:lnTo>
                      <a:pt x="7" y="44"/>
                    </a:lnTo>
                    <a:lnTo>
                      <a:pt x="7" y="50"/>
                    </a:lnTo>
                    <a:lnTo>
                      <a:pt x="5" y="53"/>
                    </a:lnTo>
                    <a:lnTo>
                      <a:pt x="4" y="59"/>
                    </a:lnTo>
                    <a:lnTo>
                      <a:pt x="2" y="64"/>
                    </a:lnTo>
                    <a:lnTo>
                      <a:pt x="2" y="71"/>
                    </a:lnTo>
                    <a:lnTo>
                      <a:pt x="2" y="78"/>
                    </a:lnTo>
                    <a:lnTo>
                      <a:pt x="1" y="86"/>
                    </a:lnTo>
                    <a:lnTo>
                      <a:pt x="0" y="94"/>
                    </a:lnTo>
                    <a:lnTo>
                      <a:pt x="0" y="104"/>
                    </a:lnTo>
                    <a:lnTo>
                      <a:pt x="0" y="112"/>
                    </a:lnTo>
                    <a:lnTo>
                      <a:pt x="0" y="121"/>
                    </a:lnTo>
                    <a:lnTo>
                      <a:pt x="0" y="132"/>
                    </a:lnTo>
                    <a:lnTo>
                      <a:pt x="1" y="142"/>
                    </a:lnTo>
                    <a:lnTo>
                      <a:pt x="1" y="152"/>
                    </a:lnTo>
                    <a:lnTo>
                      <a:pt x="2" y="162"/>
                    </a:lnTo>
                    <a:lnTo>
                      <a:pt x="2" y="173"/>
                    </a:lnTo>
                    <a:lnTo>
                      <a:pt x="5" y="183"/>
                    </a:lnTo>
                    <a:lnTo>
                      <a:pt x="7" y="193"/>
                    </a:lnTo>
                    <a:lnTo>
                      <a:pt x="11" y="203"/>
                    </a:lnTo>
                    <a:lnTo>
                      <a:pt x="13" y="213"/>
                    </a:lnTo>
                    <a:lnTo>
                      <a:pt x="18" y="224"/>
                    </a:lnTo>
                    <a:lnTo>
                      <a:pt x="22" y="234"/>
                    </a:lnTo>
                    <a:lnTo>
                      <a:pt x="27" y="243"/>
                    </a:lnTo>
                    <a:lnTo>
                      <a:pt x="33" y="251"/>
                    </a:lnTo>
                    <a:lnTo>
                      <a:pt x="38" y="260"/>
                    </a:lnTo>
                    <a:lnTo>
                      <a:pt x="45" y="268"/>
                    </a:lnTo>
                    <a:lnTo>
                      <a:pt x="53" y="275"/>
                    </a:lnTo>
                    <a:lnTo>
                      <a:pt x="61" y="281"/>
                    </a:lnTo>
                    <a:lnTo>
                      <a:pt x="71" y="288"/>
                    </a:lnTo>
                    <a:lnTo>
                      <a:pt x="79" y="291"/>
                    </a:lnTo>
                    <a:lnTo>
                      <a:pt x="89" y="295"/>
                    </a:lnTo>
                    <a:lnTo>
                      <a:pt x="95" y="299"/>
                    </a:lnTo>
                    <a:lnTo>
                      <a:pt x="104" y="302"/>
                    </a:lnTo>
                    <a:lnTo>
                      <a:pt x="111" y="303"/>
                    </a:lnTo>
                    <a:lnTo>
                      <a:pt x="119" y="305"/>
                    </a:lnTo>
                    <a:lnTo>
                      <a:pt x="124" y="305"/>
                    </a:lnTo>
                    <a:lnTo>
                      <a:pt x="131" y="305"/>
                    </a:lnTo>
                    <a:lnTo>
                      <a:pt x="141" y="302"/>
                    </a:lnTo>
                    <a:lnTo>
                      <a:pt x="152" y="299"/>
                    </a:lnTo>
                    <a:lnTo>
                      <a:pt x="160" y="292"/>
                    </a:lnTo>
                    <a:lnTo>
                      <a:pt x="167" y="287"/>
                    </a:lnTo>
                    <a:lnTo>
                      <a:pt x="172" y="279"/>
                    </a:lnTo>
                    <a:lnTo>
                      <a:pt x="176" y="270"/>
                    </a:lnTo>
                    <a:lnTo>
                      <a:pt x="179" y="261"/>
                    </a:lnTo>
                    <a:lnTo>
                      <a:pt x="184" y="254"/>
                    </a:lnTo>
                    <a:lnTo>
                      <a:pt x="186" y="246"/>
                    </a:lnTo>
                    <a:lnTo>
                      <a:pt x="188" y="239"/>
                    </a:lnTo>
                    <a:lnTo>
                      <a:pt x="190" y="234"/>
                    </a:lnTo>
                    <a:lnTo>
                      <a:pt x="191" y="232"/>
                    </a:lnTo>
                    <a:lnTo>
                      <a:pt x="194" y="224"/>
                    </a:lnTo>
                    <a:lnTo>
                      <a:pt x="199" y="214"/>
                    </a:lnTo>
                    <a:lnTo>
                      <a:pt x="203" y="208"/>
                    </a:lnTo>
                    <a:lnTo>
                      <a:pt x="208" y="202"/>
                    </a:lnTo>
                    <a:lnTo>
                      <a:pt x="210" y="195"/>
                    </a:lnTo>
                    <a:lnTo>
                      <a:pt x="216" y="188"/>
                    </a:lnTo>
                    <a:lnTo>
                      <a:pt x="220" y="180"/>
                    </a:lnTo>
                    <a:lnTo>
                      <a:pt x="223" y="173"/>
                    </a:lnTo>
                    <a:lnTo>
                      <a:pt x="225" y="165"/>
                    </a:lnTo>
                    <a:lnTo>
                      <a:pt x="229" y="158"/>
                    </a:lnTo>
                    <a:lnTo>
                      <a:pt x="229" y="152"/>
                    </a:lnTo>
                    <a:lnTo>
                      <a:pt x="231" y="143"/>
                    </a:lnTo>
                    <a:lnTo>
                      <a:pt x="231" y="136"/>
                    </a:lnTo>
                    <a:lnTo>
                      <a:pt x="231" y="131"/>
                    </a:lnTo>
                    <a:lnTo>
                      <a:pt x="229" y="121"/>
                    </a:lnTo>
                    <a:lnTo>
                      <a:pt x="228" y="115"/>
                    </a:lnTo>
                    <a:lnTo>
                      <a:pt x="227" y="105"/>
                    </a:lnTo>
                    <a:lnTo>
                      <a:pt x="227" y="95"/>
                    </a:lnTo>
                    <a:lnTo>
                      <a:pt x="225" y="85"/>
                    </a:lnTo>
                    <a:lnTo>
                      <a:pt x="225" y="74"/>
                    </a:lnTo>
                    <a:lnTo>
                      <a:pt x="224" y="63"/>
                    </a:lnTo>
                    <a:lnTo>
                      <a:pt x="224" y="53"/>
                    </a:lnTo>
                    <a:lnTo>
                      <a:pt x="221" y="42"/>
                    </a:lnTo>
                    <a:lnTo>
                      <a:pt x="220" y="33"/>
                    </a:lnTo>
                    <a:lnTo>
                      <a:pt x="216" y="24"/>
                    </a:lnTo>
                    <a:lnTo>
                      <a:pt x="213" y="18"/>
                    </a:lnTo>
                    <a:lnTo>
                      <a:pt x="209" y="9"/>
                    </a:lnTo>
                    <a:lnTo>
                      <a:pt x="203" y="5"/>
                    </a:lnTo>
                    <a:lnTo>
                      <a:pt x="197" y="1"/>
                    </a:lnTo>
                    <a:lnTo>
                      <a:pt x="191" y="1"/>
                    </a:lnTo>
                    <a:lnTo>
                      <a:pt x="183" y="0"/>
                    </a:lnTo>
                    <a:lnTo>
                      <a:pt x="176" y="0"/>
                    </a:lnTo>
                    <a:lnTo>
                      <a:pt x="169" y="0"/>
                    </a:lnTo>
                    <a:lnTo>
                      <a:pt x="165" y="0"/>
                    </a:lnTo>
                    <a:lnTo>
                      <a:pt x="157" y="2"/>
                    </a:lnTo>
                    <a:lnTo>
                      <a:pt x="149" y="5"/>
                    </a:lnTo>
                    <a:lnTo>
                      <a:pt x="141" y="9"/>
                    </a:lnTo>
                    <a:lnTo>
                      <a:pt x="131" y="12"/>
                    </a:lnTo>
                    <a:lnTo>
                      <a:pt x="124" y="13"/>
                    </a:lnTo>
                    <a:lnTo>
                      <a:pt x="119" y="15"/>
                    </a:lnTo>
                    <a:lnTo>
                      <a:pt x="112" y="18"/>
                    </a:lnTo>
                    <a:lnTo>
                      <a:pt x="105" y="20"/>
                    </a:lnTo>
                    <a:lnTo>
                      <a:pt x="95" y="20"/>
                    </a:lnTo>
                    <a:lnTo>
                      <a:pt x="87" y="20"/>
                    </a:lnTo>
                    <a:lnTo>
                      <a:pt x="78" y="20"/>
                    </a:lnTo>
                    <a:lnTo>
                      <a:pt x="71" y="20"/>
                    </a:lnTo>
                    <a:lnTo>
                      <a:pt x="63" y="19"/>
                    </a:lnTo>
                    <a:lnTo>
                      <a:pt x="56" y="18"/>
                    </a:lnTo>
                    <a:lnTo>
                      <a:pt x="49" y="16"/>
                    </a:lnTo>
                    <a:lnTo>
                      <a:pt x="43" y="16"/>
                    </a:lnTo>
                    <a:lnTo>
                      <a:pt x="37" y="15"/>
                    </a:lnTo>
                    <a:lnTo>
                      <a:pt x="30" y="16"/>
                    </a:lnTo>
                    <a:lnTo>
                      <a:pt x="24" y="16"/>
                    </a:lnTo>
                    <a:lnTo>
                      <a:pt x="20" y="20"/>
                    </a:lnTo>
                    <a:lnTo>
                      <a:pt x="16" y="22"/>
                    </a:lnTo>
                    <a:lnTo>
                      <a:pt x="12" y="27"/>
                    </a:lnTo>
                    <a:lnTo>
                      <a:pt x="9" y="34"/>
                    </a:lnTo>
                    <a:lnTo>
                      <a:pt x="8" y="42"/>
                    </a:lnTo>
                    <a:close/>
                  </a:path>
                </a:pathLst>
              </a:custGeom>
              <a:solidFill>
                <a:schemeClr val="tx1"/>
              </a:solidFill>
              <a:ln w="9525">
                <a:noFill/>
                <a:round/>
                <a:headEnd/>
                <a:tailEnd/>
              </a:ln>
            </p:spPr>
            <p:txBody>
              <a:bodyPr>
                <a:prstTxWarp prst="textNoShape">
                  <a:avLst/>
                </a:prstTxWarp>
              </a:bodyPr>
              <a:lstStyle/>
              <a:p>
                <a:endParaRPr lang="en-US"/>
              </a:p>
            </p:txBody>
          </p:sp>
          <p:sp>
            <p:nvSpPr>
              <p:cNvPr id="104488" name="Freeform 19"/>
              <p:cNvSpPr>
                <a:spLocks/>
              </p:cNvSpPr>
              <p:nvPr/>
            </p:nvSpPr>
            <p:spPr bwMode="auto">
              <a:xfrm>
                <a:off x="4396" y="2158"/>
                <a:ext cx="87" cy="149"/>
              </a:xfrm>
              <a:custGeom>
                <a:avLst/>
                <a:gdLst>
                  <a:gd name="T0" fmla="*/ 2 w 173"/>
                  <a:gd name="T1" fmla="*/ 28 h 296"/>
                  <a:gd name="T2" fmla="*/ 2 w 173"/>
                  <a:gd name="T3" fmla="*/ 33 h 296"/>
                  <a:gd name="T4" fmla="*/ 2 w 173"/>
                  <a:gd name="T5" fmla="*/ 39 h 296"/>
                  <a:gd name="T6" fmla="*/ 1 w 173"/>
                  <a:gd name="T7" fmla="*/ 46 h 296"/>
                  <a:gd name="T8" fmla="*/ 0 w 173"/>
                  <a:gd name="T9" fmla="*/ 55 h 296"/>
                  <a:gd name="T10" fmla="*/ 0 w 173"/>
                  <a:gd name="T11" fmla="*/ 64 h 296"/>
                  <a:gd name="T12" fmla="*/ 0 w 173"/>
                  <a:gd name="T13" fmla="*/ 75 h 296"/>
                  <a:gd name="T14" fmla="*/ 0 w 173"/>
                  <a:gd name="T15" fmla="*/ 85 h 296"/>
                  <a:gd name="T16" fmla="*/ 0 w 173"/>
                  <a:gd name="T17" fmla="*/ 95 h 296"/>
                  <a:gd name="T18" fmla="*/ 1 w 173"/>
                  <a:gd name="T19" fmla="*/ 105 h 296"/>
                  <a:gd name="T20" fmla="*/ 2 w 173"/>
                  <a:gd name="T21" fmla="*/ 115 h 296"/>
                  <a:gd name="T22" fmla="*/ 4 w 173"/>
                  <a:gd name="T23" fmla="*/ 124 h 296"/>
                  <a:gd name="T24" fmla="*/ 6 w 173"/>
                  <a:gd name="T25" fmla="*/ 131 h 296"/>
                  <a:gd name="T26" fmla="*/ 10 w 173"/>
                  <a:gd name="T27" fmla="*/ 138 h 296"/>
                  <a:gd name="T28" fmla="*/ 13 w 173"/>
                  <a:gd name="T29" fmla="*/ 143 h 296"/>
                  <a:gd name="T30" fmla="*/ 19 w 173"/>
                  <a:gd name="T31" fmla="*/ 146 h 296"/>
                  <a:gd name="T32" fmla="*/ 27 w 173"/>
                  <a:gd name="T33" fmla="*/ 148 h 296"/>
                  <a:gd name="T34" fmla="*/ 32 w 173"/>
                  <a:gd name="T35" fmla="*/ 148 h 296"/>
                  <a:gd name="T36" fmla="*/ 38 w 173"/>
                  <a:gd name="T37" fmla="*/ 146 h 296"/>
                  <a:gd name="T38" fmla="*/ 45 w 173"/>
                  <a:gd name="T39" fmla="*/ 141 h 296"/>
                  <a:gd name="T40" fmla="*/ 55 w 173"/>
                  <a:gd name="T41" fmla="*/ 136 h 296"/>
                  <a:gd name="T42" fmla="*/ 65 w 173"/>
                  <a:gd name="T43" fmla="*/ 133 h 296"/>
                  <a:gd name="T44" fmla="*/ 73 w 173"/>
                  <a:gd name="T45" fmla="*/ 128 h 296"/>
                  <a:gd name="T46" fmla="*/ 80 w 173"/>
                  <a:gd name="T47" fmla="*/ 117 h 296"/>
                  <a:gd name="T48" fmla="*/ 85 w 173"/>
                  <a:gd name="T49" fmla="*/ 107 h 296"/>
                  <a:gd name="T50" fmla="*/ 87 w 173"/>
                  <a:gd name="T51" fmla="*/ 98 h 296"/>
                  <a:gd name="T52" fmla="*/ 86 w 173"/>
                  <a:gd name="T53" fmla="*/ 92 h 296"/>
                  <a:gd name="T54" fmla="*/ 85 w 173"/>
                  <a:gd name="T55" fmla="*/ 86 h 296"/>
                  <a:gd name="T56" fmla="*/ 84 w 173"/>
                  <a:gd name="T57" fmla="*/ 80 h 296"/>
                  <a:gd name="T58" fmla="*/ 80 w 173"/>
                  <a:gd name="T59" fmla="*/ 74 h 296"/>
                  <a:gd name="T60" fmla="*/ 77 w 173"/>
                  <a:gd name="T61" fmla="*/ 67 h 296"/>
                  <a:gd name="T62" fmla="*/ 73 w 173"/>
                  <a:gd name="T63" fmla="*/ 61 h 296"/>
                  <a:gd name="T64" fmla="*/ 69 w 173"/>
                  <a:gd name="T65" fmla="*/ 54 h 296"/>
                  <a:gd name="T66" fmla="*/ 64 w 173"/>
                  <a:gd name="T67" fmla="*/ 47 h 296"/>
                  <a:gd name="T68" fmla="*/ 58 w 173"/>
                  <a:gd name="T69" fmla="*/ 38 h 296"/>
                  <a:gd name="T70" fmla="*/ 50 w 173"/>
                  <a:gd name="T71" fmla="*/ 29 h 296"/>
                  <a:gd name="T72" fmla="*/ 42 w 173"/>
                  <a:gd name="T73" fmla="*/ 21 h 296"/>
                  <a:gd name="T74" fmla="*/ 32 w 173"/>
                  <a:gd name="T75" fmla="*/ 12 h 296"/>
                  <a:gd name="T76" fmla="*/ 24 w 173"/>
                  <a:gd name="T77" fmla="*/ 6 h 296"/>
                  <a:gd name="T78" fmla="*/ 17 w 173"/>
                  <a:gd name="T79" fmla="*/ 1 h 296"/>
                  <a:gd name="T80" fmla="*/ 12 w 173"/>
                  <a:gd name="T81" fmla="*/ 0 h 296"/>
                  <a:gd name="T82" fmla="*/ 7 w 173"/>
                  <a:gd name="T83" fmla="*/ 5 h 296"/>
                  <a:gd name="T84" fmla="*/ 4 w 173"/>
                  <a:gd name="T85" fmla="*/ 13 h 296"/>
                  <a:gd name="T86" fmla="*/ 3 w 173"/>
                  <a:gd name="T87" fmla="*/ 21 h 296"/>
                  <a:gd name="T88" fmla="*/ 3 w 173"/>
                  <a:gd name="T89" fmla="*/ 26 h 296"/>
                  <a:gd name="T90" fmla="*/ 3 w 173"/>
                  <a:gd name="T91" fmla="*/ 27 h 2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3"/>
                  <a:gd name="T139" fmla="*/ 0 h 296"/>
                  <a:gd name="T140" fmla="*/ 173 w 173"/>
                  <a:gd name="T141" fmla="*/ 296 h 2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3" h="296">
                    <a:moveTo>
                      <a:pt x="5" y="54"/>
                    </a:moveTo>
                    <a:lnTo>
                      <a:pt x="4" y="56"/>
                    </a:lnTo>
                    <a:lnTo>
                      <a:pt x="3" y="61"/>
                    </a:lnTo>
                    <a:lnTo>
                      <a:pt x="3" y="65"/>
                    </a:lnTo>
                    <a:lnTo>
                      <a:pt x="3" y="72"/>
                    </a:lnTo>
                    <a:lnTo>
                      <a:pt x="3" y="78"/>
                    </a:lnTo>
                    <a:lnTo>
                      <a:pt x="3" y="86"/>
                    </a:lnTo>
                    <a:lnTo>
                      <a:pt x="1" y="91"/>
                    </a:lnTo>
                    <a:lnTo>
                      <a:pt x="1" y="101"/>
                    </a:lnTo>
                    <a:lnTo>
                      <a:pt x="0" y="109"/>
                    </a:lnTo>
                    <a:lnTo>
                      <a:pt x="0" y="119"/>
                    </a:lnTo>
                    <a:lnTo>
                      <a:pt x="0" y="128"/>
                    </a:lnTo>
                    <a:lnTo>
                      <a:pt x="0" y="138"/>
                    </a:lnTo>
                    <a:lnTo>
                      <a:pt x="0" y="149"/>
                    </a:lnTo>
                    <a:lnTo>
                      <a:pt x="0" y="160"/>
                    </a:lnTo>
                    <a:lnTo>
                      <a:pt x="0" y="169"/>
                    </a:lnTo>
                    <a:lnTo>
                      <a:pt x="0" y="179"/>
                    </a:lnTo>
                    <a:lnTo>
                      <a:pt x="0" y="188"/>
                    </a:lnTo>
                    <a:lnTo>
                      <a:pt x="1" y="199"/>
                    </a:lnTo>
                    <a:lnTo>
                      <a:pt x="1" y="209"/>
                    </a:lnTo>
                    <a:lnTo>
                      <a:pt x="3" y="218"/>
                    </a:lnTo>
                    <a:lnTo>
                      <a:pt x="4" y="229"/>
                    </a:lnTo>
                    <a:lnTo>
                      <a:pt x="7" y="239"/>
                    </a:lnTo>
                    <a:lnTo>
                      <a:pt x="8" y="246"/>
                    </a:lnTo>
                    <a:lnTo>
                      <a:pt x="9" y="255"/>
                    </a:lnTo>
                    <a:lnTo>
                      <a:pt x="12" y="261"/>
                    </a:lnTo>
                    <a:lnTo>
                      <a:pt x="16" y="269"/>
                    </a:lnTo>
                    <a:lnTo>
                      <a:pt x="19" y="274"/>
                    </a:lnTo>
                    <a:lnTo>
                      <a:pt x="23" y="280"/>
                    </a:lnTo>
                    <a:lnTo>
                      <a:pt x="26" y="284"/>
                    </a:lnTo>
                    <a:lnTo>
                      <a:pt x="31" y="288"/>
                    </a:lnTo>
                    <a:lnTo>
                      <a:pt x="38" y="291"/>
                    </a:lnTo>
                    <a:lnTo>
                      <a:pt x="46" y="295"/>
                    </a:lnTo>
                    <a:lnTo>
                      <a:pt x="53" y="295"/>
                    </a:lnTo>
                    <a:lnTo>
                      <a:pt x="59" y="296"/>
                    </a:lnTo>
                    <a:lnTo>
                      <a:pt x="64" y="295"/>
                    </a:lnTo>
                    <a:lnTo>
                      <a:pt x="70" y="295"/>
                    </a:lnTo>
                    <a:lnTo>
                      <a:pt x="75" y="291"/>
                    </a:lnTo>
                    <a:lnTo>
                      <a:pt x="80" y="289"/>
                    </a:lnTo>
                    <a:lnTo>
                      <a:pt x="89" y="281"/>
                    </a:lnTo>
                    <a:lnTo>
                      <a:pt x="98" y="274"/>
                    </a:lnTo>
                    <a:lnTo>
                      <a:pt x="109" y="270"/>
                    </a:lnTo>
                    <a:lnTo>
                      <a:pt x="119" y="268"/>
                    </a:lnTo>
                    <a:lnTo>
                      <a:pt x="130" y="265"/>
                    </a:lnTo>
                    <a:lnTo>
                      <a:pt x="139" y="259"/>
                    </a:lnTo>
                    <a:lnTo>
                      <a:pt x="146" y="254"/>
                    </a:lnTo>
                    <a:lnTo>
                      <a:pt x="154" y="244"/>
                    </a:lnTo>
                    <a:lnTo>
                      <a:pt x="160" y="233"/>
                    </a:lnTo>
                    <a:lnTo>
                      <a:pt x="165" y="224"/>
                    </a:lnTo>
                    <a:lnTo>
                      <a:pt x="169" y="212"/>
                    </a:lnTo>
                    <a:lnTo>
                      <a:pt x="173" y="201"/>
                    </a:lnTo>
                    <a:lnTo>
                      <a:pt x="173" y="194"/>
                    </a:lnTo>
                    <a:lnTo>
                      <a:pt x="173" y="188"/>
                    </a:lnTo>
                    <a:lnTo>
                      <a:pt x="172" y="183"/>
                    </a:lnTo>
                    <a:lnTo>
                      <a:pt x="172" y="177"/>
                    </a:lnTo>
                    <a:lnTo>
                      <a:pt x="169" y="171"/>
                    </a:lnTo>
                    <a:lnTo>
                      <a:pt x="169" y="164"/>
                    </a:lnTo>
                    <a:lnTo>
                      <a:pt x="167" y="158"/>
                    </a:lnTo>
                    <a:lnTo>
                      <a:pt x="165" y="153"/>
                    </a:lnTo>
                    <a:lnTo>
                      <a:pt x="160" y="147"/>
                    </a:lnTo>
                    <a:lnTo>
                      <a:pt x="157" y="140"/>
                    </a:lnTo>
                    <a:lnTo>
                      <a:pt x="153" y="134"/>
                    </a:lnTo>
                    <a:lnTo>
                      <a:pt x="150" y="128"/>
                    </a:lnTo>
                    <a:lnTo>
                      <a:pt x="145" y="121"/>
                    </a:lnTo>
                    <a:lnTo>
                      <a:pt x="142" y="114"/>
                    </a:lnTo>
                    <a:lnTo>
                      <a:pt x="138" y="108"/>
                    </a:lnTo>
                    <a:lnTo>
                      <a:pt x="134" y="102"/>
                    </a:lnTo>
                    <a:lnTo>
                      <a:pt x="128" y="93"/>
                    </a:lnTo>
                    <a:lnTo>
                      <a:pt x="123" y="86"/>
                    </a:lnTo>
                    <a:lnTo>
                      <a:pt x="115" y="76"/>
                    </a:lnTo>
                    <a:lnTo>
                      <a:pt x="109" y="68"/>
                    </a:lnTo>
                    <a:lnTo>
                      <a:pt x="100" y="58"/>
                    </a:lnTo>
                    <a:lnTo>
                      <a:pt x="91" y="50"/>
                    </a:lnTo>
                    <a:lnTo>
                      <a:pt x="83" y="41"/>
                    </a:lnTo>
                    <a:lnTo>
                      <a:pt x="74" y="32"/>
                    </a:lnTo>
                    <a:lnTo>
                      <a:pt x="64" y="24"/>
                    </a:lnTo>
                    <a:lnTo>
                      <a:pt x="56" y="17"/>
                    </a:lnTo>
                    <a:lnTo>
                      <a:pt x="48" y="11"/>
                    </a:lnTo>
                    <a:lnTo>
                      <a:pt x="41" y="6"/>
                    </a:lnTo>
                    <a:lnTo>
                      <a:pt x="33" y="2"/>
                    </a:lnTo>
                    <a:lnTo>
                      <a:pt x="27" y="1"/>
                    </a:lnTo>
                    <a:lnTo>
                      <a:pt x="23" y="0"/>
                    </a:lnTo>
                    <a:lnTo>
                      <a:pt x="20" y="4"/>
                    </a:lnTo>
                    <a:lnTo>
                      <a:pt x="13" y="9"/>
                    </a:lnTo>
                    <a:lnTo>
                      <a:pt x="11" y="16"/>
                    </a:lnTo>
                    <a:lnTo>
                      <a:pt x="8" y="26"/>
                    </a:lnTo>
                    <a:lnTo>
                      <a:pt x="7" y="34"/>
                    </a:lnTo>
                    <a:lnTo>
                      <a:pt x="5" y="41"/>
                    </a:lnTo>
                    <a:lnTo>
                      <a:pt x="5" y="47"/>
                    </a:lnTo>
                    <a:lnTo>
                      <a:pt x="5" y="52"/>
                    </a:lnTo>
                    <a:lnTo>
                      <a:pt x="5" y="54"/>
                    </a:lnTo>
                    <a:close/>
                  </a:path>
                </a:pathLst>
              </a:custGeom>
              <a:solidFill>
                <a:schemeClr val="tx1"/>
              </a:solidFill>
              <a:ln w="9525">
                <a:noFill/>
                <a:round/>
                <a:headEnd/>
                <a:tailEnd/>
              </a:ln>
            </p:spPr>
            <p:txBody>
              <a:bodyPr>
                <a:prstTxWarp prst="textNoShape">
                  <a:avLst/>
                </a:prstTxWarp>
              </a:bodyPr>
              <a:lstStyle/>
              <a:p>
                <a:endParaRPr lang="en-US"/>
              </a:p>
            </p:txBody>
          </p:sp>
          <p:sp>
            <p:nvSpPr>
              <p:cNvPr id="104489" name="Freeform 20"/>
              <p:cNvSpPr>
                <a:spLocks/>
              </p:cNvSpPr>
              <p:nvPr/>
            </p:nvSpPr>
            <p:spPr bwMode="auto">
              <a:xfrm>
                <a:off x="3650" y="1849"/>
                <a:ext cx="151" cy="573"/>
              </a:xfrm>
              <a:custGeom>
                <a:avLst/>
                <a:gdLst>
                  <a:gd name="T0" fmla="*/ 149 w 301"/>
                  <a:gd name="T1" fmla="*/ 3 h 1147"/>
                  <a:gd name="T2" fmla="*/ 145 w 301"/>
                  <a:gd name="T3" fmla="*/ 9 h 1147"/>
                  <a:gd name="T4" fmla="*/ 141 w 301"/>
                  <a:gd name="T5" fmla="*/ 20 h 1147"/>
                  <a:gd name="T6" fmla="*/ 136 w 301"/>
                  <a:gd name="T7" fmla="*/ 33 h 1147"/>
                  <a:gd name="T8" fmla="*/ 131 w 301"/>
                  <a:gd name="T9" fmla="*/ 50 h 1147"/>
                  <a:gd name="T10" fmla="*/ 123 w 301"/>
                  <a:gd name="T11" fmla="*/ 69 h 1147"/>
                  <a:gd name="T12" fmla="*/ 116 w 301"/>
                  <a:gd name="T13" fmla="*/ 91 h 1147"/>
                  <a:gd name="T14" fmla="*/ 108 w 301"/>
                  <a:gd name="T15" fmla="*/ 116 h 1147"/>
                  <a:gd name="T16" fmla="*/ 100 w 301"/>
                  <a:gd name="T17" fmla="*/ 143 h 1147"/>
                  <a:gd name="T18" fmla="*/ 92 w 301"/>
                  <a:gd name="T19" fmla="*/ 171 h 1147"/>
                  <a:gd name="T20" fmla="*/ 84 w 301"/>
                  <a:gd name="T21" fmla="*/ 203 h 1147"/>
                  <a:gd name="T22" fmla="*/ 75 w 301"/>
                  <a:gd name="T23" fmla="*/ 234 h 1147"/>
                  <a:gd name="T24" fmla="*/ 67 w 301"/>
                  <a:gd name="T25" fmla="*/ 269 h 1147"/>
                  <a:gd name="T26" fmla="*/ 59 w 301"/>
                  <a:gd name="T27" fmla="*/ 303 h 1147"/>
                  <a:gd name="T28" fmla="*/ 53 w 301"/>
                  <a:gd name="T29" fmla="*/ 340 h 1147"/>
                  <a:gd name="T30" fmla="*/ 47 w 301"/>
                  <a:gd name="T31" fmla="*/ 377 h 1147"/>
                  <a:gd name="T32" fmla="*/ 41 w 301"/>
                  <a:gd name="T33" fmla="*/ 414 h 1147"/>
                  <a:gd name="T34" fmla="*/ 37 w 301"/>
                  <a:gd name="T35" fmla="*/ 453 h 1147"/>
                  <a:gd name="T36" fmla="*/ 34 w 301"/>
                  <a:gd name="T37" fmla="*/ 492 h 1147"/>
                  <a:gd name="T38" fmla="*/ 33 w 301"/>
                  <a:gd name="T39" fmla="*/ 531 h 1147"/>
                  <a:gd name="T40" fmla="*/ 34 w 301"/>
                  <a:gd name="T41" fmla="*/ 570 h 1147"/>
                  <a:gd name="T42" fmla="*/ 27 w 301"/>
                  <a:gd name="T43" fmla="*/ 573 h 1147"/>
                  <a:gd name="T44" fmla="*/ 19 w 301"/>
                  <a:gd name="T45" fmla="*/ 570 h 1147"/>
                  <a:gd name="T46" fmla="*/ 12 w 301"/>
                  <a:gd name="T47" fmla="*/ 561 h 1147"/>
                  <a:gd name="T48" fmla="*/ 8 w 301"/>
                  <a:gd name="T49" fmla="*/ 552 h 1147"/>
                  <a:gd name="T50" fmla="*/ 4 w 301"/>
                  <a:gd name="T51" fmla="*/ 539 h 1147"/>
                  <a:gd name="T52" fmla="*/ 1 w 301"/>
                  <a:gd name="T53" fmla="*/ 528 h 1147"/>
                  <a:gd name="T54" fmla="*/ 0 w 301"/>
                  <a:gd name="T55" fmla="*/ 516 h 1147"/>
                  <a:gd name="T56" fmla="*/ 1 w 301"/>
                  <a:gd name="T57" fmla="*/ 502 h 1147"/>
                  <a:gd name="T58" fmla="*/ 1 w 301"/>
                  <a:gd name="T59" fmla="*/ 483 h 1147"/>
                  <a:gd name="T60" fmla="*/ 3 w 301"/>
                  <a:gd name="T61" fmla="*/ 464 h 1147"/>
                  <a:gd name="T62" fmla="*/ 6 w 301"/>
                  <a:gd name="T63" fmla="*/ 442 h 1147"/>
                  <a:gd name="T64" fmla="*/ 8 w 301"/>
                  <a:gd name="T65" fmla="*/ 418 h 1147"/>
                  <a:gd name="T66" fmla="*/ 13 w 301"/>
                  <a:gd name="T67" fmla="*/ 392 h 1147"/>
                  <a:gd name="T68" fmla="*/ 18 w 301"/>
                  <a:gd name="T69" fmla="*/ 365 h 1147"/>
                  <a:gd name="T70" fmla="*/ 23 w 301"/>
                  <a:gd name="T71" fmla="*/ 337 h 1147"/>
                  <a:gd name="T72" fmla="*/ 29 w 301"/>
                  <a:gd name="T73" fmla="*/ 307 h 1147"/>
                  <a:gd name="T74" fmla="*/ 35 w 301"/>
                  <a:gd name="T75" fmla="*/ 277 h 1147"/>
                  <a:gd name="T76" fmla="*/ 41 w 301"/>
                  <a:gd name="T77" fmla="*/ 247 h 1147"/>
                  <a:gd name="T78" fmla="*/ 49 w 301"/>
                  <a:gd name="T79" fmla="*/ 216 h 1147"/>
                  <a:gd name="T80" fmla="*/ 56 w 301"/>
                  <a:gd name="T81" fmla="*/ 186 h 1147"/>
                  <a:gd name="T82" fmla="*/ 64 w 301"/>
                  <a:gd name="T83" fmla="*/ 156 h 1147"/>
                  <a:gd name="T84" fmla="*/ 72 w 301"/>
                  <a:gd name="T85" fmla="*/ 126 h 1147"/>
                  <a:gd name="T86" fmla="*/ 80 w 301"/>
                  <a:gd name="T87" fmla="*/ 98 h 1147"/>
                  <a:gd name="T88" fmla="*/ 88 w 301"/>
                  <a:gd name="T89" fmla="*/ 71 h 1147"/>
                  <a:gd name="T90" fmla="*/ 95 w 301"/>
                  <a:gd name="T91" fmla="*/ 44 h 1147"/>
                  <a:gd name="T92" fmla="*/ 103 w 301"/>
                  <a:gd name="T93" fmla="*/ 20 h 1147"/>
                  <a:gd name="T94" fmla="*/ 151 w 301"/>
                  <a:gd name="T95" fmla="*/ 0 h 11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1"/>
                  <a:gd name="T145" fmla="*/ 0 h 1147"/>
                  <a:gd name="T146" fmla="*/ 301 w 301"/>
                  <a:gd name="T147" fmla="*/ 1147 h 11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1" h="1147">
                    <a:moveTo>
                      <a:pt x="301" y="0"/>
                    </a:moveTo>
                    <a:lnTo>
                      <a:pt x="299" y="1"/>
                    </a:lnTo>
                    <a:lnTo>
                      <a:pt x="297" y="7"/>
                    </a:lnTo>
                    <a:lnTo>
                      <a:pt x="295" y="10"/>
                    </a:lnTo>
                    <a:lnTo>
                      <a:pt x="293" y="14"/>
                    </a:lnTo>
                    <a:lnTo>
                      <a:pt x="290" y="19"/>
                    </a:lnTo>
                    <a:lnTo>
                      <a:pt x="288" y="26"/>
                    </a:lnTo>
                    <a:lnTo>
                      <a:pt x="286" y="33"/>
                    </a:lnTo>
                    <a:lnTo>
                      <a:pt x="282" y="40"/>
                    </a:lnTo>
                    <a:lnTo>
                      <a:pt x="279" y="48"/>
                    </a:lnTo>
                    <a:lnTo>
                      <a:pt x="276" y="58"/>
                    </a:lnTo>
                    <a:lnTo>
                      <a:pt x="272" y="66"/>
                    </a:lnTo>
                    <a:lnTo>
                      <a:pt x="269" y="77"/>
                    </a:lnTo>
                    <a:lnTo>
                      <a:pt x="265" y="88"/>
                    </a:lnTo>
                    <a:lnTo>
                      <a:pt x="261" y="101"/>
                    </a:lnTo>
                    <a:lnTo>
                      <a:pt x="256" y="112"/>
                    </a:lnTo>
                    <a:lnTo>
                      <a:pt x="252" y="126"/>
                    </a:lnTo>
                    <a:lnTo>
                      <a:pt x="246" y="138"/>
                    </a:lnTo>
                    <a:lnTo>
                      <a:pt x="242" y="153"/>
                    </a:lnTo>
                    <a:lnTo>
                      <a:pt x="236" y="167"/>
                    </a:lnTo>
                    <a:lnTo>
                      <a:pt x="232" y="182"/>
                    </a:lnTo>
                    <a:lnTo>
                      <a:pt x="227" y="198"/>
                    </a:lnTo>
                    <a:lnTo>
                      <a:pt x="223" y="216"/>
                    </a:lnTo>
                    <a:lnTo>
                      <a:pt x="216" y="233"/>
                    </a:lnTo>
                    <a:lnTo>
                      <a:pt x="210" y="249"/>
                    </a:lnTo>
                    <a:lnTo>
                      <a:pt x="205" y="267"/>
                    </a:lnTo>
                    <a:lnTo>
                      <a:pt x="200" y="286"/>
                    </a:lnTo>
                    <a:lnTo>
                      <a:pt x="194" y="304"/>
                    </a:lnTo>
                    <a:lnTo>
                      <a:pt x="189" y="324"/>
                    </a:lnTo>
                    <a:lnTo>
                      <a:pt x="183" y="343"/>
                    </a:lnTo>
                    <a:lnTo>
                      <a:pt x="179" y="365"/>
                    </a:lnTo>
                    <a:lnTo>
                      <a:pt x="172" y="384"/>
                    </a:lnTo>
                    <a:lnTo>
                      <a:pt x="167" y="406"/>
                    </a:lnTo>
                    <a:lnTo>
                      <a:pt x="161" y="427"/>
                    </a:lnTo>
                    <a:lnTo>
                      <a:pt x="156" y="447"/>
                    </a:lnTo>
                    <a:lnTo>
                      <a:pt x="149" y="469"/>
                    </a:lnTo>
                    <a:lnTo>
                      <a:pt x="143" y="492"/>
                    </a:lnTo>
                    <a:lnTo>
                      <a:pt x="138" y="514"/>
                    </a:lnTo>
                    <a:lnTo>
                      <a:pt x="134" y="538"/>
                    </a:lnTo>
                    <a:lnTo>
                      <a:pt x="128" y="559"/>
                    </a:lnTo>
                    <a:lnTo>
                      <a:pt x="123" y="583"/>
                    </a:lnTo>
                    <a:lnTo>
                      <a:pt x="117" y="606"/>
                    </a:lnTo>
                    <a:lnTo>
                      <a:pt x="113" y="631"/>
                    </a:lnTo>
                    <a:lnTo>
                      <a:pt x="109" y="655"/>
                    </a:lnTo>
                    <a:lnTo>
                      <a:pt x="105" y="680"/>
                    </a:lnTo>
                    <a:lnTo>
                      <a:pt x="101" y="704"/>
                    </a:lnTo>
                    <a:lnTo>
                      <a:pt x="98" y="730"/>
                    </a:lnTo>
                    <a:lnTo>
                      <a:pt x="93" y="754"/>
                    </a:lnTo>
                    <a:lnTo>
                      <a:pt x="89" y="778"/>
                    </a:lnTo>
                    <a:lnTo>
                      <a:pt x="86" y="803"/>
                    </a:lnTo>
                    <a:lnTo>
                      <a:pt x="82" y="829"/>
                    </a:lnTo>
                    <a:lnTo>
                      <a:pt x="79" y="855"/>
                    </a:lnTo>
                    <a:lnTo>
                      <a:pt x="76" y="881"/>
                    </a:lnTo>
                    <a:lnTo>
                      <a:pt x="74" y="907"/>
                    </a:lnTo>
                    <a:lnTo>
                      <a:pt x="72" y="933"/>
                    </a:lnTo>
                    <a:lnTo>
                      <a:pt x="68" y="959"/>
                    </a:lnTo>
                    <a:lnTo>
                      <a:pt x="67" y="985"/>
                    </a:lnTo>
                    <a:lnTo>
                      <a:pt x="66" y="1011"/>
                    </a:lnTo>
                    <a:lnTo>
                      <a:pt x="66" y="1037"/>
                    </a:lnTo>
                    <a:lnTo>
                      <a:pt x="66" y="1063"/>
                    </a:lnTo>
                    <a:lnTo>
                      <a:pt x="66" y="1089"/>
                    </a:lnTo>
                    <a:lnTo>
                      <a:pt x="66" y="1115"/>
                    </a:lnTo>
                    <a:lnTo>
                      <a:pt x="67" y="1141"/>
                    </a:lnTo>
                    <a:lnTo>
                      <a:pt x="64" y="1142"/>
                    </a:lnTo>
                    <a:lnTo>
                      <a:pt x="60" y="1145"/>
                    </a:lnTo>
                    <a:lnTo>
                      <a:pt x="53" y="1147"/>
                    </a:lnTo>
                    <a:lnTo>
                      <a:pt x="46" y="1147"/>
                    </a:lnTo>
                    <a:lnTo>
                      <a:pt x="42" y="1145"/>
                    </a:lnTo>
                    <a:lnTo>
                      <a:pt x="37" y="1141"/>
                    </a:lnTo>
                    <a:lnTo>
                      <a:pt x="31" y="1134"/>
                    </a:lnTo>
                    <a:lnTo>
                      <a:pt x="27" y="1128"/>
                    </a:lnTo>
                    <a:lnTo>
                      <a:pt x="23" y="1123"/>
                    </a:lnTo>
                    <a:lnTo>
                      <a:pt x="22" y="1117"/>
                    </a:lnTo>
                    <a:lnTo>
                      <a:pt x="18" y="1110"/>
                    </a:lnTo>
                    <a:lnTo>
                      <a:pt x="16" y="1104"/>
                    </a:lnTo>
                    <a:lnTo>
                      <a:pt x="12" y="1095"/>
                    </a:lnTo>
                    <a:lnTo>
                      <a:pt x="11" y="1089"/>
                    </a:lnTo>
                    <a:lnTo>
                      <a:pt x="7" y="1078"/>
                    </a:lnTo>
                    <a:lnTo>
                      <a:pt x="5" y="1069"/>
                    </a:lnTo>
                    <a:lnTo>
                      <a:pt x="3" y="1063"/>
                    </a:lnTo>
                    <a:lnTo>
                      <a:pt x="1" y="1057"/>
                    </a:lnTo>
                    <a:lnTo>
                      <a:pt x="1" y="1049"/>
                    </a:lnTo>
                    <a:lnTo>
                      <a:pt x="1" y="1042"/>
                    </a:lnTo>
                    <a:lnTo>
                      <a:pt x="0" y="1033"/>
                    </a:lnTo>
                    <a:lnTo>
                      <a:pt x="0" y="1023"/>
                    </a:lnTo>
                    <a:lnTo>
                      <a:pt x="0" y="1013"/>
                    </a:lnTo>
                    <a:lnTo>
                      <a:pt x="1" y="1004"/>
                    </a:lnTo>
                    <a:lnTo>
                      <a:pt x="1" y="992"/>
                    </a:lnTo>
                    <a:lnTo>
                      <a:pt x="1" y="981"/>
                    </a:lnTo>
                    <a:lnTo>
                      <a:pt x="1" y="967"/>
                    </a:lnTo>
                    <a:lnTo>
                      <a:pt x="3" y="956"/>
                    </a:lnTo>
                    <a:lnTo>
                      <a:pt x="3" y="941"/>
                    </a:lnTo>
                    <a:lnTo>
                      <a:pt x="5" y="929"/>
                    </a:lnTo>
                    <a:lnTo>
                      <a:pt x="7" y="915"/>
                    </a:lnTo>
                    <a:lnTo>
                      <a:pt x="9" y="900"/>
                    </a:lnTo>
                    <a:lnTo>
                      <a:pt x="11" y="885"/>
                    </a:lnTo>
                    <a:lnTo>
                      <a:pt x="12" y="868"/>
                    </a:lnTo>
                    <a:lnTo>
                      <a:pt x="14" y="852"/>
                    </a:lnTo>
                    <a:lnTo>
                      <a:pt x="16" y="837"/>
                    </a:lnTo>
                    <a:lnTo>
                      <a:pt x="19" y="819"/>
                    </a:lnTo>
                    <a:lnTo>
                      <a:pt x="22" y="803"/>
                    </a:lnTo>
                    <a:lnTo>
                      <a:pt x="26" y="785"/>
                    </a:lnTo>
                    <a:lnTo>
                      <a:pt x="29" y="767"/>
                    </a:lnTo>
                    <a:lnTo>
                      <a:pt x="31" y="748"/>
                    </a:lnTo>
                    <a:lnTo>
                      <a:pt x="35" y="730"/>
                    </a:lnTo>
                    <a:lnTo>
                      <a:pt x="38" y="711"/>
                    </a:lnTo>
                    <a:lnTo>
                      <a:pt x="42" y="693"/>
                    </a:lnTo>
                    <a:lnTo>
                      <a:pt x="45" y="674"/>
                    </a:lnTo>
                    <a:lnTo>
                      <a:pt x="49" y="655"/>
                    </a:lnTo>
                    <a:lnTo>
                      <a:pt x="53" y="636"/>
                    </a:lnTo>
                    <a:lnTo>
                      <a:pt x="57" y="615"/>
                    </a:lnTo>
                    <a:lnTo>
                      <a:pt x="61" y="595"/>
                    </a:lnTo>
                    <a:lnTo>
                      <a:pt x="66" y="574"/>
                    </a:lnTo>
                    <a:lnTo>
                      <a:pt x="70" y="554"/>
                    </a:lnTo>
                    <a:lnTo>
                      <a:pt x="74" y="535"/>
                    </a:lnTo>
                    <a:lnTo>
                      <a:pt x="78" y="514"/>
                    </a:lnTo>
                    <a:lnTo>
                      <a:pt x="82" y="494"/>
                    </a:lnTo>
                    <a:lnTo>
                      <a:pt x="87" y="473"/>
                    </a:lnTo>
                    <a:lnTo>
                      <a:pt x="93" y="454"/>
                    </a:lnTo>
                    <a:lnTo>
                      <a:pt x="97" y="432"/>
                    </a:lnTo>
                    <a:lnTo>
                      <a:pt x="102" y="412"/>
                    </a:lnTo>
                    <a:lnTo>
                      <a:pt x="107" y="391"/>
                    </a:lnTo>
                    <a:lnTo>
                      <a:pt x="112" y="372"/>
                    </a:lnTo>
                    <a:lnTo>
                      <a:pt x="116" y="352"/>
                    </a:lnTo>
                    <a:lnTo>
                      <a:pt x="123" y="331"/>
                    </a:lnTo>
                    <a:lnTo>
                      <a:pt x="127" y="312"/>
                    </a:lnTo>
                    <a:lnTo>
                      <a:pt x="133" y="293"/>
                    </a:lnTo>
                    <a:lnTo>
                      <a:pt x="138" y="272"/>
                    </a:lnTo>
                    <a:lnTo>
                      <a:pt x="143" y="253"/>
                    </a:lnTo>
                    <a:lnTo>
                      <a:pt x="148" y="233"/>
                    </a:lnTo>
                    <a:lnTo>
                      <a:pt x="153" y="215"/>
                    </a:lnTo>
                    <a:lnTo>
                      <a:pt x="159" y="196"/>
                    </a:lnTo>
                    <a:lnTo>
                      <a:pt x="163" y="177"/>
                    </a:lnTo>
                    <a:lnTo>
                      <a:pt x="168" y="159"/>
                    </a:lnTo>
                    <a:lnTo>
                      <a:pt x="175" y="142"/>
                    </a:lnTo>
                    <a:lnTo>
                      <a:pt x="179" y="123"/>
                    </a:lnTo>
                    <a:lnTo>
                      <a:pt x="184" y="105"/>
                    </a:lnTo>
                    <a:lnTo>
                      <a:pt x="190" y="89"/>
                    </a:lnTo>
                    <a:lnTo>
                      <a:pt x="197" y="73"/>
                    </a:lnTo>
                    <a:lnTo>
                      <a:pt x="201" y="56"/>
                    </a:lnTo>
                    <a:lnTo>
                      <a:pt x="206" y="40"/>
                    </a:lnTo>
                    <a:lnTo>
                      <a:pt x="212" y="25"/>
                    </a:lnTo>
                    <a:lnTo>
                      <a:pt x="219" y="11"/>
                    </a:lnTo>
                    <a:lnTo>
                      <a:pt x="301" y="0"/>
                    </a:lnTo>
                    <a:close/>
                  </a:path>
                </a:pathLst>
              </a:custGeom>
              <a:solidFill>
                <a:schemeClr val="tx1"/>
              </a:solidFill>
              <a:ln w="9525">
                <a:noFill/>
                <a:round/>
                <a:headEnd/>
                <a:tailEnd/>
              </a:ln>
            </p:spPr>
            <p:txBody>
              <a:bodyPr>
                <a:prstTxWarp prst="textNoShape">
                  <a:avLst/>
                </a:prstTxWarp>
              </a:bodyPr>
              <a:lstStyle/>
              <a:p>
                <a:endParaRPr lang="en-US"/>
              </a:p>
            </p:txBody>
          </p:sp>
          <p:sp>
            <p:nvSpPr>
              <p:cNvPr id="104490" name="Freeform 21"/>
              <p:cNvSpPr>
                <a:spLocks/>
              </p:cNvSpPr>
              <p:nvPr/>
            </p:nvSpPr>
            <p:spPr bwMode="auto">
              <a:xfrm>
                <a:off x="3462" y="1829"/>
                <a:ext cx="320" cy="638"/>
              </a:xfrm>
              <a:custGeom>
                <a:avLst/>
                <a:gdLst>
                  <a:gd name="T0" fmla="*/ 317 w 638"/>
                  <a:gd name="T1" fmla="*/ 25 h 1278"/>
                  <a:gd name="T2" fmla="*/ 311 w 638"/>
                  <a:gd name="T3" fmla="*/ 33 h 1278"/>
                  <a:gd name="T4" fmla="*/ 304 w 638"/>
                  <a:gd name="T5" fmla="*/ 47 h 1278"/>
                  <a:gd name="T6" fmla="*/ 295 w 638"/>
                  <a:gd name="T7" fmla="*/ 65 h 1278"/>
                  <a:gd name="T8" fmla="*/ 284 w 638"/>
                  <a:gd name="T9" fmla="*/ 88 h 1278"/>
                  <a:gd name="T10" fmla="*/ 270 w 638"/>
                  <a:gd name="T11" fmla="*/ 111 h 1278"/>
                  <a:gd name="T12" fmla="*/ 256 w 638"/>
                  <a:gd name="T13" fmla="*/ 139 h 1278"/>
                  <a:gd name="T14" fmla="*/ 240 w 638"/>
                  <a:gd name="T15" fmla="*/ 170 h 1278"/>
                  <a:gd name="T16" fmla="*/ 224 w 638"/>
                  <a:gd name="T17" fmla="*/ 202 h 1278"/>
                  <a:gd name="T18" fmla="*/ 206 w 638"/>
                  <a:gd name="T19" fmla="*/ 237 h 1278"/>
                  <a:gd name="T20" fmla="*/ 189 w 638"/>
                  <a:gd name="T21" fmla="*/ 271 h 1278"/>
                  <a:gd name="T22" fmla="*/ 170 w 638"/>
                  <a:gd name="T23" fmla="*/ 307 h 1278"/>
                  <a:gd name="T24" fmla="*/ 152 w 638"/>
                  <a:gd name="T25" fmla="*/ 344 h 1278"/>
                  <a:gd name="T26" fmla="*/ 133 w 638"/>
                  <a:gd name="T27" fmla="*/ 380 h 1278"/>
                  <a:gd name="T28" fmla="*/ 117 w 638"/>
                  <a:gd name="T29" fmla="*/ 416 h 1278"/>
                  <a:gd name="T30" fmla="*/ 101 w 638"/>
                  <a:gd name="T31" fmla="*/ 451 h 1278"/>
                  <a:gd name="T32" fmla="*/ 85 w 638"/>
                  <a:gd name="T33" fmla="*/ 486 h 1278"/>
                  <a:gd name="T34" fmla="*/ 70 w 638"/>
                  <a:gd name="T35" fmla="*/ 518 h 1278"/>
                  <a:gd name="T36" fmla="*/ 58 w 638"/>
                  <a:gd name="T37" fmla="*/ 549 h 1278"/>
                  <a:gd name="T38" fmla="*/ 46 w 638"/>
                  <a:gd name="T39" fmla="*/ 577 h 1278"/>
                  <a:gd name="T40" fmla="*/ 37 w 638"/>
                  <a:gd name="T41" fmla="*/ 603 h 1278"/>
                  <a:gd name="T42" fmla="*/ 29 w 638"/>
                  <a:gd name="T43" fmla="*/ 617 h 1278"/>
                  <a:gd name="T44" fmla="*/ 22 w 638"/>
                  <a:gd name="T45" fmla="*/ 628 h 1278"/>
                  <a:gd name="T46" fmla="*/ 15 w 638"/>
                  <a:gd name="T47" fmla="*/ 637 h 1278"/>
                  <a:gd name="T48" fmla="*/ 6 w 638"/>
                  <a:gd name="T49" fmla="*/ 638 h 1278"/>
                  <a:gd name="T50" fmla="*/ 0 w 638"/>
                  <a:gd name="T51" fmla="*/ 629 h 1278"/>
                  <a:gd name="T52" fmla="*/ 1 w 638"/>
                  <a:gd name="T53" fmla="*/ 615 h 1278"/>
                  <a:gd name="T54" fmla="*/ 4 w 638"/>
                  <a:gd name="T55" fmla="*/ 603 h 1278"/>
                  <a:gd name="T56" fmla="*/ 8 w 638"/>
                  <a:gd name="T57" fmla="*/ 594 h 1278"/>
                  <a:gd name="T58" fmla="*/ 15 w 638"/>
                  <a:gd name="T59" fmla="*/ 579 h 1278"/>
                  <a:gd name="T60" fmla="*/ 23 w 638"/>
                  <a:gd name="T61" fmla="*/ 558 h 1278"/>
                  <a:gd name="T62" fmla="*/ 34 w 638"/>
                  <a:gd name="T63" fmla="*/ 533 h 1278"/>
                  <a:gd name="T64" fmla="*/ 49 w 638"/>
                  <a:gd name="T65" fmla="*/ 505 h 1278"/>
                  <a:gd name="T66" fmla="*/ 63 w 638"/>
                  <a:gd name="T67" fmla="*/ 472 h 1278"/>
                  <a:gd name="T68" fmla="*/ 79 w 638"/>
                  <a:gd name="T69" fmla="*/ 437 h 1278"/>
                  <a:gd name="T70" fmla="*/ 97 w 638"/>
                  <a:gd name="T71" fmla="*/ 400 h 1278"/>
                  <a:gd name="T72" fmla="*/ 116 w 638"/>
                  <a:gd name="T73" fmla="*/ 362 h 1278"/>
                  <a:gd name="T74" fmla="*/ 135 w 638"/>
                  <a:gd name="T75" fmla="*/ 322 h 1278"/>
                  <a:gd name="T76" fmla="*/ 153 w 638"/>
                  <a:gd name="T77" fmla="*/ 283 h 1278"/>
                  <a:gd name="T78" fmla="*/ 172 w 638"/>
                  <a:gd name="T79" fmla="*/ 243 h 1278"/>
                  <a:gd name="T80" fmla="*/ 191 w 638"/>
                  <a:gd name="T81" fmla="*/ 204 h 1278"/>
                  <a:gd name="T82" fmla="*/ 209 w 638"/>
                  <a:gd name="T83" fmla="*/ 167 h 1278"/>
                  <a:gd name="T84" fmla="*/ 226 w 638"/>
                  <a:gd name="T85" fmla="*/ 132 h 1278"/>
                  <a:gd name="T86" fmla="*/ 243 w 638"/>
                  <a:gd name="T87" fmla="*/ 99 h 1278"/>
                  <a:gd name="T88" fmla="*/ 257 w 638"/>
                  <a:gd name="T89" fmla="*/ 70 h 1278"/>
                  <a:gd name="T90" fmla="*/ 270 w 638"/>
                  <a:gd name="T91" fmla="*/ 44 h 1278"/>
                  <a:gd name="T92" fmla="*/ 280 w 638"/>
                  <a:gd name="T93" fmla="*/ 25 h 1278"/>
                  <a:gd name="T94" fmla="*/ 289 w 638"/>
                  <a:gd name="T95" fmla="*/ 9 h 1278"/>
                  <a:gd name="T96" fmla="*/ 296 w 638"/>
                  <a:gd name="T97" fmla="*/ 0 h 12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38"/>
                  <a:gd name="T148" fmla="*/ 0 h 1278"/>
                  <a:gd name="T149" fmla="*/ 638 w 638"/>
                  <a:gd name="T150" fmla="*/ 1278 h 127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38" h="1278">
                    <a:moveTo>
                      <a:pt x="638" y="40"/>
                    </a:moveTo>
                    <a:lnTo>
                      <a:pt x="636" y="43"/>
                    </a:lnTo>
                    <a:lnTo>
                      <a:pt x="633" y="50"/>
                    </a:lnTo>
                    <a:lnTo>
                      <a:pt x="629" y="54"/>
                    </a:lnTo>
                    <a:lnTo>
                      <a:pt x="625" y="59"/>
                    </a:lnTo>
                    <a:lnTo>
                      <a:pt x="621" y="66"/>
                    </a:lnTo>
                    <a:lnTo>
                      <a:pt x="618" y="76"/>
                    </a:lnTo>
                    <a:lnTo>
                      <a:pt x="612" y="85"/>
                    </a:lnTo>
                    <a:lnTo>
                      <a:pt x="607" y="95"/>
                    </a:lnTo>
                    <a:lnTo>
                      <a:pt x="600" y="104"/>
                    </a:lnTo>
                    <a:lnTo>
                      <a:pt x="595" y="118"/>
                    </a:lnTo>
                    <a:lnTo>
                      <a:pt x="588" y="130"/>
                    </a:lnTo>
                    <a:lnTo>
                      <a:pt x="581" y="145"/>
                    </a:lnTo>
                    <a:lnTo>
                      <a:pt x="574" y="159"/>
                    </a:lnTo>
                    <a:lnTo>
                      <a:pt x="566" y="176"/>
                    </a:lnTo>
                    <a:lnTo>
                      <a:pt x="558" y="191"/>
                    </a:lnTo>
                    <a:lnTo>
                      <a:pt x="550" y="207"/>
                    </a:lnTo>
                    <a:lnTo>
                      <a:pt x="539" y="223"/>
                    </a:lnTo>
                    <a:lnTo>
                      <a:pt x="530" y="243"/>
                    </a:lnTo>
                    <a:lnTo>
                      <a:pt x="519" y="260"/>
                    </a:lnTo>
                    <a:lnTo>
                      <a:pt x="510" y="279"/>
                    </a:lnTo>
                    <a:lnTo>
                      <a:pt x="500" y="299"/>
                    </a:lnTo>
                    <a:lnTo>
                      <a:pt x="491" y="319"/>
                    </a:lnTo>
                    <a:lnTo>
                      <a:pt x="478" y="340"/>
                    </a:lnTo>
                    <a:lnTo>
                      <a:pt x="469" y="360"/>
                    </a:lnTo>
                    <a:lnTo>
                      <a:pt x="458" y="382"/>
                    </a:lnTo>
                    <a:lnTo>
                      <a:pt x="447" y="405"/>
                    </a:lnTo>
                    <a:lnTo>
                      <a:pt x="435" y="427"/>
                    </a:lnTo>
                    <a:lnTo>
                      <a:pt x="422" y="450"/>
                    </a:lnTo>
                    <a:lnTo>
                      <a:pt x="411" y="474"/>
                    </a:lnTo>
                    <a:lnTo>
                      <a:pt x="401" y="497"/>
                    </a:lnTo>
                    <a:lnTo>
                      <a:pt x="388" y="520"/>
                    </a:lnTo>
                    <a:lnTo>
                      <a:pt x="376" y="543"/>
                    </a:lnTo>
                    <a:lnTo>
                      <a:pt x="364" y="567"/>
                    </a:lnTo>
                    <a:lnTo>
                      <a:pt x="353" y="591"/>
                    </a:lnTo>
                    <a:lnTo>
                      <a:pt x="339" y="614"/>
                    </a:lnTo>
                    <a:lnTo>
                      <a:pt x="327" y="639"/>
                    </a:lnTo>
                    <a:lnTo>
                      <a:pt x="316" y="664"/>
                    </a:lnTo>
                    <a:lnTo>
                      <a:pt x="303" y="690"/>
                    </a:lnTo>
                    <a:lnTo>
                      <a:pt x="291" y="713"/>
                    </a:lnTo>
                    <a:lnTo>
                      <a:pt x="280" y="738"/>
                    </a:lnTo>
                    <a:lnTo>
                      <a:pt x="266" y="762"/>
                    </a:lnTo>
                    <a:lnTo>
                      <a:pt x="256" y="787"/>
                    </a:lnTo>
                    <a:lnTo>
                      <a:pt x="245" y="810"/>
                    </a:lnTo>
                    <a:lnTo>
                      <a:pt x="234" y="833"/>
                    </a:lnTo>
                    <a:lnTo>
                      <a:pt x="221" y="858"/>
                    </a:lnTo>
                    <a:lnTo>
                      <a:pt x="212" y="882"/>
                    </a:lnTo>
                    <a:lnTo>
                      <a:pt x="201" y="904"/>
                    </a:lnTo>
                    <a:lnTo>
                      <a:pt x="190" y="928"/>
                    </a:lnTo>
                    <a:lnTo>
                      <a:pt x="179" y="949"/>
                    </a:lnTo>
                    <a:lnTo>
                      <a:pt x="169" y="973"/>
                    </a:lnTo>
                    <a:lnTo>
                      <a:pt x="158" y="995"/>
                    </a:lnTo>
                    <a:lnTo>
                      <a:pt x="149" y="1016"/>
                    </a:lnTo>
                    <a:lnTo>
                      <a:pt x="139" y="1037"/>
                    </a:lnTo>
                    <a:lnTo>
                      <a:pt x="131" y="1059"/>
                    </a:lnTo>
                    <a:lnTo>
                      <a:pt x="122" y="1078"/>
                    </a:lnTo>
                    <a:lnTo>
                      <a:pt x="115" y="1099"/>
                    </a:lnTo>
                    <a:lnTo>
                      <a:pt x="105" y="1118"/>
                    </a:lnTo>
                    <a:lnTo>
                      <a:pt x="100" y="1138"/>
                    </a:lnTo>
                    <a:lnTo>
                      <a:pt x="91" y="1155"/>
                    </a:lnTo>
                    <a:lnTo>
                      <a:pt x="85" y="1174"/>
                    </a:lnTo>
                    <a:lnTo>
                      <a:pt x="79" y="1189"/>
                    </a:lnTo>
                    <a:lnTo>
                      <a:pt x="74" y="1207"/>
                    </a:lnTo>
                    <a:lnTo>
                      <a:pt x="67" y="1216"/>
                    </a:lnTo>
                    <a:lnTo>
                      <a:pt x="63" y="1227"/>
                    </a:lnTo>
                    <a:lnTo>
                      <a:pt x="57" y="1235"/>
                    </a:lnTo>
                    <a:lnTo>
                      <a:pt x="53" y="1245"/>
                    </a:lnTo>
                    <a:lnTo>
                      <a:pt x="48" y="1250"/>
                    </a:lnTo>
                    <a:lnTo>
                      <a:pt x="44" y="1257"/>
                    </a:lnTo>
                    <a:lnTo>
                      <a:pt x="38" y="1263"/>
                    </a:lnTo>
                    <a:lnTo>
                      <a:pt x="35" y="1268"/>
                    </a:lnTo>
                    <a:lnTo>
                      <a:pt x="29" y="1275"/>
                    </a:lnTo>
                    <a:lnTo>
                      <a:pt x="22" y="1278"/>
                    </a:lnTo>
                    <a:lnTo>
                      <a:pt x="15" y="1278"/>
                    </a:lnTo>
                    <a:lnTo>
                      <a:pt x="11" y="1278"/>
                    </a:lnTo>
                    <a:lnTo>
                      <a:pt x="5" y="1272"/>
                    </a:lnTo>
                    <a:lnTo>
                      <a:pt x="3" y="1267"/>
                    </a:lnTo>
                    <a:lnTo>
                      <a:pt x="0" y="1260"/>
                    </a:lnTo>
                    <a:lnTo>
                      <a:pt x="0" y="1250"/>
                    </a:lnTo>
                    <a:lnTo>
                      <a:pt x="0" y="1241"/>
                    </a:lnTo>
                    <a:lnTo>
                      <a:pt x="1" y="1231"/>
                    </a:lnTo>
                    <a:lnTo>
                      <a:pt x="3" y="1220"/>
                    </a:lnTo>
                    <a:lnTo>
                      <a:pt x="8" y="1211"/>
                    </a:lnTo>
                    <a:lnTo>
                      <a:pt x="8" y="1207"/>
                    </a:lnTo>
                    <a:lnTo>
                      <a:pt x="9" y="1201"/>
                    </a:lnTo>
                    <a:lnTo>
                      <a:pt x="12" y="1194"/>
                    </a:lnTo>
                    <a:lnTo>
                      <a:pt x="16" y="1189"/>
                    </a:lnTo>
                    <a:lnTo>
                      <a:pt x="19" y="1179"/>
                    </a:lnTo>
                    <a:lnTo>
                      <a:pt x="23" y="1170"/>
                    </a:lnTo>
                    <a:lnTo>
                      <a:pt x="29" y="1159"/>
                    </a:lnTo>
                    <a:lnTo>
                      <a:pt x="34" y="1146"/>
                    </a:lnTo>
                    <a:lnTo>
                      <a:pt x="39" y="1131"/>
                    </a:lnTo>
                    <a:lnTo>
                      <a:pt x="46" y="1118"/>
                    </a:lnTo>
                    <a:lnTo>
                      <a:pt x="53" y="1101"/>
                    </a:lnTo>
                    <a:lnTo>
                      <a:pt x="61" y="1085"/>
                    </a:lnTo>
                    <a:lnTo>
                      <a:pt x="68" y="1067"/>
                    </a:lnTo>
                    <a:lnTo>
                      <a:pt x="78" y="1049"/>
                    </a:lnTo>
                    <a:lnTo>
                      <a:pt x="87" y="1030"/>
                    </a:lnTo>
                    <a:lnTo>
                      <a:pt x="97" y="1011"/>
                    </a:lnTo>
                    <a:lnTo>
                      <a:pt x="105" y="989"/>
                    </a:lnTo>
                    <a:lnTo>
                      <a:pt x="115" y="969"/>
                    </a:lnTo>
                    <a:lnTo>
                      <a:pt x="126" y="945"/>
                    </a:lnTo>
                    <a:lnTo>
                      <a:pt x="137" y="923"/>
                    </a:lnTo>
                    <a:lnTo>
                      <a:pt x="146" y="899"/>
                    </a:lnTo>
                    <a:lnTo>
                      <a:pt x="158" y="876"/>
                    </a:lnTo>
                    <a:lnTo>
                      <a:pt x="169" y="851"/>
                    </a:lnTo>
                    <a:lnTo>
                      <a:pt x="183" y="828"/>
                    </a:lnTo>
                    <a:lnTo>
                      <a:pt x="194" y="802"/>
                    </a:lnTo>
                    <a:lnTo>
                      <a:pt x="205" y="776"/>
                    </a:lnTo>
                    <a:lnTo>
                      <a:pt x="217" y="750"/>
                    </a:lnTo>
                    <a:lnTo>
                      <a:pt x="231" y="725"/>
                    </a:lnTo>
                    <a:lnTo>
                      <a:pt x="243" y="698"/>
                    </a:lnTo>
                    <a:lnTo>
                      <a:pt x="256" y="672"/>
                    </a:lnTo>
                    <a:lnTo>
                      <a:pt x="269" y="646"/>
                    </a:lnTo>
                    <a:lnTo>
                      <a:pt x="282" y="620"/>
                    </a:lnTo>
                    <a:lnTo>
                      <a:pt x="294" y="593"/>
                    </a:lnTo>
                    <a:lnTo>
                      <a:pt x="306" y="567"/>
                    </a:lnTo>
                    <a:lnTo>
                      <a:pt x="318" y="538"/>
                    </a:lnTo>
                    <a:lnTo>
                      <a:pt x="332" y="512"/>
                    </a:lnTo>
                    <a:lnTo>
                      <a:pt x="343" y="486"/>
                    </a:lnTo>
                    <a:lnTo>
                      <a:pt x="357" y="460"/>
                    </a:lnTo>
                    <a:lnTo>
                      <a:pt x="368" y="434"/>
                    </a:lnTo>
                    <a:lnTo>
                      <a:pt x="381" y="409"/>
                    </a:lnTo>
                    <a:lnTo>
                      <a:pt x="392" y="383"/>
                    </a:lnTo>
                    <a:lnTo>
                      <a:pt x="405" y="359"/>
                    </a:lnTo>
                    <a:lnTo>
                      <a:pt x="417" y="334"/>
                    </a:lnTo>
                    <a:lnTo>
                      <a:pt x="428" y="311"/>
                    </a:lnTo>
                    <a:lnTo>
                      <a:pt x="439" y="288"/>
                    </a:lnTo>
                    <a:lnTo>
                      <a:pt x="451" y="264"/>
                    </a:lnTo>
                    <a:lnTo>
                      <a:pt x="462" y="243"/>
                    </a:lnTo>
                    <a:lnTo>
                      <a:pt x="474" y="222"/>
                    </a:lnTo>
                    <a:lnTo>
                      <a:pt x="484" y="199"/>
                    </a:lnTo>
                    <a:lnTo>
                      <a:pt x="493" y="180"/>
                    </a:lnTo>
                    <a:lnTo>
                      <a:pt x="503" y="159"/>
                    </a:lnTo>
                    <a:lnTo>
                      <a:pt x="513" y="141"/>
                    </a:lnTo>
                    <a:lnTo>
                      <a:pt x="521" y="122"/>
                    </a:lnTo>
                    <a:lnTo>
                      <a:pt x="529" y="106"/>
                    </a:lnTo>
                    <a:lnTo>
                      <a:pt x="539" y="89"/>
                    </a:lnTo>
                    <a:lnTo>
                      <a:pt x="547" y="77"/>
                    </a:lnTo>
                    <a:lnTo>
                      <a:pt x="554" y="62"/>
                    </a:lnTo>
                    <a:lnTo>
                      <a:pt x="559" y="50"/>
                    </a:lnTo>
                    <a:lnTo>
                      <a:pt x="566" y="39"/>
                    </a:lnTo>
                    <a:lnTo>
                      <a:pt x="573" y="29"/>
                    </a:lnTo>
                    <a:lnTo>
                      <a:pt x="577" y="18"/>
                    </a:lnTo>
                    <a:lnTo>
                      <a:pt x="582" y="11"/>
                    </a:lnTo>
                    <a:lnTo>
                      <a:pt x="586" y="5"/>
                    </a:lnTo>
                    <a:lnTo>
                      <a:pt x="591" y="0"/>
                    </a:lnTo>
                    <a:lnTo>
                      <a:pt x="638" y="40"/>
                    </a:lnTo>
                    <a:close/>
                  </a:path>
                </a:pathLst>
              </a:custGeom>
              <a:solidFill>
                <a:schemeClr val="tx1"/>
              </a:solidFill>
              <a:ln w="9525">
                <a:noFill/>
                <a:round/>
                <a:headEnd/>
                <a:tailEnd/>
              </a:ln>
            </p:spPr>
            <p:txBody>
              <a:bodyPr>
                <a:prstTxWarp prst="textNoShape">
                  <a:avLst/>
                </a:prstTxWarp>
              </a:bodyPr>
              <a:lstStyle/>
              <a:p>
                <a:endParaRPr lang="en-US"/>
              </a:p>
            </p:txBody>
          </p:sp>
          <p:sp>
            <p:nvSpPr>
              <p:cNvPr id="104491" name="Freeform 22"/>
              <p:cNvSpPr>
                <a:spLocks/>
              </p:cNvSpPr>
              <p:nvPr/>
            </p:nvSpPr>
            <p:spPr bwMode="auto">
              <a:xfrm>
                <a:off x="3220" y="1817"/>
                <a:ext cx="568" cy="193"/>
              </a:xfrm>
              <a:custGeom>
                <a:avLst/>
                <a:gdLst>
                  <a:gd name="T0" fmla="*/ 563 w 1135"/>
                  <a:gd name="T1" fmla="*/ 34 h 386"/>
                  <a:gd name="T2" fmla="*/ 555 w 1135"/>
                  <a:gd name="T3" fmla="*/ 34 h 386"/>
                  <a:gd name="T4" fmla="*/ 545 w 1135"/>
                  <a:gd name="T5" fmla="*/ 35 h 386"/>
                  <a:gd name="T6" fmla="*/ 530 w 1135"/>
                  <a:gd name="T7" fmla="*/ 37 h 386"/>
                  <a:gd name="T8" fmla="*/ 514 w 1135"/>
                  <a:gd name="T9" fmla="*/ 39 h 386"/>
                  <a:gd name="T10" fmla="*/ 492 w 1135"/>
                  <a:gd name="T11" fmla="*/ 41 h 386"/>
                  <a:gd name="T12" fmla="*/ 470 w 1135"/>
                  <a:gd name="T13" fmla="*/ 45 h 386"/>
                  <a:gd name="T14" fmla="*/ 445 w 1135"/>
                  <a:gd name="T15" fmla="*/ 50 h 386"/>
                  <a:gd name="T16" fmla="*/ 417 w 1135"/>
                  <a:gd name="T17" fmla="*/ 55 h 386"/>
                  <a:gd name="T18" fmla="*/ 388 w 1135"/>
                  <a:gd name="T19" fmla="*/ 61 h 386"/>
                  <a:gd name="T20" fmla="*/ 356 w 1135"/>
                  <a:gd name="T21" fmla="*/ 68 h 386"/>
                  <a:gd name="T22" fmla="*/ 324 w 1135"/>
                  <a:gd name="T23" fmla="*/ 75 h 386"/>
                  <a:gd name="T24" fmla="*/ 291 w 1135"/>
                  <a:gd name="T25" fmla="*/ 84 h 386"/>
                  <a:gd name="T26" fmla="*/ 255 w 1135"/>
                  <a:gd name="T27" fmla="*/ 93 h 386"/>
                  <a:gd name="T28" fmla="*/ 220 w 1135"/>
                  <a:gd name="T29" fmla="*/ 104 h 386"/>
                  <a:gd name="T30" fmla="*/ 185 w 1135"/>
                  <a:gd name="T31" fmla="*/ 116 h 386"/>
                  <a:gd name="T32" fmla="*/ 149 w 1135"/>
                  <a:gd name="T33" fmla="*/ 129 h 386"/>
                  <a:gd name="T34" fmla="*/ 112 w 1135"/>
                  <a:gd name="T35" fmla="*/ 143 h 386"/>
                  <a:gd name="T36" fmla="*/ 77 w 1135"/>
                  <a:gd name="T37" fmla="*/ 158 h 386"/>
                  <a:gd name="T38" fmla="*/ 42 w 1135"/>
                  <a:gd name="T39" fmla="*/ 175 h 386"/>
                  <a:gd name="T40" fmla="*/ 8 w 1135"/>
                  <a:gd name="T41" fmla="*/ 193 h 386"/>
                  <a:gd name="T42" fmla="*/ 1 w 1135"/>
                  <a:gd name="T43" fmla="*/ 189 h 386"/>
                  <a:gd name="T44" fmla="*/ 1 w 1135"/>
                  <a:gd name="T45" fmla="*/ 179 h 386"/>
                  <a:gd name="T46" fmla="*/ 8 w 1135"/>
                  <a:gd name="T47" fmla="*/ 167 h 386"/>
                  <a:gd name="T48" fmla="*/ 18 w 1135"/>
                  <a:gd name="T49" fmla="*/ 156 h 386"/>
                  <a:gd name="T50" fmla="*/ 27 w 1135"/>
                  <a:gd name="T51" fmla="*/ 147 h 386"/>
                  <a:gd name="T52" fmla="*/ 36 w 1135"/>
                  <a:gd name="T53" fmla="*/ 141 h 386"/>
                  <a:gd name="T54" fmla="*/ 48 w 1135"/>
                  <a:gd name="T55" fmla="*/ 134 h 386"/>
                  <a:gd name="T56" fmla="*/ 62 w 1135"/>
                  <a:gd name="T57" fmla="*/ 127 h 386"/>
                  <a:gd name="T58" fmla="*/ 80 w 1135"/>
                  <a:gd name="T59" fmla="*/ 119 h 386"/>
                  <a:gd name="T60" fmla="*/ 101 w 1135"/>
                  <a:gd name="T61" fmla="*/ 112 h 386"/>
                  <a:gd name="T62" fmla="*/ 122 w 1135"/>
                  <a:gd name="T63" fmla="*/ 104 h 386"/>
                  <a:gd name="T64" fmla="*/ 146 w 1135"/>
                  <a:gd name="T65" fmla="*/ 95 h 386"/>
                  <a:gd name="T66" fmla="*/ 172 w 1135"/>
                  <a:gd name="T67" fmla="*/ 87 h 386"/>
                  <a:gd name="T68" fmla="*/ 200 w 1135"/>
                  <a:gd name="T69" fmla="*/ 80 h 386"/>
                  <a:gd name="T70" fmla="*/ 228 w 1135"/>
                  <a:gd name="T71" fmla="*/ 71 h 386"/>
                  <a:gd name="T72" fmla="*/ 258 w 1135"/>
                  <a:gd name="T73" fmla="*/ 63 h 386"/>
                  <a:gd name="T74" fmla="*/ 287 w 1135"/>
                  <a:gd name="T75" fmla="*/ 54 h 386"/>
                  <a:gd name="T76" fmla="*/ 317 w 1135"/>
                  <a:gd name="T77" fmla="*/ 47 h 386"/>
                  <a:gd name="T78" fmla="*/ 347 w 1135"/>
                  <a:gd name="T79" fmla="*/ 39 h 386"/>
                  <a:gd name="T80" fmla="*/ 378 w 1135"/>
                  <a:gd name="T81" fmla="*/ 31 h 386"/>
                  <a:gd name="T82" fmla="*/ 408 w 1135"/>
                  <a:gd name="T83" fmla="*/ 24 h 386"/>
                  <a:gd name="T84" fmla="*/ 437 w 1135"/>
                  <a:gd name="T85" fmla="*/ 19 h 386"/>
                  <a:gd name="T86" fmla="*/ 466 w 1135"/>
                  <a:gd name="T87" fmla="*/ 13 h 386"/>
                  <a:gd name="T88" fmla="*/ 493 w 1135"/>
                  <a:gd name="T89" fmla="*/ 8 h 386"/>
                  <a:gd name="T90" fmla="*/ 519 w 1135"/>
                  <a:gd name="T91" fmla="*/ 3 h 386"/>
                  <a:gd name="T92" fmla="*/ 544 w 1135"/>
                  <a:gd name="T93" fmla="*/ 0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5"/>
                  <a:gd name="T142" fmla="*/ 0 h 386"/>
                  <a:gd name="T143" fmla="*/ 1135 w 1135"/>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5" h="386">
                    <a:moveTo>
                      <a:pt x="1135" y="67"/>
                    </a:moveTo>
                    <a:lnTo>
                      <a:pt x="1131" y="67"/>
                    </a:lnTo>
                    <a:lnTo>
                      <a:pt x="1125" y="67"/>
                    </a:lnTo>
                    <a:lnTo>
                      <a:pt x="1121" y="67"/>
                    </a:lnTo>
                    <a:lnTo>
                      <a:pt x="1117" y="67"/>
                    </a:lnTo>
                    <a:lnTo>
                      <a:pt x="1110" y="67"/>
                    </a:lnTo>
                    <a:lnTo>
                      <a:pt x="1105" y="69"/>
                    </a:lnTo>
                    <a:lnTo>
                      <a:pt x="1096" y="69"/>
                    </a:lnTo>
                    <a:lnTo>
                      <a:pt x="1090" y="70"/>
                    </a:lnTo>
                    <a:lnTo>
                      <a:pt x="1079" y="71"/>
                    </a:lnTo>
                    <a:lnTo>
                      <a:pt x="1070" y="73"/>
                    </a:lnTo>
                    <a:lnTo>
                      <a:pt x="1060" y="73"/>
                    </a:lnTo>
                    <a:lnTo>
                      <a:pt x="1049" y="75"/>
                    </a:lnTo>
                    <a:lnTo>
                      <a:pt x="1038" y="77"/>
                    </a:lnTo>
                    <a:lnTo>
                      <a:pt x="1027" y="78"/>
                    </a:lnTo>
                    <a:lnTo>
                      <a:pt x="1013" y="80"/>
                    </a:lnTo>
                    <a:lnTo>
                      <a:pt x="999" y="82"/>
                    </a:lnTo>
                    <a:lnTo>
                      <a:pt x="984" y="82"/>
                    </a:lnTo>
                    <a:lnTo>
                      <a:pt x="971" y="86"/>
                    </a:lnTo>
                    <a:lnTo>
                      <a:pt x="954" y="88"/>
                    </a:lnTo>
                    <a:lnTo>
                      <a:pt x="939" y="90"/>
                    </a:lnTo>
                    <a:lnTo>
                      <a:pt x="923" y="93"/>
                    </a:lnTo>
                    <a:lnTo>
                      <a:pt x="906" y="97"/>
                    </a:lnTo>
                    <a:lnTo>
                      <a:pt x="889" y="100"/>
                    </a:lnTo>
                    <a:lnTo>
                      <a:pt x="871" y="103"/>
                    </a:lnTo>
                    <a:lnTo>
                      <a:pt x="852" y="107"/>
                    </a:lnTo>
                    <a:lnTo>
                      <a:pt x="834" y="110"/>
                    </a:lnTo>
                    <a:lnTo>
                      <a:pt x="815" y="112"/>
                    </a:lnTo>
                    <a:lnTo>
                      <a:pt x="796" y="118"/>
                    </a:lnTo>
                    <a:lnTo>
                      <a:pt x="775" y="122"/>
                    </a:lnTo>
                    <a:lnTo>
                      <a:pt x="756" y="127"/>
                    </a:lnTo>
                    <a:lnTo>
                      <a:pt x="734" y="130"/>
                    </a:lnTo>
                    <a:lnTo>
                      <a:pt x="712" y="136"/>
                    </a:lnTo>
                    <a:lnTo>
                      <a:pt x="690" y="140"/>
                    </a:lnTo>
                    <a:lnTo>
                      <a:pt x="670" y="145"/>
                    </a:lnTo>
                    <a:lnTo>
                      <a:pt x="647" y="149"/>
                    </a:lnTo>
                    <a:lnTo>
                      <a:pt x="625" y="155"/>
                    </a:lnTo>
                    <a:lnTo>
                      <a:pt x="603" y="162"/>
                    </a:lnTo>
                    <a:lnTo>
                      <a:pt x="581" y="168"/>
                    </a:lnTo>
                    <a:lnTo>
                      <a:pt x="558" y="174"/>
                    </a:lnTo>
                    <a:lnTo>
                      <a:pt x="533" y="179"/>
                    </a:lnTo>
                    <a:lnTo>
                      <a:pt x="510" y="186"/>
                    </a:lnTo>
                    <a:lnTo>
                      <a:pt x="487" y="194"/>
                    </a:lnTo>
                    <a:lnTo>
                      <a:pt x="463" y="200"/>
                    </a:lnTo>
                    <a:lnTo>
                      <a:pt x="440" y="208"/>
                    </a:lnTo>
                    <a:lnTo>
                      <a:pt x="415" y="215"/>
                    </a:lnTo>
                    <a:lnTo>
                      <a:pt x="394" y="224"/>
                    </a:lnTo>
                    <a:lnTo>
                      <a:pt x="369" y="231"/>
                    </a:lnTo>
                    <a:lnTo>
                      <a:pt x="344" y="240"/>
                    </a:lnTo>
                    <a:lnTo>
                      <a:pt x="320" y="248"/>
                    </a:lnTo>
                    <a:lnTo>
                      <a:pt x="298" y="257"/>
                    </a:lnTo>
                    <a:lnTo>
                      <a:pt x="273" y="266"/>
                    </a:lnTo>
                    <a:lnTo>
                      <a:pt x="249" y="276"/>
                    </a:lnTo>
                    <a:lnTo>
                      <a:pt x="224" y="286"/>
                    </a:lnTo>
                    <a:lnTo>
                      <a:pt x="202" y="296"/>
                    </a:lnTo>
                    <a:lnTo>
                      <a:pt x="178" y="307"/>
                    </a:lnTo>
                    <a:lnTo>
                      <a:pt x="153" y="316"/>
                    </a:lnTo>
                    <a:lnTo>
                      <a:pt x="130" y="327"/>
                    </a:lnTo>
                    <a:lnTo>
                      <a:pt x="108" y="338"/>
                    </a:lnTo>
                    <a:lnTo>
                      <a:pt x="83" y="349"/>
                    </a:lnTo>
                    <a:lnTo>
                      <a:pt x="61" y="361"/>
                    </a:lnTo>
                    <a:lnTo>
                      <a:pt x="38" y="372"/>
                    </a:lnTo>
                    <a:lnTo>
                      <a:pt x="16" y="386"/>
                    </a:lnTo>
                    <a:lnTo>
                      <a:pt x="13" y="384"/>
                    </a:lnTo>
                    <a:lnTo>
                      <a:pt x="8" y="383"/>
                    </a:lnTo>
                    <a:lnTo>
                      <a:pt x="2" y="378"/>
                    </a:lnTo>
                    <a:lnTo>
                      <a:pt x="1" y="371"/>
                    </a:lnTo>
                    <a:lnTo>
                      <a:pt x="0" y="364"/>
                    </a:lnTo>
                    <a:lnTo>
                      <a:pt x="1" y="358"/>
                    </a:lnTo>
                    <a:lnTo>
                      <a:pt x="4" y="352"/>
                    </a:lnTo>
                    <a:lnTo>
                      <a:pt x="9" y="343"/>
                    </a:lnTo>
                    <a:lnTo>
                      <a:pt x="15" y="333"/>
                    </a:lnTo>
                    <a:lnTo>
                      <a:pt x="23" y="323"/>
                    </a:lnTo>
                    <a:lnTo>
                      <a:pt x="28" y="316"/>
                    </a:lnTo>
                    <a:lnTo>
                      <a:pt x="35" y="311"/>
                    </a:lnTo>
                    <a:lnTo>
                      <a:pt x="41" y="304"/>
                    </a:lnTo>
                    <a:lnTo>
                      <a:pt x="50" y="297"/>
                    </a:lnTo>
                    <a:lnTo>
                      <a:pt x="53" y="293"/>
                    </a:lnTo>
                    <a:lnTo>
                      <a:pt x="59" y="289"/>
                    </a:lnTo>
                    <a:lnTo>
                      <a:pt x="64" y="285"/>
                    </a:lnTo>
                    <a:lnTo>
                      <a:pt x="72" y="281"/>
                    </a:lnTo>
                    <a:lnTo>
                      <a:pt x="78" y="276"/>
                    </a:lnTo>
                    <a:lnTo>
                      <a:pt x="87" y="272"/>
                    </a:lnTo>
                    <a:lnTo>
                      <a:pt x="95" y="267"/>
                    </a:lnTo>
                    <a:lnTo>
                      <a:pt x="105" y="264"/>
                    </a:lnTo>
                    <a:lnTo>
                      <a:pt x="115" y="259"/>
                    </a:lnTo>
                    <a:lnTo>
                      <a:pt x="124" y="253"/>
                    </a:lnTo>
                    <a:lnTo>
                      <a:pt x="135" y="248"/>
                    </a:lnTo>
                    <a:lnTo>
                      <a:pt x="147" y="244"/>
                    </a:lnTo>
                    <a:lnTo>
                      <a:pt x="160" y="238"/>
                    </a:lnTo>
                    <a:lnTo>
                      <a:pt x="173" y="234"/>
                    </a:lnTo>
                    <a:lnTo>
                      <a:pt x="186" y="229"/>
                    </a:lnTo>
                    <a:lnTo>
                      <a:pt x="201" y="224"/>
                    </a:lnTo>
                    <a:lnTo>
                      <a:pt x="213" y="218"/>
                    </a:lnTo>
                    <a:lnTo>
                      <a:pt x="228" y="212"/>
                    </a:lnTo>
                    <a:lnTo>
                      <a:pt x="243" y="207"/>
                    </a:lnTo>
                    <a:lnTo>
                      <a:pt x="260" y="201"/>
                    </a:lnTo>
                    <a:lnTo>
                      <a:pt x="276" y="196"/>
                    </a:lnTo>
                    <a:lnTo>
                      <a:pt x="292" y="190"/>
                    </a:lnTo>
                    <a:lnTo>
                      <a:pt x="309" y="185"/>
                    </a:lnTo>
                    <a:lnTo>
                      <a:pt x="327" y="179"/>
                    </a:lnTo>
                    <a:lnTo>
                      <a:pt x="344" y="174"/>
                    </a:lnTo>
                    <a:lnTo>
                      <a:pt x="362" y="168"/>
                    </a:lnTo>
                    <a:lnTo>
                      <a:pt x="380" y="163"/>
                    </a:lnTo>
                    <a:lnTo>
                      <a:pt x="399" y="159"/>
                    </a:lnTo>
                    <a:lnTo>
                      <a:pt x="417" y="152"/>
                    </a:lnTo>
                    <a:lnTo>
                      <a:pt x="436" y="147"/>
                    </a:lnTo>
                    <a:lnTo>
                      <a:pt x="456" y="141"/>
                    </a:lnTo>
                    <a:lnTo>
                      <a:pt x="477" y="137"/>
                    </a:lnTo>
                    <a:lnTo>
                      <a:pt x="496" y="130"/>
                    </a:lnTo>
                    <a:lnTo>
                      <a:pt x="515" y="125"/>
                    </a:lnTo>
                    <a:lnTo>
                      <a:pt x="534" y="119"/>
                    </a:lnTo>
                    <a:lnTo>
                      <a:pt x="554" y="114"/>
                    </a:lnTo>
                    <a:lnTo>
                      <a:pt x="573" y="108"/>
                    </a:lnTo>
                    <a:lnTo>
                      <a:pt x="593" y="103"/>
                    </a:lnTo>
                    <a:lnTo>
                      <a:pt x="614" y="97"/>
                    </a:lnTo>
                    <a:lnTo>
                      <a:pt x="634" y="93"/>
                    </a:lnTo>
                    <a:lnTo>
                      <a:pt x="653" y="86"/>
                    </a:lnTo>
                    <a:lnTo>
                      <a:pt x="674" y="82"/>
                    </a:lnTo>
                    <a:lnTo>
                      <a:pt x="694" y="77"/>
                    </a:lnTo>
                    <a:lnTo>
                      <a:pt x="715" y="73"/>
                    </a:lnTo>
                    <a:lnTo>
                      <a:pt x="734" y="67"/>
                    </a:lnTo>
                    <a:lnTo>
                      <a:pt x="756" y="62"/>
                    </a:lnTo>
                    <a:lnTo>
                      <a:pt x="775" y="56"/>
                    </a:lnTo>
                    <a:lnTo>
                      <a:pt x="796" y="54"/>
                    </a:lnTo>
                    <a:lnTo>
                      <a:pt x="816" y="48"/>
                    </a:lnTo>
                    <a:lnTo>
                      <a:pt x="835" y="44"/>
                    </a:lnTo>
                    <a:lnTo>
                      <a:pt x="854" y="40"/>
                    </a:lnTo>
                    <a:lnTo>
                      <a:pt x="874" y="37"/>
                    </a:lnTo>
                    <a:lnTo>
                      <a:pt x="891" y="32"/>
                    </a:lnTo>
                    <a:lnTo>
                      <a:pt x="912" y="28"/>
                    </a:lnTo>
                    <a:lnTo>
                      <a:pt x="931" y="25"/>
                    </a:lnTo>
                    <a:lnTo>
                      <a:pt x="950" y="22"/>
                    </a:lnTo>
                    <a:lnTo>
                      <a:pt x="968" y="18"/>
                    </a:lnTo>
                    <a:lnTo>
                      <a:pt x="986" y="15"/>
                    </a:lnTo>
                    <a:lnTo>
                      <a:pt x="1003" y="11"/>
                    </a:lnTo>
                    <a:lnTo>
                      <a:pt x="1021" y="8"/>
                    </a:lnTo>
                    <a:lnTo>
                      <a:pt x="1038" y="6"/>
                    </a:lnTo>
                    <a:lnTo>
                      <a:pt x="1054" y="3"/>
                    </a:lnTo>
                    <a:lnTo>
                      <a:pt x="1070" y="0"/>
                    </a:lnTo>
                    <a:lnTo>
                      <a:pt x="1088" y="0"/>
                    </a:lnTo>
                    <a:lnTo>
                      <a:pt x="1135" y="67"/>
                    </a:lnTo>
                    <a:close/>
                  </a:path>
                </a:pathLst>
              </a:custGeom>
              <a:solidFill>
                <a:schemeClr val="tx1"/>
              </a:solidFill>
              <a:ln w="9525">
                <a:noFill/>
                <a:round/>
                <a:headEnd/>
                <a:tailEnd/>
              </a:ln>
            </p:spPr>
            <p:txBody>
              <a:bodyPr>
                <a:prstTxWarp prst="textNoShape">
                  <a:avLst/>
                </a:prstTxWarp>
              </a:bodyPr>
              <a:lstStyle/>
              <a:p>
                <a:endParaRPr lang="en-US"/>
              </a:p>
            </p:txBody>
          </p:sp>
          <p:sp>
            <p:nvSpPr>
              <p:cNvPr id="104492" name="Freeform 23"/>
              <p:cNvSpPr>
                <a:spLocks/>
              </p:cNvSpPr>
              <p:nvPr/>
            </p:nvSpPr>
            <p:spPr bwMode="auto">
              <a:xfrm>
                <a:off x="3086" y="1802"/>
                <a:ext cx="700" cy="49"/>
              </a:xfrm>
              <a:custGeom>
                <a:avLst/>
                <a:gdLst>
                  <a:gd name="T0" fmla="*/ 687 w 1401"/>
                  <a:gd name="T1" fmla="*/ 31 h 99"/>
                  <a:gd name="T2" fmla="*/ 676 w 1401"/>
                  <a:gd name="T3" fmla="*/ 31 h 99"/>
                  <a:gd name="T4" fmla="*/ 660 w 1401"/>
                  <a:gd name="T5" fmla="*/ 30 h 99"/>
                  <a:gd name="T6" fmla="*/ 640 w 1401"/>
                  <a:gd name="T7" fmla="*/ 30 h 99"/>
                  <a:gd name="T8" fmla="*/ 616 w 1401"/>
                  <a:gd name="T9" fmla="*/ 30 h 99"/>
                  <a:gd name="T10" fmla="*/ 587 w 1401"/>
                  <a:gd name="T11" fmla="*/ 30 h 99"/>
                  <a:gd name="T12" fmla="*/ 556 w 1401"/>
                  <a:gd name="T13" fmla="*/ 30 h 99"/>
                  <a:gd name="T14" fmla="*/ 522 w 1401"/>
                  <a:gd name="T15" fmla="*/ 30 h 99"/>
                  <a:gd name="T16" fmla="*/ 487 w 1401"/>
                  <a:gd name="T17" fmla="*/ 30 h 99"/>
                  <a:gd name="T18" fmla="*/ 448 w 1401"/>
                  <a:gd name="T19" fmla="*/ 31 h 99"/>
                  <a:gd name="T20" fmla="*/ 409 w 1401"/>
                  <a:gd name="T21" fmla="*/ 31 h 99"/>
                  <a:gd name="T22" fmla="*/ 368 w 1401"/>
                  <a:gd name="T23" fmla="*/ 31 h 99"/>
                  <a:gd name="T24" fmla="*/ 327 w 1401"/>
                  <a:gd name="T25" fmla="*/ 33 h 99"/>
                  <a:gd name="T26" fmla="*/ 287 w 1401"/>
                  <a:gd name="T27" fmla="*/ 33 h 99"/>
                  <a:gd name="T28" fmla="*/ 247 w 1401"/>
                  <a:gd name="T29" fmla="*/ 35 h 99"/>
                  <a:gd name="T30" fmla="*/ 208 w 1401"/>
                  <a:gd name="T31" fmla="*/ 36 h 99"/>
                  <a:gd name="T32" fmla="*/ 171 w 1401"/>
                  <a:gd name="T33" fmla="*/ 38 h 99"/>
                  <a:gd name="T34" fmla="*/ 135 w 1401"/>
                  <a:gd name="T35" fmla="*/ 40 h 99"/>
                  <a:gd name="T36" fmla="*/ 102 w 1401"/>
                  <a:gd name="T37" fmla="*/ 43 h 99"/>
                  <a:gd name="T38" fmla="*/ 72 w 1401"/>
                  <a:gd name="T39" fmla="*/ 46 h 99"/>
                  <a:gd name="T40" fmla="*/ 46 w 1401"/>
                  <a:gd name="T41" fmla="*/ 49 h 99"/>
                  <a:gd name="T42" fmla="*/ 36 w 1401"/>
                  <a:gd name="T43" fmla="*/ 49 h 99"/>
                  <a:gd name="T44" fmla="*/ 24 w 1401"/>
                  <a:gd name="T45" fmla="*/ 49 h 99"/>
                  <a:gd name="T46" fmla="*/ 12 w 1401"/>
                  <a:gd name="T47" fmla="*/ 48 h 99"/>
                  <a:gd name="T48" fmla="*/ 1 w 1401"/>
                  <a:gd name="T49" fmla="*/ 43 h 99"/>
                  <a:gd name="T50" fmla="*/ 0 w 1401"/>
                  <a:gd name="T51" fmla="*/ 35 h 99"/>
                  <a:gd name="T52" fmla="*/ 9 w 1401"/>
                  <a:gd name="T53" fmla="*/ 28 h 99"/>
                  <a:gd name="T54" fmla="*/ 22 w 1401"/>
                  <a:gd name="T55" fmla="*/ 22 h 99"/>
                  <a:gd name="T56" fmla="*/ 33 w 1401"/>
                  <a:gd name="T57" fmla="*/ 20 h 99"/>
                  <a:gd name="T58" fmla="*/ 44 w 1401"/>
                  <a:gd name="T59" fmla="*/ 19 h 99"/>
                  <a:gd name="T60" fmla="*/ 64 w 1401"/>
                  <a:gd name="T61" fmla="*/ 18 h 99"/>
                  <a:gd name="T62" fmla="*/ 87 w 1401"/>
                  <a:gd name="T63" fmla="*/ 17 h 99"/>
                  <a:gd name="T64" fmla="*/ 115 w 1401"/>
                  <a:gd name="T65" fmla="*/ 16 h 99"/>
                  <a:gd name="T66" fmla="*/ 148 w 1401"/>
                  <a:gd name="T67" fmla="*/ 14 h 99"/>
                  <a:gd name="T68" fmla="*/ 185 w 1401"/>
                  <a:gd name="T69" fmla="*/ 13 h 99"/>
                  <a:gd name="T70" fmla="*/ 224 w 1401"/>
                  <a:gd name="T71" fmla="*/ 11 h 99"/>
                  <a:gd name="T72" fmla="*/ 266 w 1401"/>
                  <a:gd name="T73" fmla="*/ 10 h 99"/>
                  <a:gd name="T74" fmla="*/ 310 w 1401"/>
                  <a:gd name="T75" fmla="*/ 8 h 99"/>
                  <a:gd name="T76" fmla="*/ 353 w 1401"/>
                  <a:gd name="T77" fmla="*/ 7 h 99"/>
                  <a:gd name="T78" fmla="*/ 397 w 1401"/>
                  <a:gd name="T79" fmla="*/ 5 h 99"/>
                  <a:gd name="T80" fmla="*/ 441 w 1401"/>
                  <a:gd name="T81" fmla="*/ 3 h 99"/>
                  <a:gd name="T82" fmla="*/ 483 w 1401"/>
                  <a:gd name="T83" fmla="*/ 3 h 99"/>
                  <a:gd name="T84" fmla="*/ 524 w 1401"/>
                  <a:gd name="T85" fmla="*/ 1 h 99"/>
                  <a:gd name="T86" fmla="*/ 563 w 1401"/>
                  <a:gd name="T87" fmla="*/ 1 h 99"/>
                  <a:gd name="T88" fmla="*/ 598 w 1401"/>
                  <a:gd name="T89" fmla="*/ 0 h 99"/>
                  <a:gd name="T90" fmla="*/ 628 w 1401"/>
                  <a:gd name="T91" fmla="*/ 0 h 99"/>
                  <a:gd name="T92" fmla="*/ 656 w 1401"/>
                  <a:gd name="T93" fmla="*/ 0 h 99"/>
                  <a:gd name="T94" fmla="*/ 677 w 1401"/>
                  <a:gd name="T95" fmla="*/ 0 h 99"/>
                  <a:gd name="T96" fmla="*/ 693 w 1401"/>
                  <a:gd name="T97" fmla="*/ 0 h 99"/>
                  <a:gd name="T98" fmla="*/ 693 w 1401"/>
                  <a:gd name="T99" fmla="*/ 31 h 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01"/>
                  <a:gd name="T151" fmla="*/ 0 h 99"/>
                  <a:gd name="T152" fmla="*/ 1401 w 1401"/>
                  <a:gd name="T153" fmla="*/ 99 h 9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01" h="99">
                    <a:moveTo>
                      <a:pt x="1386" y="62"/>
                    </a:moveTo>
                    <a:lnTo>
                      <a:pt x="1383" y="62"/>
                    </a:lnTo>
                    <a:lnTo>
                      <a:pt x="1375" y="62"/>
                    </a:lnTo>
                    <a:lnTo>
                      <a:pt x="1368" y="62"/>
                    </a:lnTo>
                    <a:lnTo>
                      <a:pt x="1361" y="62"/>
                    </a:lnTo>
                    <a:lnTo>
                      <a:pt x="1353" y="62"/>
                    </a:lnTo>
                    <a:lnTo>
                      <a:pt x="1345" y="62"/>
                    </a:lnTo>
                    <a:lnTo>
                      <a:pt x="1334" y="60"/>
                    </a:lnTo>
                    <a:lnTo>
                      <a:pt x="1321" y="60"/>
                    </a:lnTo>
                    <a:lnTo>
                      <a:pt x="1309" y="60"/>
                    </a:lnTo>
                    <a:lnTo>
                      <a:pt x="1295" y="60"/>
                    </a:lnTo>
                    <a:lnTo>
                      <a:pt x="1280" y="60"/>
                    </a:lnTo>
                    <a:lnTo>
                      <a:pt x="1265" y="60"/>
                    </a:lnTo>
                    <a:lnTo>
                      <a:pt x="1249" y="60"/>
                    </a:lnTo>
                    <a:lnTo>
                      <a:pt x="1232" y="60"/>
                    </a:lnTo>
                    <a:lnTo>
                      <a:pt x="1213" y="60"/>
                    </a:lnTo>
                    <a:lnTo>
                      <a:pt x="1196" y="60"/>
                    </a:lnTo>
                    <a:lnTo>
                      <a:pt x="1175" y="60"/>
                    </a:lnTo>
                    <a:lnTo>
                      <a:pt x="1156" y="60"/>
                    </a:lnTo>
                    <a:lnTo>
                      <a:pt x="1134" y="60"/>
                    </a:lnTo>
                    <a:lnTo>
                      <a:pt x="1113" y="60"/>
                    </a:lnTo>
                    <a:lnTo>
                      <a:pt x="1090" y="60"/>
                    </a:lnTo>
                    <a:lnTo>
                      <a:pt x="1070" y="60"/>
                    </a:lnTo>
                    <a:lnTo>
                      <a:pt x="1045" y="60"/>
                    </a:lnTo>
                    <a:lnTo>
                      <a:pt x="1020" y="60"/>
                    </a:lnTo>
                    <a:lnTo>
                      <a:pt x="997" y="60"/>
                    </a:lnTo>
                    <a:lnTo>
                      <a:pt x="974" y="60"/>
                    </a:lnTo>
                    <a:lnTo>
                      <a:pt x="948" y="60"/>
                    </a:lnTo>
                    <a:lnTo>
                      <a:pt x="922" y="62"/>
                    </a:lnTo>
                    <a:lnTo>
                      <a:pt x="896" y="62"/>
                    </a:lnTo>
                    <a:lnTo>
                      <a:pt x="871" y="62"/>
                    </a:lnTo>
                    <a:lnTo>
                      <a:pt x="844" y="62"/>
                    </a:lnTo>
                    <a:lnTo>
                      <a:pt x="818" y="62"/>
                    </a:lnTo>
                    <a:lnTo>
                      <a:pt x="791" y="62"/>
                    </a:lnTo>
                    <a:lnTo>
                      <a:pt x="763" y="63"/>
                    </a:lnTo>
                    <a:lnTo>
                      <a:pt x="736" y="63"/>
                    </a:lnTo>
                    <a:lnTo>
                      <a:pt x="710" y="64"/>
                    </a:lnTo>
                    <a:lnTo>
                      <a:pt x="681" y="64"/>
                    </a:lnTo>
                    <a:lnTo>
                      <a:pt x="655" y="66"/>
                    </a:lnTo>
                    <a:lnTo>
                      <a:pt x="628" y="66"/>
                    </a:lnTo>
                    <a:lnTo>
                      <a:pt x="601" y="67"/>
                    </a:lnTo>
                    <a:lnTo>
                      <a:pt x="575" y="67"/>
                    </a:lnTo>
                    <a:lnTo>
                      <a:pt x="547" y="69"/>
                    </a:lnTo>
                    <a:lnTo>
                      <a:pt x="520" y="69"/>
                    </a:lnTo>
                    <a:lnTo>
                      <a:pt x="494" y="70"/>
                    </a:lnTo>
                    <a:lnTo>
                      <a:pt x="468" y="71"/>
                    </a:lnTo>
                    <a:lnTo>
                      <a:pt x="443" y="73"/>
                    </a:lnTo>
                    <a:lnTo>
                      <a:pt x="417" y="73"/>
                    </a:lnTo>
                    <a:lnTo>
                      <a:pt x="391" y="74"/>
                    </a:lnTo>
                    <a:lnTo>
                      <a:pt x="365" y="75"/>
                    </a:lnTo>
                    <a:lnTo>
                      <a:pt x="342" y="77"/>
                    </a:lnTo>
                    <a:lnTo>
                      <a:pt x="316" y="77"/>
                    </a:lnTo>
                    <a:lnTo>
                      <a:pt x="293" y="79"/>
                    </a:lnTo>
                    <a:lnTo>
                      <a:pt x="271" y="81"/>
                    </a:lnTo>
                    <a:lnTo>
                      <a:pt x="249" y="82"/>
                    </a:lnTo>
                    <a:lnTo>
                      <a:pt x="226" y="84"/>
                    </a:lnTo>
                    <a:lnTo>
                      <a:pt x="205" y="86"/>
                    </a:lnTo>
                    <a:lnTo>
                      <a:pt x="185" y="86"/>
                    </a:lnTo>
                    <a:lnTo>
                      <a:pt x="164" y="89"/>
                    </a:lnTo>
                    <a:lnTo>
                      <a:pt x="145" y="92"/>
                    </a:lnTo>
                    <a:lnTo>
                      <a:pt x="128" y="93"/>
                    </a:lnTo>
                    <a:lnTo>
                      <a:pt x="108" y="96"/>
                    </a:lnTo>
                    <a:lnTo>
                      <a:pt x="93" y="99"/>
                    </a:lnTo>
                    <a:lnTo>
                      <a:pt x="85" y="99"/>
                    </a:lnTo>
                    <a:lnTo>
                      <a:pt x="78" y="99"/>
                    </a:lnTo>
                    <a:lnTo>
                      <a:pt x="73" y="99"/>
                    </a:lnTo>
                    <a:lnTo>
                      <a:pt x="67" y="99"/>
                    </a:lnTo>
                    <a:lnTo>
                      <a:pt x="56" y="99"/>
                    </a:lnTo>
                    <a:lnTo>
                      <a:pt x="48" y="99"/>
                    </a:lnTo>
                    <a:lnTo>
                      <a:pt x="39" y="97"/>
                    </a:lnTo>
                    <a:lnTo>
                      <a:pt x="32" y="97"/>
                    </a:lnTo>
                    <a:lnTo>
                      <a:pt x="24" y="97"/>
                    </a:lnTo>
                    <a:lnTo>
                      <a:pt x="19" y="96"/>
                    </a:lnTo>
                    <a:lnTo>
                      <a:pt x="10" y="92"/>
                    </a:lnTo>
                    <a:lnTo>
                      <a:pt x="3" y="86"/>
                    </a:lnTo>
                    <a:lnTo>
                      <a:pt x="0" y="82"/>
                    </a:lnTo>
                    <a:lnTo>
                      <a:pt x="0" y="77"/>
                    </a:lnTo>
                    <a:lnTo>
                      <a:pt x="0" y="71"/>
                    </a:lnTo>
                    <a:lnTo>
                      <a:pt x="4" y="66"/>
                    </a:lnTo>
                    <a:lnTo>
                      <a:pt x="10" y="60"/>
                    </a:lnTo>
                    <a:lnTo>
                      <a:pt x="18" y="56"/>
                    </a:lnTo>
                    <a:lnTo>
                      <a:pt x="25" y="51"/>
                    </a:lnTo>
                    <a:lnTo>
                      <a:pt x="36" y="47"/>
                    </a:lnTo>
                    <a:lnTo>
                      <a:pt x="45" y="44"/>
                    </a:lnTo>
                    <a:lnTo>
                      <a:pt x="58" y="43"/>
                    </a:lnTo>
                    <a:lnTo>
                      <a:pt x="59" y="41"/>
                    </a:lnTo>
                    <a:lnTo>
                      <a:pt x="66" y="41"/>
                    </a:lnTo>
                    <a:lnTo>
                      <a:pt x="71" y="40"/>
                    </a:lnTo>
                    <a:lnTo>
                      <a:pt x="81" y="40"/>
                    </a:lnTo>
                    <a:lnTo>
                      <a:pt x="89" y="38"/>
                    </a:lnTo>
                    <a:lnTo>
                      <a:pt x="100" y="38"/>
                    </a:lnTo>
                    <a:lnTo>
                      <a:pt x="114" y="37"/>
                    </a:lnTo>
                    <a:lnTo>
                      <a:pt x="128" y="37"/>
                    </a:lnTo>
                    <a:lnTo>
                      <a:pt x="141" y="36"/>
                    </a:lnTo>
                    <a:lnTo>
                      <a:pt x="158" y="36"/>
                    </a:lnTo>
                    <a:lnTo>
                      <a:pt x="174" y="34"/>
                    </a:lnTo>
                    <a:lnTo>
                      <a:pt x="193" y="34"/>
                    </a:lnTo>
                    <a:lnTo>
                      <a:pt x="211" y="33"/>
                    </a:lnTo>
                    <a:lnTo>
                      <a:pt x="231" y="32"/>
                    </a:lnTo>
                    <a:lnTo>
                      <a:pt x="253" y="30"/>
                    </a:lnTo>
                    <a:lnTo>
                      <a:pt x="277" y="30"/>
                    </a:lnTo>
                    <a:lnTo>
                      <a:pt x="297" y="29"/>
                    </a:lnTo>
                    <a:lnTo>
                      <a:pt x="322" y="27"/>
                    </a:lnTo>
                    <a:lnTo>
                      <a:pt x="345" y="26"/>
                    </a:lnTo>
                    <a:lnTo>
                      <a:pt x="371" y="26"/>
                    </a:lnTo>
                    <a:lnTo>
                      <a:pt x="397" y="25"/>
                    </a:lnTo>
                    <a:lnTo>
                      <a:pt x="423" y="23"/>
                    </a:lnTo>
                    <a:lnTo>
                      <a:pt x="449" y="22"/>
                    </a:lnTo>
                    <a:lnTo>
                      <a:pt x="478" y="22"/>
                    </a:lnTo>
                    <a:lnTo>
                      <a:pt x="504" y="21"/>
                    </a:lnTo>
                    <a:lnTo>
                      <a:pt x="532" y="21"/>
                    </a:lnTo>
                    <a:lnTo>
                      <a:pt x="561" y="18"/>
                    </a:lnTo>
                    <a:lnTo>
                      <a:pt x="590" y="18"/>
                    </a:lnTo>
                    <a:lnTo>
                      <a:pt x="620" y="17"/>
                    </a:lnTo>
                    <a:lnTo>
                      <a:pt x="649" y="15"/>
                    </a:lnTo>
                    <a:lnTo>
                      <a:pt x="677" y="15"/>
                    </a:lnTo>
                    <a:lnTo>
                      <a:pt x="707" y="15"/>
                    </a:lnTo>
                    <a:lnTo>
                      <a:pt x="737" y="12"/>
                    </a:lnTo>
                    <a:lnTo>
                      <a:pt x="766" y="11"/>
                    </a:lnTo>
                    <a:lnTo>
                      <a:pt x="795" y="11"/>
                    </a:lnTo>
                    <a:lnTo>
                      <a:pt x="825" y="11"/>
                    </a:lnTo>
                    <a:lnTo>
                      <a:pt x="854" y="8"/>
                    </a:lnTo>
                    <a:lnTo>
                      <a:pt x="882" y="7"/>
                    </a:lnTo>
                    <a:lnTo>
                      <a:pt x="911" y="6"/>
                    </a:lnTo>
                    <a:lnTo>
                      <a:pt x="940" y="6"/>
                    </a:lnTo>
                    <a:lnTo>
                      <a:pt x="967" y="6"/>
                    </a:lnTo>
                    <a:lnTo>
                      <a:pt x="995" y="4"/>
                    </a:lnTo>
                    <a:lnTo>
                      <a:pt x="1020" y="3"/>
                    </a:lnTo>
                    <a:lnTo>
                      <a:pt x="1049" y="3"/>
                    </a:lnTo>
                    <a:lnTo>
                      <a:pt x="1075" y="2"/>
                    </a:lnTo>
                    <a:lnTo>
                      <a:pt x="1101" y="2"/>
                    </a:lnTo>
                    <a:lnTo>
                      <a:pt x="1126" y="2"/>
                    </a:lnTo>
                    <a:lnTo>
                      <a:pt x="1150" y="2"/>
                    </a:lnTo>
                    <a:lnTo>
                      <a:pt x="1172" y="0"/>
                    </a:lnTo>
                    <a:lnTo>
                      <a:pt x="1196" y="0"/>
                    </a:lnTo>
                    <a:lnTo>
                      <a:pt x="1217" y="0"/>
                    </a:lnTo>
                    <a:lnTo>
                      <a:pt x="1238" y="0"/>
                    </a:lnTo>
                    <a:lnTo>
                      <a:pt x="1257" y="0"/>
                    </a:lnTo>
                    <a:lnTo>
                      <a:pt x="1276" y="0"/>
                    </a:lnTo>
                    <a:lnTo>
                      <a:pt x="1294" y="0"/>
                    </a:lnTo>
                    <a:lnTo>
                      <a:pt x="1312" y="0"/>
                    </a:lnTo>
                    <a:lnTo>
                      <a:pt x="1327" y="0"/>
                    </a:lnTo>
                    <a:lnTo>
                      <a:pt x="1340" y="0"/>
                    </a:lnTo>
                    <a:lnTo>
                      <a:pt x="1354" y="0"/>
                    </a:lnTo>
                    <a:lnTo>
                      <a:pt x="1366" y="0"/>
                    </a:lnTo>
                    <a:lnTo>
                      <a:pt x="1376" y="0"/>
                    </a:lnTo>
                    <a:lnTo>
                      <a:pt x="1386" y="0"/>
                    </a:lnTo>
                    <a:lnTo>
                      <a:pt x="1394" y="2"/>
                    </a:lnTo>
                    <a:lnTo>
                      <a:pt x="1401" y="3"/>
                    </a:lnTo>
                    <a:lnTo>
                      <a:pt x="1386" y="62"/>
                    </a:lnTo>
                    <a:close/>
                  </a:path>
                </a:pathLst>
              </a:custGeom>
              <a:solidFill>
                <a:schemeClr val="tx1"/>
              </a:solidFill>
              <a:ln w="9525">
                <a:noFill/>
                <a:round/>
                <a:headEnd/>
                <a:tailEnd/>
              </a:ln>
            </p:spPr>
            <p:txBody>
              <a:bodyPr>
                <a:prstTxWarp prst="textNoShape">
                  <a:avLst/>
                </a:prstTxWarp>
              </a:bodyPr>
              <a:lstStyle/>
              <a:p>
                <a:endParaRPr lang="en-US"/>
              </a:p>
            </p:txBody>
          </p:sp>
          <p:sp>
            <p:nvSpPr>
              <p:cNvPr id="104493" name="Freeform 24"/>
              <p:cNvSpPr>
                <a:spLocks/>
              </p:cNvSpPr>
              <p:nvPr/>
            </p:nvSpPr>
            <p:spPr bwMode="auto">
              <a:xfrm>
                <a:off x="3292" y="1825"/>
                <a:ext cx="475" cy="576"/>
              </a:xfrm>
              <a:custGeom>
                <a:avLst/>
                <a:gdLst>
                  <a:gd name="T0" fmla="*/ 471 w 949"/>
                  <a:gd name="T1" fmla="*/ 30 h 1151"/>
                  <a:gd name="T2" fmla="*/ 463 w 949"/>
                  <a:gd name="T3" fmla="*/ 38 h 1151"/>
                  <a:gd name="T4" fmla="*/ 452 w 949"/>
                  <a:gd name="T5" fmla="*/ 50 h 1151"/>
                  <a:gd name="T6" fmla="*/ 438 w 949"/>
                  <a:gd name="T7" fmla="*/ 66 h 1151"/>
                  <a:gd name="T8" fmla="*/ 422 w 949"/>
                  <a:gd name="T9" fmla="*/ 86 h 1151"/>
                  <a:gd name="T10" fmla="*/ 402 w 949"/>
                  <a:gd name="T11" fmla="*/ 107 h 1151"/>
                  <a:gd name="T12" fmla="*/ 381 w 949"/>
                  <a:gd name="T13" fmla="*/ 131 h 1151"/>
                  <a:gd name="T14" fmla="*/ 357 w 949"/>
                  <a:gd name="T15" fmla="*/ 158 h 1151"/>
                  <a:gd name="T16" fmla="*/ 333 w 949"/>
                  <a:gd name="T17" fmla="*/ 187 h 1151"/>
                  <a:gd name="T18" fmla="*/ 307 w 949"/>
                  <a:gd name="T19" fmla="*/ 217 h 1151"/>
                  <a:gd name="T20" fmla="*/ 280 w 949"/>
                  <a:gd name="T21" fmla="*/ 248 h 1151"/>
                  <a:gd name="T22" fmla="*/ 253 w 949"/>
                  <a:gd name="T23" fmla="*/ 280 h 1151"/>
                  <a:gd name="T24" fmla="*/ 225 w 949"/>
                  <a:gd name="T25" fmla="*/ 313 h 1151"/>
                  <a:gd name="T26" fmla="*/ 198 w 949"/>
                  <a:gd name="T27" fmla="*/ 345 h 1151"/>
                  <a:gd name="T28" fmla="*/ 172 w 949"/>
                  <a:gd name="T29" fmla="*/ 377 h 1151"/>
                  <a:gd name="T30" fmla="*/ 147 w 949"/>
                  <a:gd name="T31" fmla="*/ 409 h 1151"/>
                  <a:gd name="T32" fmla="*/ 121 w 949"/>
                  <a:gd name="T33" fmla="*/ 440 h 1151"/>
                  <a:gd name="T34" fmla="*/ 99 w 949"/>
                  <a:gd name="T35" fmla="*/ 468 h 1151"/>
                  <a:gd name="T36" fmla="*/ 78 w 949"/>
                  <a:gd name="T37" fmla="*/ 496 h 1151"/>
                  <a:gd name="T38" fmla="*/ 59 w 949"/>
                  <a:gd name="T39" fmla="*/ 522 h 1151"/>
                  <a:gd name="T40" fmla="*/ 44 w 949"/>
                  <a:gd name="T41" fmla="*/ 546 h 1151"/>
                  <a:gd name="T42" fmla="*/ 32 w 949"/>
                  <a:gd name="T43" fmla="*/ 559 h 1151"/>
                  <a:gd name="T44" fmla="*/ 22 w 949"/>
                  <a:gd name="T45" fmla="*/ 568 h 1151"/>
                  <a:gd name="T46" fmla="*/ 12 w 949"/>
                  <a:gd name="T47" fmla="*/ 575 h 1151"/>
                  <a:gd name="T48" fmla="*/ 4 w 949"/>
                  <a:gd name="T49" fmla="*/ 574 h 1151"/>
                  <a:gd name="T50" fmla="*/ 0 w 949"/>
                  <a:gd name="T51" fmla="*/ 564 h 1151"/>
                  <a:gd name="T52" fmla="*/ 4 w 949"/>
                  <a:gd name="T53" fmla="*/ 550 h 1151"/>
                  <a:gd name="T54" fmla="*/ 10 w 949"/>
                  <a:gd name="T55" fmla="*/ 538 h 1151"/>
                  <a:gd name="T56" fmla="*/ 17 w 949"/>
                  <a:gd name="T57" fmla="*/ 530 h 1151"/>
                  <a:gd name="T58" fmla="*/ 27 w 949"/>
                  <a:gd name="T59" fmla="*/ 516 h 1151"/>
                  <a:gd name="T60" fmla="*/ 41 w 949"/>
                  <a:gd name="T61" fmla="*/ 498 h 1151"/>
                  <a:gd name="T62" fmla="*/ 59 w 949"/>
                  <a:gd name="T63" fmla="*/ 476 h 1151"/>
                  <a:gd name="T64" fmla="*/ 80 w 949"/>
                  <a:gd name="T65" fmla="*/ 450 h 1151"/>
                  <a:gd name="T66" fmla="*/ 103 w 949"/>
                  <a:gd name="T67" fmla="*/ 421 h 1151"/>
                  <a:gd name="T68" fmla="*/ 128 w 949"/>
                  <a:gd name="T69" fmla="*/ 390 h 1151"/>
                  <a:gd name="T70" fmla="*/ 155 w 949"/>
                  <a:gd name="T71" fmla="*/ 356 h 1151"/>
                  <a:gd name="T72" fmla="*/ 184 w 949"/>
                  <a:gd name="T73" fmla="*/ 323 h 1151"/>
                  <a:gd name="T74" fmla="*/ 213 w 949"/>
                  <a:gd name="T75" fmla="*/ 287 h 1151"/>
                  <a:gd name="T76" fmla="*/ 242 w 949"/>
                  <a:gd name="T77" fmla="*/ 252 h 1151"/>
                  <a:gd name="T78" fmla="*/ 270 w 949"/>
                  <a:gd name="T79" fmla="*/ 216 h 1151"/>
                  <a:gd name="T80" fmla="*/ 299 w 949"/>
                  <a:gd name="T81" fmla="*/ 182 h 1151"/>
                  <a:gd name="T82" fmla="*/ 327 w 949"/>
                  <a:gd name="T83" fmla="*/ 148 h 1151"/>
                  <a:gd name="T84" fmla="*/ 353 w 949"/>
                  <a:gd name="T85" fmla="*/ 117 h 1151"/>
                  <a:gd name="T86" fmla="*/ 377 w 949"/>
                  <a:gd name="T87" fmla="*/ 88 h 1151"/>
                  <a:gd name="T88" fmla="*/ 400 w 949"/>
                  <a:gd name="T89" fmla="*/ 62 h 1151"/>
                  <a:gd name="T90" fmla="*/ 419 w 949"/>
                  <a:gd name="T91" fmla="*/ 40 h 1151"/>
                  <a:gd name="T92" fmla="*/ 435 w 949"/>
                  <a:gd name="T93" fmla="*/ 21 h 1151"/>
                  <a:gd name="T94" fmla="*/ 448 w 949"/>
                  <a:gd name="T95" fmla="*/ 8 h 1151"/>
                  <a:gd name="T96" fmla="*/ 457 w 949"/>
                  <a:gd name="T97" fmla="*/ 0 h 11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49"/>
                  <a:gd name="T148" fmla="*/ 0 h 1151"/>
                  <a:gd name="T149" fmla="*/ 949 w 949"/>
                  <a:gd name="T150" fmla="*/ 1151 h 11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49" h="1151">
                    <a:moveTo>
                      <a:pt x="949" y="52"/>
                    </a:moveTo>
                    <a:lnTo>
                      <a:pt x="947" y="53"/>
                    </a:lnTo>
                    <a:lnTo>
                      <a:pt x="941" y="60"/>
                    </a:lnTo>
                    <a:lnTo>
                      <a:pt x="936" y="63"/>
                    </a:lnTo>
                    <a:lnTo>
                      <a:pt x="932" y="69"/>
                    </a:lnTo>
                    <a:lnTo>
                      <a:pt x="926" y="75"/>
                    </a:lnTo>
                    <a:lnTo>
                      <a:pt x="921" y="83"/>
                    </a:lnTo>
                    <a:lnTo>
                      <a:pt x="911" y="90"/>
                    </a:lnTo>
                    <a:lnTo>
                      <a:pt x="904" y="99"/>
                    </a:lnTo>
                    <a:lnTo>
                      <a:pt x="896" y="109"/>
                    </a:lnTo>
                    <a:lnTo>
                      <a:pt x="886" y="120"/>
                    </a:lnTo>
                    <a:lnTo>
                      <a:pt x="876" y="131"/>
                    </a:lnTo>
                    <a:lnTo>
                      <a:pt x="866" y="143"/>
                    </a:lnTo>
                    <a:lnTo>
                      <a:pt x="855" y="157"/>
                    </a:lnTo>
                    <a:lnTo>
                      <a:pt x="844" y="171"/>
                    </a:lnTo>
                    <a:lnTo>
                      <a:pt x="830" y="183"/>
                    </a:lnTo>
                    <a:lnTo>
                      <a:pt x="818" y="198"/>
                    </a:lnTo>
                    <a:lnTo>
                      <a:pt x="804" y="213"/>
                    </a:lnTo>
                    <a:lnTo>
                      <a:pt x="789" y="229"/>
                    </a:lnTo>
                    <a:lnTo>
                      <a:pt x="774" y="246"/>
                    </a:lnTo>
                    <a:lnTo>
                      <a:pt x="761" y="262"/>
                    </a:lnTo>
                    <a:lnTo>
                      <a:pt x="746" y="279"/>
                    </a:lnTo>
                    <a:lnTo>
                      <a:pt x="731" y="298"/>
                    </a:lnTo>
                    <a:lnTo>
                      <a:pt x="714" y="316"/>
                    </a:lnTo>
                    <a:lnTo>
                      <a:pt x="698" y="335"/>
                    </a:lnTo>
                    <a:lnTo>
                      <a:pt x="681" y="354"/>
                    </a:lnTo>
                    <a:lnTo>
                      <a:pt x="665" y="373"/>
                    </a:lnTo>
                    <a:lnTo>
                      <a:pt x="647" y="392"/>
                    </a:lnTo>
                    <a:lnTo>
                      <a:pt x="631" y="413"/>
                    </a:lnTo>
                    <a:lnTo>
                      <a:pt x="613" y="433"/>
                    </a:lnTo>
                    <a:lnTo>
                      <a:pt x="597" y="455"/>
                    </a:lnTo>
                    <a:lnTo>
                      <a:pt x="577" y="474"/>
                    </a:lnTo>
                    <a:lnTo>
                      <a:pt x="560" y="496"/>
                    </a:lnTo>
                    <a:lnTo>
                      <a:pt x="542" y="517"/>
                    </a:lnTo>
                    <a:lnTo>
                      <a:pt x="523" y="538"/>
                    </a:lnTo>
                    <a:lnTo>
                      <a:pt x="505" y="559"/>
                    </a:lnTo>
                    <a:lnTo>
                      <a:pt x="486" y="581"/>
                    </a:lnTo>
                    <a:lnTo>
                      <a:pt x="468" y="603"/>
                    </a:lnTo>
                    <a:lnTo>
                      <a:pt x="450" y="626"/>
                    </a:lnTo>
                    <a:lnTo>
                      <a:pt x="431" y="645"/>
                    </a:lnTo>
                    <a:lnTo>
                      <a:pt x="415" y="667"/>
                    </a:lnTo>
                    <a:lnTo>
                      <a:pt x="396" y="689"/>
                    </a:lnTo>
                    <a:lnTo>
                      <a:pt x="379" y="711"/>
                    </a:lnTo>
                    <a:lnTo>
                      <a:pt x="360" y="733"/>
                    </a:lnTo>
                    <a:lnTo>
                      <a:pt x="344" y="753"/>
                    </a:lnTo>
                    <a:lnTo>
                      <a:pt x="326" y="775"/>
                    </a:lnTo>
                    <a:lnTo>
                      <a:pt x="309" y="797"/>
                    </a:lnTo>
                    <a:lnTo>
                      <a:pt x="293" y="817"/>
                    </a:lnTo>
                    <a:lnTo>
                      <a:pt x="275" y="838"/>
                    </a:lnTo>
                    <a:lnTo>
                      <a:pt x="259" y="858"/>
                    </a:lnTo>
                    <a:lnTo>
                      <a:pt x="242" y="879"/>
                    </a:lnTo>
                    <a:lnTo>
                      <a:pt x="227" y="898"/>
                    </a:lnTo>
                    <a:lnTo>
                      <a:pt x="212" y="917"/>
                    </a:lnTo>
                    <a:lnTo>
                      <a:pt x="197" y="936"/>
                    </a:lnTo>
                    <a:lnTo>
                      <a:pt x="184" y="955"/>
                    </a:lnTo>
                    <a:lnTo>
                      <a:pt x="169" y="973"/>
                    </a:lnTo>
                    <a:lnTo>
                      <a:pt x="156" y="992"/>
                    </a:lnTo>
                    <a:lnTo>
                      <a:pt x="143" y="1009"/>
                    </a:lnTo>
                    <a:lnTo>
                      <a:pt x="132" y="1028"/>
                    </a:lnTo>
                    <a:lnTo>
                      <a:pt x="118" y="1043"/>
                    </a:lnTo>
                    <a:lnTo>
                      <a:pt x="107" y="1059"/>
                    </a:lnTo>
                    <a:lnTo>
                      <a:pt x="97" y="1074"/>
                    </a:lnTo>
                    <a:lnTo>
                      <a:pt x="88" y="1091"/>
                    </a:lnTo>
                    <a:lnTo>
                      <a:pt x="78" y="1099"/>
                    </a:lnTo>
                    <a:lnTo>
                      <a:pt x="70" y="1109"/>
                    </a:lnTo>
                    <a:lnTo>
                      <a:pt x="63" y="1118"/>
                    </a:lnTo>
                    <a:lnTo>
                      <a:pt x="56" y="1125"/>
                    </a:lnTo>
                    <a:lnTo>
                      <a:pt x="51" y="1130"/>
                    </a:lnTo>
                    <a:lnTo>
                      <a:pt x="44" y="1136"/>
                    </a:lnTo>
                    <a:lnTo>
                      <a:pt x="39" y="1140"/>
                    </a:lnTo>
                    <a:lnTo>
                      <a:pt x="35" y="1144"/>
                    </a:lnTo>
                    <a:lnTo>
                      <a:pt x="24" y="1150"/>
                    </a:lnTo>
                    <a:lnTo>
                      <a:pt x="17" y="1151"/>
                    </a:lnTo>
                    <a:lnTo>
                      <a:pt x="10" y="1150"/>
                    </a:lnTo>
                    <a:lnTo>
                      <a:pt x="7" y="1148"/>
                    </a:lnTo>
                    <a:lnTo>
                      <a:pt x="3" y="1141"/>
                    </a:lnTo>
                    <a:lnTo>
                      <a:pt x="0" y="1136"/>
                    </a:lnTo>
                    <a:lnTo>
                      <a:pt x="0" y="1128"/>
                    </a:lnTo>
                    <a:lnTo>
                      <a:pt x="2" y="1120"/>
                    </a:lnTo>
                    <a:lnTo>
                      <a:pt x="4" y="1109"/>
                    </a:lnTo>
                    <a:lnTo>
                      <a:pt x="7" y="1099"/>
                    </a:lnTo>
                    <a:lnTo>
                      <a:pt x="13" y="1089"/>
                    </a:lnTo>
                    <a:lnTo>
                      <a:pt x="19" y="1080"/>
                    </a:lnTo>
                    <a:lnTo>
                      <a:pt x="19" y="1076"/>
                    </a:lnTo>
                    <a:lnTo>
                      <a:pt x="24" y="1072"/>
                    </a:lnTo>
                    <a:lnTo>
                      <a:pt x="26" y="1065"/>
                    </a:lnTo>
                    <a:lnTo>
                      <a:pt x="33" y="1059"/>
                    </a:lnTo>
                    <a:lnTo>
                      <a:pt x="39" y="1051"/>
                    </a:lnTo>
                    <a:lnTo>
                      <a:pt x="45" y="1043"/>
                    </a:lnTo>
                    <a:lnTo>
                      <a:pt x="54" y="1032"/>
                    </a:lnTo>
                    <a:lnTo>
                      <a:pt x="63" y="1022"/>
                    </a:lnTo>
                    <a:lnTo>
                      <a:pt x="71" y="1009"/>
                    </a:lnTo>
                    <a:lnTo>
                      <a:pt x="82" y="996"/>
                    </a:lnTo>
                    <a:lnTo>
                      <a:pt x="92" y="981"/>
                    </a:lnTo>
                    <a:lnTo>
                      <a:pt x="106" y="966"/>
                    </a:lnTo>
                    <a:lnTo>
                      <a:pt x="117" y="951"/>
                    </a:lnTo>
                    <a:lnTo>
                      <a:pt x="132" y="935"/>
                    </a:lnTo>
                    <a:lnTo>
                      <a:pt x="144" y="917"/>
                    </a:lnTo>
                    <a:lnTo>
                      <a:pt x="160" y="899"/>
                    </a:lnTo>
                    <a:lnTo>
                      <a:pt x="174" y="880"/>
                    </a:lnTo>
                    <a:lnTo>
                      <a:pt x="189" y="861"/>
                    </a:lnTo>
                    <a:lnTo>
                      <a:pt x="205" y="841"/>
                    </a:lnTo>
                    <a:lnTo>
                      <a:pt x="222" y="821"/>
                    </a:lnTo>
                    <a:lnTo>
                      <a:pt x="238" y="800"/>
                    </a:lnTo>
                    <a:lnTo>
                      <a:pt x="256" y="779"/>
                    </a:lnTo>
                    <a:lnTo>
                      <a:pt x="272" y="757"/>
                    </a:lnTo>
                    <a:lnTo>
                      <a:pt x="293" y="737"/>
                    </a:lnTo>
                    <a:lnTo>
                      <a:pt x="309" y="712"/>
                    </a:lnTo>
                    <a:lnTo>
                      <a:pt x="329" y="690"/>
                    </a:lnTo>
                    <a:lnTo>
                      <a:pt x="348" y="667"/>
                    </a:lnTo>
                    <a:lnTo>
                      <a:pt x="367" y="645"/>
                    </a:lnTo>
                    <a:lnTo>
                      <a:pt x="386" y="620"/>
                    </a:lnTo>
                    <a:lnTo>
                      <a:pt x="405" y="597"/>
                    </a:lnTo>
                    <a:lnTo>
                      <a:pt x="426" y="574"/>
                    </a:lnTo>
                    <a:lnTo>
                      <a:pt x="445" y="551"/>
                    </a:lnTo>
                    <a:lnTo>
                      <a:pt x="464" y="526"/>
                    </a:lnTo>
                    <a:lnTo>
                      <a:pt x="483" y="503"/>
                    </a:lnTo>
                    <a:lnTo>
                      <a:pt x="502" y="478"/>
                    </a:lnTo>
                    <a:lnTo>
                      <a:pt x="521" y="455"/>
                    </a:lnTo>
                    <a:lnTo>
                      <a:pt x="540" y="432"/>
                    </a:lnTo>
                    <a:lnTo>
                      <a:pt x="560" y="408"/>
                    </a:lnTo>
                    <a:lnTo>
                      <a:pt x="579" y="387"/>
                    </a:lnTo>
                    <a:lnTo>
                      <a:pt x="598" y="363"/>
                    </a:lnTo>
                    <a:lnTo>
                      <a:pt x="617" y="340"/>
                    </a:lnTo>
                    <a:lnTo>
                      <a:pt x="635" y="318"/>
                    </a:lnTo>
                    <a:lnTo>
                      <a:pt x="653" y="295"/>
                    </a:lnTo>
                    <a:lnTo>
                      <a:pt x="672" y="274"/>
                    </a:lnTo>
                    <a:lnTo>
                      <a:pt x="688" y="254"/>
                    </a:lnTo>
                    <a:lnTo>
                      <a:pt x="706" y="233"/>
                    </a:lnTo>
                    <a:lnTo>
                      <a:pt x="722" y="213"/>
                    </a:lnTo>
                    <a:lnTo>
                      <a:pt x="739" y="195"/>
                    </a:lnTo>
                    <a:lnTo>
                      <a:pt x="754" y="176"/>
                    </a:lnTo>
                    <a:lnTo>
                      <a:pt x="769" y="157"/>
                    </a:lnTo>
                    <a:lnTo>
                      <a:pt x="784" y="140"/>
                    </a:lnTo>
                    <a:lnTo>
                      <a:pt x="799" y="124"/>
                    </a:lnTo>
                    <a:lnTo>
                      <a:pt x="811" y="108"/>
                    </a:lnTo>
                    <a:lnTo>
                      <a:pt x="825" y="93"/>
                    </a:lnTo>
                    <a:lnTo>
                      <a:pt x="837" y="79"/>
                    </a:lnTo>
                    <a:lnTo>
                      <a:pt x="850" y="67"/>
                    </a:lnTo>
                    <a:lnTo>
                      <a:pt x="859" y="54"/>
                    </a:lnTo>
                    <a:lnTo>
                      <a:pt x="870" y="42"/>
                    </a:lnTo>
                    <a:lnTo>
                      <a:pt x="878" y="32"/>
                    </a:lnTo>
                    <a:lnTo>
                      <a:pt x="888" y="24"/>
                    </a:lnTo>
                    <a:lnTo>
                      <a:pt x="895" y="15"/>
                    </a:lnTo>
                    <a:lnTo>
                      <a:pt x="901" y="9"/>
                    </a:lnTo>
                    <a:lnTo>
                      <a:pt x="907" y="4"/>
                    </a:lnTo>
                    <a:lnTo>
                      <a:pt x="914" y="0"/>
                    </a:lnTo>
                    <a:lnTo>
                      <a:pt x="949" y="52"/>
                    </a:lnTo>
                    <a:close/>
                  </a:path>
                </a:pathLst>
              </a:custGeom>
              <a:solidFill>
                <a:schemeClr val="tx1"/>
              </a:solidFill>
              <a:ln w="9525">
                <a:noFill/>
                <a:round/>
                <a:headEnd/>
                <a:tailEnd/>
              </a:ln>
            </p:spPr>
            <p:txBody>
              <a:bodyPr>
                <a:prstTxWarp prst="textNoShape">
                  <a:avLst/>
                </a:prstTxWarp>
              </a:bodyPr>
              <a:lstStyle/>
              <a:p>
                <a:endParaRPr lang="en-US"/>
              </a:p>
            </p:txBody>
          </p:sp>
          <p:sp>
            <p:nvSpPr>
              <p:cNvPr id="104494" name="Freeform 25"/>
              <p:cNvSpPr>
                <a:spLocks/>
              </p:cNvSpPr>
              <p:nvPr/>
            </p:nvSpPr>
            <p:spPr bwMode="auto">
              <a:xfrm>
                <a:off x="3401" y="1624"/>
                <a:ext cx="427" cy="209"/>
              </a:xfrm>
              <a:custGeom>
                <a:avLst/>
                <a:gdLst>
                  <a:gd name="T0" fmla="*/ 423 w 853"/>
                  <a:gd name="T1" fmla="*/ 191 h 417"/>
                  <a:gd name="T2" fmla="*/ 410 w 853"/>
                  <a:gd name="T3" fmla="*/ 183 h 417"/>
                  <a:gd name="T4" fmla="*/ 399 w 853"/>
                  <a:gd name="T5" fmla="*/ 176 h 417"/>
                  <a:gd name="T6" fmla="*/ 384 w 853"/>
                  <a:gd name="T7" fmla="*/ 168 h 417"/>
                  <a:gd name="T8" fmla="*/ 368 w 853"/>
                  <a:gd name="T9" fmla="*/ 158 h 417"/>
                  <a:gd name="T10" fmla="*/ 350 w 853"/>
                  <a:gd name="T11" fmla="*/ 148 h 417"/>
                  <a:gd name="T12" fmla="*/ 330 w 853"/>
                  <a:gd name="T13" fmla="*/ 136 h 417"/>
                  <a:gd name="T14" fmla="*/ 307 w 853"/>
                  <a:gd name="T15" fmla="*/ 124 h 417"/>
                  <a:gd name="T16" fmla="*/ 285 w 853"/>
                  <a:gd name="T17" fmla="*/ 112 h 417"/>
                  <a:gd name="T18" fmla="*/ 261 w 853"/>
                  <a:gd name="T19" fmla="*/ 99 h 417"/>
                  <a:gd name="T20" fmla="*/ 236 w 853"/>
                  <a:gd name="T21" fmla="*/ 86 h 417"/>
                  <a:gd name="T22" fmla="*/ 211 w 853"/>
                  <a:gd name="T23" fmla="*/ 73 h 417"/>
                  <a:gd name="T24" fmla="*/ 186 w 853"/>
                  <a:gd name="T25" fmla="*/ 61 h 417"/>
                  <a:gd name="T26" fmla="*/ 161 w 853"/>
                  <a:gd name="T27" fmla="*/ 49 h 417"/>
                  <a:gd name="T28" fmla="*/ 138 w 853"/>
                  <a:gd name="T29" fmla="*/ 38 h 417"/>
                  <a:gd name="T30" fmla="*/ 114 w 853"/>
                  <a:gd name="T31" fmla="*/ 28 h 417"/>
                  <a:gd name="T32" fmla="*/ 91 w 853"/>
                  <a:gd name="T33" fmla="*/ 19 h 417"/>
                  <a:gd name="T34" fmla="*/ 69 w 853"/>
                  <a:gd name="T35" fmla="*/ 12 h 417"/>
                  <a:gd name="T36" fmla="*/ 50 w 853"/>
                  <a:gd name="T37" fmla="*/ 7 h 417"/>
                  <a:gd name="T38" fmla="*/ 32 w 853"/>
                  <a:gd name="T39" fmla="*/ 2 h 417"/>
                  <a:gd name="T40" fmla="*/ 17 w 853"/>
                  <a:gd name="T41" fmla="*/ 1 h 417"/>
                  <a:gd name="T42" fmla="*/ 7 w 853"/>
                  <a:gd name="T43" fmla="*/ 0 h 417"/>
                  <a:gd name="T44" fmla="*/ 1 w 853"/>
                  <a:gd name="T45" fmla="*/ 2 h 417"/>
                  <a:gd name="T46" fmla="*/ 2 w 853"/>
                  <a:gd name="T47" fmla="*/ 8 h 417"/>
                  <a:gd name="T48" fmla="*/ 12 w 853"/>
                  <a:gd name="T49" fmla="*/ 14 h 417"/>
                  <a:gd name="T50" fmla="*/ 21 w 853"/>
                  <a:gd name="T51" fmla="*/ 20 h 417"/>
                  <a:gd name="T52" fmla="*/ 35 w 853"/>
                  <a:gd name="T53" fmla="*/ 27 h 417"/>
                  <a:gd name="T54" fmla="*/ 49 w 853"/>
                  <a:gd name="T55" fmla="*/ 34 h 417"/>
                  <a:gd name="T56" fmla="*/ 66 w 853"/>
                  <a:gd name="T57" fmla="*/ 42 h 417"/>
                  <a:gd name="T58" fmla="*/ 85 w 853"/>
                  <a:gd name="T59" fmla="*/ 51 h 417"/>
                  <a:gd name="T60" fmla="*/ 104 w 853"/>
                  <a:gd name="T61" fmla="*/ 59 h 417"/>
                  <a:gd name="T62" fmla="*/ 123 w 853"/>
                  <a:gd name="T63" fmla="*/ 68 h 417"/>
                  <a:gd name="T64" fmla="*/ 143 w 853"/>
                  <a:gd name="T65" fmla="*/ 77 h 417"/>
                  <a:gd name="T66" fmla="*/ 163 w 853"/>
                  <a:gd name="T67" fmla="*/ 86 h 417"/>
                  <a:gd name="T68" fmla="*/ 182 w 853"/>
                  <a:gd name="T69" fmla="*/ 94 h 417"/>
                  <a:gd name="T70" fmla="*/ 200 w 853"/>
                  <a:gd name="T71" fmla="*/ 102 h 417"/>
                  <a:gd name="T72" fmla="*/ 217 w 853"/>
                  <a:gd name="T73" fmla="*/ 110 h 417"/>
                  <a:gd name="T74" fmla="*/ 232 w 853"/>
                  <a:gd name="T75" fmla="*/ 118 h 417"/>
                  <a:gd name="T76" fmla="*/ 245 w 853"/>
                  <a:gd name="T77" fmla="*/ 124 h 417"/>
                  <a:gd name="T78" fmla="*/ 255 w 853"/>
                  <a:gd name="T79" fmla="*/ 130 h 417"/>
                  <a:gd name="T80" fmla="*/ 268 w 853"/>
                  <a:gd name="T81" fmla="*/ 139 h 417"/>
                  <a:gd name="T82" fmla="*/ 277 w 853"/>
                  <a:gd name="T83" fmla="*/ 144 h 417"/>
                  <a:gd name="T84" fmla="*/ 291 w 853"/>
                  <a:gd name="T85" fmla="*/ 152 h 417"/>
                  <a:gd name="T86" fmla="*/ 301 w 853"/>
                  <a:gd name="T87" fmla="*/ 157 h 417"/>
                  <a:gd name="T88" fmla="*/ 310 w 853"/>
                  <a:gd name="T89" fmla="*/ 162 h 417"/>
                  <a:gd name="T90" fmla="*/ 319 w 853"/>
                  <a:gd name="T91" fmla="*/ 167 h 417"/>
                  <a:gd name="T92" fmla="*/ 328 w 853"/>
                  <a:gd name="T93" fmla="*/ 172 h 417"/>
                  <a:gd name="T94" fmla="*/ 342 w 853"/>
                  <a:gd name="T95" fmla="*/ 179 h 417"/>
                  <a:gd name="T96" fmla="*/ 352 w 853"/>
                  <a:gd name="T97" fmla="*/ 183 h 417"/>
                  <a:gd name="T98" fmla="*/ 367 w 853"/>
                  <a:gd name="T99" fmla="*/ 191 h 417"/>
                  <a:gd name="T100" fmla="*/ 380 w 853"/>
                  <a:gd name="T101" fmla="*/ 198 h 417"/>
                  <a:gd name="T102" fmla="*/ 391 w 853"/>
                  <a:gd name="T103" fmla="*/ 203 h 417"/>
                  <a:gd name="T104" fmla="*/ 399 w 853"/>
                  <a:gd name="T105" fmla="*/ 207 h 417"/>
                  <a:gd name="T106" fmla="*/ 427 w 853"/>
                  <a:gd name="T107" fmla="*/ 193 h 4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3"/>
                  <a:gd name="T163" fmla="*/ 0 h 417"/>
                  <a:gd name="T164" fmla="*/ 853 w 853"/>
                  <a:gd name="T165" fmla="*/ 417 h 4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3" h="417">
                    <a:moveTo>
                      <a:pt x="853" y="385"/>
                    </a:moveTo>
                    <a:lnTo>
                      <a:pt x="850" y="384"/>
                    </a:lnTo>
                    <a:lnTo>
                      <a:pt x="845" y="381"/>
                    </a:lnTo>
                    <a:lnTo>
                      <a:pt x="837" y="376"/>
                    </a:lnTo>
                    <a:lnTo>
                      <a:pt x="827" y="370"/>
                    </a:lnTo>
                    <a:lnTo>
                      <a:pt x="819" y="366"/>
                    </a:lnTo>
                    <a:lnTo>
                      <a:pt x="813" y="361"/>
                    </a:lnTo>
                    <a:lnTo>
                      <a:pt x="804" y="355"/>
                    </a:lnTo>
                    <a:lnTo>
                      <a:pt x="797" y="351"/>
                    </a:lnTo>
                    <a:lnTo>
                      <a:pt x="787" y="346"/>
                    </a:lnTo>
                    <a:lnTo>
                      <a:pt x="779" y="340"/>
                    </a:lnTo>
                    <a:lnTo>
                      <a:pt x="768" y="335"/>
                    </a:lnTo>
                    <a:lnTo>
                      <a:pt x="759" y="329"/>
                    </a:lnTo>
                    <a:lnTo>
                      <a:pt x="748" y="322"/>
                    </a:lnTo>
                    <a:lnTo>
                      <a:pt x="735" y="315"/>
                    </a:lnTo>
                    <a:lnTo>
                      <a:pt x="723" y="309"/>
                    </a:lnTo>
                    <a:lnTo>
                      <a:pt x="712" y="302"/>
                    </a:lnTo>
                    <a:lnTo>
                      <a:pt x="699" y="295"/>
                    </a:lnTo>
                    <a:lnTo>
                      <a:pt x="686" y="287"/>
                    </a:lnTo>
                    <a:lnTo>
                      <a:pt x="673" y="279"/>
                    </a:lnTo>
                    <a:lnTo>
                      <a:pt x="659" y="272"/>
                    </a:lnTo>
                    <a:lnTo>
                      <a:pt x="644" y="264"/>
                    </a:lnTo>
                    <a:lnTo>
                      <a:pt x="629" y="255"/>
                    </a:lnTo>
                    <a:lnTo>
                      <a:pt x="614" y="247"/>
                    </a:lnTo>
                    <a:lnTo>
                      <a:pt x="600" y="239"/>
                    </a:lnTo>
                    <a:lnTo>
                      <a:pt x="584" y="231"/>
                    </a:lnTo>
                    <a:lnTo>
                      <a:pt x="569" y="223"/>
                    </a:lnTo>
                    <a:lnTo>
                      <a:pt x="554" y="213"/>
                    </a:lnTo>
                    <a:lnTo>
                      <a:pt x="539" y="206"/>
                    </a:lnTo>
                    <a:lnTo>
                      <a:pt x="521" y="197"/>
                    </a:lnTo>
                    <a:lnTo>
                      <a:pt x="506" y="187"/>
                    </a:lnTo>
                    <a:lnTo>
                      <a:pt x="488" y="179"/>
                    </a:lnTo>
                    <a:lnTo>
                      <a:pt x="472" y="172"/>
                    </a:lnTo>
                    <a:lnTo>
                      <a:pt x="455" y="162"/>
                    </a:lnTo>
                    <a:lnTo>
                      <a:pt x="439" y="154"/>
                    </a:lnTo>
                    <a:lnTo>
                      <a:pt x="422" y="146"/>
                    </a:lnTo>
                    <a:lnTo>
                      <a:pt x="406" y="138"/>
                    </a:lnTo>
                    <a:lnTo>
                      <a:pt x="389" y="128"/>
                    </a:lnTo>
                    <a:lnTo>
                      <a:pt x="372" y="121"/>
                    </a:lnTo>
                    <a:lnTo>
                      <a:pt x="354" y="112"/>
                    </a:lnTo>
                    <a:lnTo>
                      <a:pt x="339" y="106"/>
                    </a:lnTo>
                    <a:lnTo>
                      <a:pt x="322" y="97"/>
                    </a:lnTo>
                    <a:lnTo>
                      <a:pt x="306" y="90"/>
                    </a:lnTo>
                    <a:lnTo>
                      <a:pt x="290" y="83"/>
                    </a:lnTo>
                    <a:lnTo>
                      <a:pt x="275" y="76"/>
                    </a:lnTo>
                    <a:lnTo>
                      <a:pt x="258" y="69"/>
                    </a:lnTo>
                    <a:lnTo>
                      <a:pt x="242" y="61"/>
                    </a:lnTo>
                    <a:lnTo>
                      <a:pt x="227" y="56"/>
                    </a:lnTo>
                    <a:lnTo>
                      <a:pt x="212" y="50"/>
                    </a:lnTo>
                    <a:lnTo>
                      <a:pt x="195" y="43"/>
                    </a:lnTo>
                    <a:lnTo>
                      <a:pt x="182" y="38"/>
                    </a:lnTo>
                    <a:lnTo>
                      <a:pt x="167" y="32"/>
                    </a:lnTo>
                    <a:lnTo>
                      <a:pt x="153" y="30"/>
                    </a:lnTo>
                    <a:lnTo>
                      <a:pt x="138" y="24"/>
                    </a:lnTo>
                    <a:lnTo>
                      <a:pt x="126" y="19"/>
                    </a:lnTo>
                    <a:lnTo>
                      <a:pt x="112" y="16"/>
                    </a:lnTo>
                    <a:lnTo>
                      <a:pt x="100" y="13"/>
                    </a:lnTo>
                    <a:lnTo>
                      <a:pt x="86" y="9"/>
                    </a:lnTo>
                    <a:lnTo>
                      <a:pt x="75" y="6"/>
                    </a:lnTo>
                    <a:lnTo>
                      <a:pt x="64" y="4"/>
                    </a:lnTo>
                    <a:lnTo>
                      <a:pt x="54" y="4"/>
                    </a:lnTo>
                    <a:lnTo>
                      <a:pt x="44" y="2"/>
                    </a:lnTo>
                    <a:lnTo>
                      <a:pt x="34" y="1"/>
                    </a:lnTo>
                    <a:lnTo>
                      <a:pt x="26" y="0"/>
                    </a:lnTo>
                    <a:lnTo>
                      <a:pt x="20" y="0"/>
                    </a:lnTo>
                    <a:lnTo>
                      <a:pt x="13" y="0"/>
                    </a:lnTo>
                    <a:lnTo>
                      <a:pt x="9" y="0"/>
                    </a:lnTo>
                    <a:lnTo>
                      <a:pt x="4" y="1"/>
                    </a:lnTo>
                    <a:lnTo>
                      <a:pt x="2" y="4"/>
                    </a:lnTo>
                    <a:lnTo>
                      <a:pt x="0" y="5"/>
                    </a:lnTo>
                    <a:lnTo>
                      <a:pt x="1" y="9"/>
                    </a:lnTo>
                    <a:lnTo>
                      <a:pt x="4" y="15"/>
                    </a:lnTo>
                    <a:lnTo>
                      <a:pt x="13" y="21"/>
                    </a:lnTo>
                    <a:lnTo>
                      <a:pt x="16" y="24"/>
                    </a:lnTo>
                    <a:lnTo>
                      <a:pt x="23" y="28"/>
                    </a:lnTo>
                    <a:lnTo>
                      <a:pt x="28" y="31"/>
                    </a:lnTo>
                    <a:lnTo>
                      <a:pt x="35" y="35"/>
                    </a:lnTo>
                    <a:lnTo>
                      <a:pt x="42" y="39"/>
                    </a:lnTo>
                    <a:lnTo>
                      <a:pt x="50" y="45"/>
                    </a:lnTo>
                    <a:lnTo>
                      <a:pt x="60" y="49"/>
                    </a:lnTo>
                    <a:lnTo>
                      <a:pt x="69" y="54"/>
                    </a:lnTo>
                    <a:lnTo>
                      <a:pt x="78" y="57"/>
                    </a:lnTo>
                    <a:lnTo>
                      <a:pt x="87" y="63"/>
                    </a:lnTo>
                    <a:lnTo>
                      <a:pt x="98" y="67"/>
                    </a:lnTo>
                    <a:lnTo>
                      <a:pt x="111" y="73"/>
                    </a:lnTo>
                    <a:lnTo>
                      <a:pt x="120" y="79"/>
                    </a:lnTo>
                    <a:lnTo>
                      <a:pt x="131" y="84"/>
                    </a:lnTo>
                    <a:lnTo>
                      <a:pt x="145" y="90"/>
                    </a:lnTo>
                    <a:lnTo>
                      <a:pt x="157" y="95"/>
                    </a:lnTo>
                    <a:lnTo>
                      <a:pt x="169" y="101"/>
                    </a:lnTo>
                    <a:lnTo>
                      <a:pt x="182" y="106"/>
                    </a:lnTo>
                    <a:lnTo>
                      <a:pt x="194" y="112"/>
                    </a:lnTo>
                    <a:lnTo>
                      <a:pt x="208" y="117"/>
                    </a:lnTo>
                    <a:lnTo>
                      <a:pt x="220" y="123"/>
                    </a:lnTo>
                    <a:lnTo>
                      <a:pt x="232" y="130"/>
                    </a:lnTo>
                    <a:lnTo>
                      <a:pt x="246" y="135"/>
                    </a:lnTo>
                    <a:lnTo>
                      <a:pt x="260" y="142"/>
                    </a:lnTo>
                    <a:lnTo>
                      <a:pt x="272" y="146"/>
                    </a:lnTo>
                    <a:lnTo>
                      <a:pt x="286" y="153"/>
                    </a:lnTo>
                    <a:lnTo>
                      <a:pt x="298" y="158"/>
                    </a:lnTo>
                    <a:lnTo>
                      <a:pt x="313" y="165"/>
                    </a:lnTo>
                    <a:lnTo>
                      <a:pt x="325" y="171"/>
                    </a:lnTo>
                    <a:lnTo>
                      <a:pt x="339" y="177"/>
                    </a:lnTo>
                    <a:lnTo>
                      <a:pt x="351" y="183"/>
                    </a:lnTo>
                    <a:lnTo>
                      <a:pt x="364" y="188"/>
                    </a:lnTo>
                    <a:lnTo>
                      <a:pt x="376" y="192"/>
                    </a:lnTo>
                    <a:lnTo>
                      <a:pt x="388" y="199"/>
                    </a:lnTo>
                    <a:lnTo>
                      <a:pt x="399" y="203"/>
                    </a:lnTo>
                    <a:lnTo>
                      <a:pt x="411" y="210"/>
                    </a:lnTo>
                    <a:lnTo>
                      <a:pt x="422" y="214"/>
                    </a:lnTo>
                    <a:lnTo>
                      <a:pt x="433" y="220"/>
                    </a:lnTo>
                    <a:lnTo>
                      <a:pt x="444" y="225"/>
                    </a:lnTo>
                    <a:lnTo>
                      <a:pt x="455" y="231"/>
                    </a:lnTo>
                    <a:lnTo>
                      <a:pt x="463" y="235"/>
                    </a:lnTo>
                    <a:lnTo>
                      <a:pt x="473" y="239"/>
                    </a:lnTo>
                    <a:lnTo>
                      <a:pt x="480" y="243"/>
                    </a:lnTo>
                    <a:lnTo>
                      <a:pt x="489" y="248"/>
                    </a:lnTo>
                    <a:lnTo>
                      <a:pt x="496" y="251"/>
                    </a:lnTo>
                    <a:lnTo>
                      <a:pt x="503" y="255"/>
                    </a:lnTo>
                    <a:lnTo>
                      <a:pt x="510" y="259"/>
                    </a:lnTo>
                    <a:lnTo>
                      <a:pt x="515" y="264"/>
                    </a:lnTo>
                    <a:lnTo>
                      <a:pt x="526" y="270"/>
                    </a:lnTo>
                    <a:lnTo>
                      <a:pt x="536" y="277"/>
                    </a:lnTo>
                    <a:lnTo>
                      <a:pt x="541" y="280"/>
                    </a:lnTo>
                    <a:lnTo>
                      <a:pt x="547" y="284"/>
                    </a:lnTo>
                    <a:lnTo>
                      <a:pt x="554" y="287"/>
                    </a:lnTo>
                    <a:lnTo>
                      <a:pt x="560" y="290"/>
                    </a:lnTo>
                    <a:lnTo>
                      <a:pt x="571" y="296"/>
                    </a:lnTo>
                    <a:lnTo>
                      <a:pt x="582" y="303"/>
                    </a:lnTo>
                    <a:lnTo>
                      <a:pt x="588" y="306"/>
                    </a:lnTo>
                    <a:lnTo>
                      <a:pt x="595" y="310"/>
                    </a:lnTo>
                    <a:lnTo>
                      <a:pt x="601" y="313"/>
                    </a:lnTo>
                    <a:lnTo>
                      <a:pt x="607" y="317"/>
                    </a:lnTo>
                    <a:lnTo>
                      <a:pt x="612" y="320"/>
                    </a:lnTo>
                    <a:lnTo>
                      <a:pt x="619" y="324"/>
                    </a:lnTo>
                    <a:lnTo>
                      <a:pt x="625" y="326"/>
                    </a:lnTo>
                    <a:lnTo>
                      <a:pt x="632" y="329"/>
                    </a:lnTo>
                    <a:lnTo>
                      <a:pt x="637" y="333"/>
                    </a:lnTo>
                    <a:lnTo>
                      <a:pt x="642" y="336"/>
                    </a:lnTo>
                    <a:lnTo>
                      <a:pt x="649" y="340"/>
                    </a:lnTo>
                    <a:lnTo>
                      <a:pt x="656" y="343"/>
                    </a:lnTo>
                    <a:lnTo>
                      <a:pt x="667" y="348"/>
                    </a:lnTo>
                    <a:lnTo>
                      <a:pt x="678" y="355"/>
                    </a:lnTo>
                    <a:lnTo>
                      <a:pt x="683" y="357"/>
                    </a:lnTo>
                    <a:lnTo>
                      <a:pt x="690" y="361"/>
                    </a:lnTo>
                    <a:lnTo>
                      <a:pt x="696" y="363"/>
                    </a:lnTo>
                    <a:lnTo>
                      <a:pt x="703" y="366"/>
                    </a:lnTo>
                    <a:lnTo>
                      <a:pt x="712" y="370"/>
                    </a:lnTo>
                    <a:lnTo>
                      <a:pt x="723" y="376"/>
                    </a:lnTo>
                    <a:lnTo>
                      <a:pt x="733" y="381"/>
                    </a:lnTo>
                    <a:lnTo>
                      <a:pt x="742" y="385"/>
                    </a:lnTo>
                    <a:lnTo>
                      <a:pt x="751" y="391"/>
                    </a:lnTo>
                    <a:lnTo>
                      <a:pt x="759" y="395"/>
                    </a:lnTo>
                    <a:lnTo>
                      <a:pt x="767" y="399"/>
                    </a:lnTo>
                    <a:lnTo>
                      <a:pt x="775" y="403"/>
                    </a:lnTo>
                    <a:lnTo>
                      <a:pt x="781" y="406"/>
                    </a:lnTo>
                    <a:lnTo>
                      <a:pt x="787" y="408"/>
                    </a:lnTo>
                    <a:lnTo>
                      <a:pt x="792" y="411"/>
                    </a:lnTo>
                    <a:lnTo>
                      <a:pt x="797" y="413"/>
                    </a:lnTo>
                    <a:lnTo>
                      <a:pt x="802" y="415"/>
                    </a:lnTo>
                    <a:lnTo>
                      <a:pt x="805" y="417"/>
                    </a:lnTo>
                    <a:lnTo>
                      <a:pt x="853" y="385"/>
                    </a:lnTo>
                    <a:close/>
                  </a:path>
                </a:pathLst>
              </a:custGeom>
              <a:solidFill>
                <a:schemeClr val="tx1"/>
              </a:solidFill>
              <a:ln w="9525">
                <a:noFill/>
                <a:round/>
                <a:headEnd/>
                <a:tailEnd/>
              </a:ln>
            </p:spPr>
            <p:txBody>
              <a:bodyPr>
                <a:prstTxWarp prst="textNoShape">
                  <a:avLst/>
                </a:prstTxWarp>
              </a:bodyPr>
              <a:lstStyle/>
              <a:p>
                <a:endParaRPr lang="en-US"/>
              </a:p>
            </p:txBody>
          </p:sp>
          <p:sp>
            <p:nvSpPr>
              <p:cNvPr id="104495" name="Freeform 26"/>
              <p:cNvSpPr>
                <a:spLocks/>
              </p:cNvSpPr>
              <p:nvPr/>
            </p:nvSpPr>
            <p:spPr bwMode="auto">
              <a:xfrm>
                <a:off x="3766" y="1858"/>
                <a:ext cx="39" cy="402"/>
              </a:xfrm>
              <a:custGeom>
                <a:avLst/>
                <a:gdLst>
                  <a:gd name="T0" fmla="*/ 11 w 78"/>
                  <a:gd name="T1" fmla="*/ 11 h 804"/>
                  <a:gd name="T2" fmla="*/ 10 w 78"/>
                  <a:gd name="T3" fmla="*/ 23 h 804"/>
                  <a:gd name="T4" fmla="*/ 9 w 78"/>
                  <a:gd name="T5" fmla="*/ 34 h 804"/>
                  <a:gd name="T6" fmla="*/ 8 w 78"/>
                  <a:gd name="T7" fmla="*/ 47 h 804"/>
                  <a:gd name="T8" fmla="*/ 7 w 78"/>
                  <a:gd name="T9" fmla="*/ 63 h 804"/>
                  <a:gd name="T10" fmla="*/ 6 w 78"/>
                  <a:gd name="T11" fmla="*/ 80 h 804"/>
                  <a:gd name="T12" fmla="*/ 6 w 78"/>
                  <a:gd name="T13" fmla="*/ 100 h 804"/>
                  <a:gd name="T14" fmla="*/ 4 w 78"/>
                  <a:gd name="T15" fmla="*/ 119 h 804"/>
                  <a:gd name="T16" fmla="*/ 3 w 78"/>
                  <a:gd name="T17" fmla="*/ 141 h 804"/>
                  <a:gd name="T18" fmla="*/ 2 w 78"/>
                  <a:gd name="T19" fmla="*/ 163 h 804"/>
                  <a:gd name="T20" fmla="*/ 2 w 78"/>
                  <a:gd name="T21" fmla="*/ 186 h 804"/>
                  <a:gd name="T22" fmla="*/ 1 w 78"/>
                  <a:gd name="T23" fmla="*/ 208 h 804"/>
                  <a:gd name="T24" fmla="*/ 0 w 78"/>
                  <a:gd name="T25" fmla="*/ 229 h 804"/>
                  <a:gd name="T26" fmla="*/ 0 w 78"/>
                  <a:gd name="T27" fmla="*/ 252 h 804"/>
                  <a:gd name="T28" fmla="*/ 1 w 78"/>
                  <a:gd name="T29" fmla="*/ 273 h 804"/>
                  <a:gd name="T30" fmla="*/ 1 w 78"/>
                  <a:gd name="T31" fmla="*/ 293 h 804"/>
                  <a:gd name="T32" fmla="*/ 2 w 78"/>
                  <a:gd name="T33" fmla="*/ 312 h 804"/>
                  <a:gd name="T34" fmla="*/ 3 w 78"/>
                  <a:gd name="T35" fmla="*/ 329 h 804"/>
                  <a:gd name="T36" fmla="*/ 4 w 78"/>
                  <a:gd name="T37" fmla="*/ 344 h 804"/>
                  <a:gd name="T38" fmla="*/ 7 w 78"/>
                  <a:gd name="T39" fmla="*/ 357 h 804"/>
                  <a:gd name="T40" fmla="*/ 9 w 78"/>
                  <a:gd name="T41" fmla="*/ 368 h 804"/>
                  <a:gd name="T42" fmla="*/ 13 w 78"/>
                  <a:gd name="T43" fmla="*/ 380 h 804"/>
                  <a:gd name="T44" fmla="*/ 17 w 78"/>
                  <a:gd name="T45" fmla="*/ 392 h 804"/>
                  <a:gd name="T46" fmla="*/ 23 w 78"/>
                  <a:gd name="T47" fmla="*/ 401 h 804"/>
                  <a:gd name="T48" fmla="*/ 31 w 78"/>
                  <a:gd name="T49" fmla="*/ 401 h 804"/>
                  <a:gd name="T50" fmla="*/ 35 w 78"/>
                  <a:gd name="T51" fmla="*/ 389 h 804"/>
                  <a:gd name="T52" fmla="*/ 36 w 78"/>
                  <a:gd name="T53" fmla="*/ 378 h 804"/>
                  <a:gd name="T54" fmla="*/ 35 w 78"/>
                  <a:gd name="T55" fmla="*/ 366 h 804"/>
                  <a:gd name="T56" fmla="*/ 32 w 78"/>
                  <a:gd name="T57" fmla="*/ 353 h 804"/>
                  <a:gd name="T58" fmla="*/ 31 w 78"/>
                  <a:gd name="T59" fmla="*/ 344 h 804"/>
                  <a:gd name="T60" fmla="*/ 30 w 78"/>
                  <a:gd name="T61" fmla="*/ 333 h 804"/>
                  <a:gd name="T62" fmla="*/ 29 w 78"/>
                  <a:gd name="T63" fmla="*/ 320 h 804"/>
                  <a:gd name="T64" fmla="*/ 28 w 78"/>
                  <a:gd name="T65" fmla="*/ 307 h 804"/>
                  <a:gd name="T66" fmla="*/ 26 w 78"/>
                  <a:gd name="T67" fmla="*/ 290 h 804"/>
                  <a:gd name="T68" fmla="*/ 26 w 78"/>
                  <a:gd name="T69" fmla="*/ 273 h 804"/>
                  <a:gd name="T70" fmla="*/ 25 w 78"/>
                  <a:gd name="T71" fmla="*/ 255 h 804"/>
                  <a:gd name="T72" fmla="*/ 25 w 78"/>
                  <a:gd name="T73" fmla="*/ 236 h 804"/>
                  <a:gd name="T74" fmla="*/ 25 w 78"/>
                  <a:gd name="T75" fmla="*/ 215 h 804"/>
                  <a:gd name="T76" fmla="*/ 25 w 78"/>
                  <a:gd name="T77" fmla="*/ 195 h 804"/>
                  <a:gd name="T78" fmla="*/ 25 w 78"/>
                  <a:gd name="T79" fmla="*/ 173 h 804"/>
                  <a:gd name="T80" fmla="*/ 26 w 78"/>
                  <a:gd name="T81" fmla="*/ 153 h 804"/>
                  <a:gd name="T82" fmla="*/ 26 w 78"/>
                  <a:gd name="T83" fmla="*/ 131 h 804"/>
                  <a:gd name="T84" fmla="*/ 27 w 78"/>
                  <a:gd name="T85" fmla="*/ 110 h 804"/>
                  <a:gd name="T86" fmla="*/ 28 w 78"/>
                  <a:gd name="T87" fmla="*/ 91 h 804"/>
                  <a:gd name="T88" fmla="*/ 30 w 78"/>
                  <a:gd name="T89" fmla="*/ 71 h 804"/>
                  <a:gd name="T90" fmla="*/ 31 w 78"/>
                  <a:gd name="T91" fmla="*/ 52 h 804"/>
                  <a:gd name="T92" fmla="*/ 33 w 78"/>
                  <a:gd name="T93" fmla="*/ 36 h 804"/>
                  <a:gd name="T94" fmla="*/ 35 w 78"/>
                  <a:gd name="T95" fmla="*/ 20 h 804"/>
                  <a:gd name="T96" fmla="*/ 39 w 78"/>
                  <a:gd name="T97" fmla="*/ 6 h 804"/>
                  <a:gd name="T98" fmla="*/ 31 w 78"/>
                  <a:gd name="T99" fmla="*/ 0 h 804"/>
                  <a:gd name="T100" fmla="*/ 16 w 78"/>
                  <a:gd name="T101" fmla="*/ 6 h 804"/>
                  <a:gd name="T102" fmla="*/ 12 w 78"/>
                  <a:gd name="T103" fmla="*/ 8 h 8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
                  <a:gd name="T157" fmla="*/ 0 h 804"/>
                  <a:gd name="T158" fmla="*/ 78 w 78"/>
                  <a:gd name="T159" fmla="*/ 804 h 8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 h="804">
                    <a:moveTo>
                      <a:pt x="23" y="15"/>
                    </a:moveTo>
                    <a:lnTo>
                      <a:pt x="22" y="17"/>
                    </a:lnTo>
                    <a:lnTo>
                      <a:pt x="22" y="21"/>
                    </a:lnTo>
                    <a:lnTo>
                      <a:pt x="21" y="29"/>
                    </a:lnTo>
                    <a:lnTo>
                      <a:pt x="21" y="40"/>
                    </a:lnTo>
                    <a:lnTo>
                      <a:pt x="19" y="45"/>
                    </a:lnTo>
                    <a:lnTo>
                      <a:pt x="18" y="51"/>
                    </a:lnTo>
                    <a:lnTo>
                      <a:pt x="18" y="58"/>
                    </a:lnTo>
                    <a:lnTo>
                      <a:pt x="18" y="67"/>
                    </a:lnTo>
                    <a:lnTo>
                      <a:pt x="18" y="75"/>
                    </a:lnTo>
                    <a:lnTo>
                      <a:pt x="16" y="84"/>
                    </a:lnTo>
                    <a:lnTo>
                      <a:pt x="16" y="93"/>
                    </a:lnTo>
                    <a:lnTo>
                      <a:pt x="16" y="104"/>
                    </a:lnTo>
                    <a:lnTo>
                      <a:pt x="15" y="114"/>
                    </a:lnTo>
                    <a:lnTo>
                      <a:pt x="14" y="125"/>
                    </a:lnTo>
                    <a:lnTo>
                      <a:pt x="14" y="136"/>
                    </a:lnTo>
                    <a:lnTo>
                      <a:pt x="14" y="148"/>
                    </a:lnTo>
                    <a:lnTo>
                      <a:pt x="12" y="159"/>
                    </a:lnTo>
                    <a:lnTo>
                      <a:pt x="11" y="171"/>
                    </a:lnTo>
                    <a:lnTo>
                      <a:pt x="11" y="184"/>
                    </a:lnTo>
                    <a:lnTo>
                      <a:pt x="11" y="199"/>
                    </a:lnTo>
                    <a:lnTo>
                      <a:pt x="10" y="211"/>
                    </a:lnTo>
                    <a:lnTo>
                      <a:pt x="8" y="225"/>
                    </a:lnTo>
                    <a:lnTo>
                      <a:pt x="8" y="238"/>
                    </a:lnTo>
                    <a:lnTo>
                      <a:pt x="8" y="253"/>
                    </a:lnTo>
                    <a:lnTo>
                      <a:pt x="7" y="266"/>
                    </a:lnTo>
                    <a:lnTo>
                      <a:pt x="5" y="281"/>
                    </a:lnTo>
                    <a:lnTo>
                      <a:pt x="5" y="296"/>
                    </a:lnTo>
                    <a:lnTo>
                      <a:pt x="5" y="311"/>
                    </a:lnTo>
                    <a:lnTo>
                      <a:pt x="4" y="326"/>
                    </a:lnTo>
                    <a:lnTo>
                      <a:pt x="3" y="341"/>
                    </a:lnTo>
                    <a:lnTo>
                      <a:pt x="3" y="354"/>
                    </a:lnTo>
                    <a:lnTo>
                      <a:pt x="3" y="371"/>
                    </a:lnTo>
                    <a:lnTo>
                      <a:pt x="1" y="385"/>
                    </a:lnTo>
                    <a:lnTo>
                      <a:pt x="1" y="400"/>
                    </a:lnTo>
                    <a:lnTo>
                      <a:pt x="1" y="415"/>
                    </a:lnTo>
                    <a:lnTo>
                      <a:pt x="1" y="430"/>
                    </a:lnTo>
                    <a:lnTo>
                      <a:pt x="0" y="443"/>
                    </a:lnTo>
                    <a:lnTo>
                      <a:pt x="0" y="458"/>
                    </a:lnTo>
                    <a:lnTo>
                      <a:pt x="0" y="473"/>
                    </a:lnTo>
                    <a:lnTo>
                      <a:pt x="0" y="490"/>
                    </a:lnTo>
                    <a:lnTo>
                      <a:pt x="0" y="503"/>
                    </a:lnTo>
                    <a:lnTo>
                      <a:pt x="0" y="517"/>
                    </a:lnTo>
                    <a:lnTo>
                      <a:pt x="0" y="531"/>
                    </a:lnTo>
                    <a:lnTo>
                      <a:pt x="1" y="546"/>
                    </a:lnTo>
                    <a:lnTo>
                      <a:pt x="1" y="560"/>
                    </a:lnTo>
                    <a:lnTo>
                      <a:pt x="1" y="572"/>
                    </a:lnTo>
                    <a:lnTo>
                      <a:pt x="1" y="586"/>
                    </a:lnTo>
                    <a:lnTo>
                      <a:pt x="1" y="599"/>
                    </a:lnTo>
                    <a:lnTo>
                      <a:pt x="1" y="612"/>
                    </a:lnTo>
                    <a:lnTo>
                      <a:pt x="3" y="624"/>
                    </a:lnTo>
                    <a:lnTo>
                      <a:pt x="3" y="636"/>
                    </a:lnTo>
                    <a:lnTo>
                      <a:pt x="5" y="647"/>
                    </a:lnTo>
                    <a:lnTo>
                      <a:pt x="5" y="658"/>
                    </a:lnTo>
                    <a:lnTo>
                      <a:pt x="7" y="669"/>
                    </a:lnTo>
                    <a:lnTo>
                      <a:pt x="8" y="679"/>
                    </a:lnTo>
                    <a:lnTo>
                      <a:pt x="8" y="688"/>
                    </a:lnTo>
                    <a:lnTo>
                      <a:pt x="10" y="698"/>
                    </a:lnTo>
                    <a:lnTo>
                      <a:pt x="12" y="707"/>
                    </a:lnTo>
                    <a:lnTo>
                      <a:pt x="14" y="714"/>
                    </a:lnTo>
                    <a:lnTo>
                      <a:pt x="16" y="724"/>
                    </a:lnTo>
                    <a:lnTo>
                      <a:pt x="18" y="729"/>
                    </a:lnTo>
                    <a:lnTo>
                      <a:pt x="18" y="736"/>
                    </a:lnTo>
                    <a:lnTo>
                      <a:pt x="19" y="743"/>
                    </a:lnTo>
                    <a:lnTo>
                      <a:pt x="22" y="748"/>
                    </a:lnTo>
                    <a:lnTo>
                      <a:pt x="25" y="759"/>
                    </a:lnTo>
                    <a:lnTo>
                      <a:pt x="29" y="769"/>
                    </a:lnTo>
                    <a:lnTo>
                      <a:pt x="31" y="777"/>
                    </a:lnTo>
                    <a:lnTo>
                      <a:pt x="34" y="784"/>
                    </a:lnTo>
                    <a:lnTo>
                      <a:pt x="38" y="789"/>
                    </a:lnTo>
                    <a:lnTo>
                      <a:pt x="41" y="795"/>
                    </a:lnTo>
                    <a:lnTo>
                      <a:pt x="46" y="802"/>
                    </a:lnTo>
                    <a:lnTo>
                      <a:pt x="52" y="804"/>
                    </a:lnTo>
                    <a:lnTo>
                      <a:pt x="56" y="804"/>
                    </a:lnTo>
                    <a:lnTo>
                      <a:pt x="62" y="802"/>
                    </a:lnTo>
                    <a:lnTo>
                      <a:pt x="64" y="795"/>
                    </a:lnTo>
                    <a:lnTo>
                      <a:pt x="68" y="788"/>
                    </a:lnTo>
                    <a:lnTo>
                      <a:pt x="70" y="777"/>
                    </a:lnTo>
                    <a:lnTo>
                      <a:pt x="71" y="767"/>
                    </a:lnTo>
                    <a:lnTo>
                      <a:pt x="71" y="761"/>
                    </a:lnTo>
                    <a:lnTo>
                      <a:pt x="71" y="755"/>
                    </a:lnTo>
                    <a:lnTo>
                      <a:pt x="71" y="748"/>
                    </a:lnTo>
                    <a:lnTo>
                      <a:pt x="71" y="744"/>
                    </a:lnTo>
                    <a:lnTo>
                      <a:pt x="70" y="732"/>
                    </a:lnTo>
                    <a:lnTo>
                      <a:pt x="68" y="722"/>
                    </a:lnTo>
                    <a:lnTo>
                      <a:pt x="66" y="714"/>
                    </a:lnTo>
                    <a:lnTo>
                      <a:pt x="64" y="706"/>
                    </a:lnTo>
                    <a:lnTo>
                      <a:pt x="64" y="699"/>
                    </a:lnTo>
                    <a:lnTo>
                      <a:pt x="63" y="694"/>
                    </a:lnTo>
                    <a:lnTo>
                      <a:pt x="62" y="688"/>
                    </a:lnTo>
                    <a:lnTo>
                      <a:pt x="62" y="683"/>
                    </a:lnTo>
                    <a:lnTo>
                      <a:pt x="60" y="673"/>
                    </a:lnTo>
                    <a:lnTo>
                      <a:pt x="59" y="666"/>
                    </a:lnTo>
                    <a:lnTo>
                      <a:pt x="59" y="657"/>
                    </a:lnTo>
                    <a:lnTo>
                      <a:pt x="59" y="650"/>
                    </a:lnTo>
                    <a:lnTo>
                      <a:pt x="57" y="640"/>
                    </a:lnTo>
                    <a:lnTo>
                      <a:pt x="56" y="632"/>
                    </a:lnTo>
                    <a:lnTo>
                      <a:pt x="55" y="621"/>
                    </a:lnTo>
                    <a:lnTo>
                      <a:pt x="55" y="613"/>
                    </a:lnTo>
                    <a:lnTo>
                      <a:pt x="55" y="602"/>
                    </a:lnTo>
                    <a:lnTo>
                      <a:pt x="53" y="591"/>
                    </a:lnTo>
                    <a:lnTo>
                      <a:pt x="52" y="580"/>
                    </a:lnTo>
                    <a:lnTo>
                      <a:pt x="52" y="569"/>
                    </a:lnTo>
                    <a:lnTo>
                      <a:pt x="51" y="557"/>
                    </a:lnTo>
                    <a:lnTo>
                      <a:pt x="51" y="546"/>
                    </a:lnTo>
                    <a:lnTo>
                      <a:pt x="51" y="534"/>
                    </a:lnTo>
                    <a:lnTo>
                      <a:pt x="51" y="521"/>
                    </a:lnTo>
                    <a:lnTo>
                      <a:pt x="49" y="509"/>
                    </a:lnTo>
                    <a:lnTo>
                      <a:pt x="49" y="495"/>
                    </a:lnTo>
                    <a:lnTo>
                      <a:pt x="49" y="483"/>
                    </a:lnTo>
                    <a:lnTo>
                      <a:pt x="49" y="471"/>
                    </a:lnTo>
                    <a:lnTo>
                      <a:pt x="49" y="457"/>
                    </a:lnTo>
                    <a:lnTo>
                      <a:pt x="49" y="443"/>
                    </a:lnTo>
                    <a:lnTo>
                      <a:pt x="49" y="430"/>
                    </a:lnTo>
                    <a:lnTo>
                      <a:pt x="49" y="417"/>
                    </a:lnTo>
                    <a:lnTo>
                      <a:pt x="49" y="402"/>
                    </a:lnTo>
                    <a:lnTo>
                      <a:pt x="49" y="389"/>
                    </a:lnTo>
                    <a:lnTo>
                      <a:pt x="49" y="374"/>
                    </a:lnTo>
                    <a:lnTo>
                      <a:pt x="49" y="361"/>
                    </a:lnTo>
                    <a:lnTo>
                      <a:pt x="49" y="346"/>
                    </a:lnTo>
                    <a:lnTo>
                      <a:pt x="49" y="333"/>
                    </a:lnTo>
                    <a:lnTo>
                      <a:pt x="49" y="318"/>
                    </a:lnTo>
                    <a:lnTo>
                      <a:pt x="51" y="305"/>
                    </a:lnTo>
                    <a:lnTo>
                      <a:pt x="51" y="290"/>
                    </a:lnTo>
                    <a:lnTo>
                      <a:pt x="51" y="275"/>
                    </a:lnTo>
                    <a:lnTo>
                      <a:pt x="51" y="261"/>
                    </a:lnTo>
                    <a:lnTo>
                      <a:pt x="52" y="249"/>
                    </a:lnTo>
                    <a:lnTo>
                      <a:pt x="52" y="234"/>
                    </a:lnTo>
                    <a:lnTo>
                      <a:pt x="53" y="220"/>
                    </a:lnTo>
                    <a:lnTo>
                      <a:pt x="55" y="208"/>
                    </a:lnTo>
                    <a:lnTo>
                      <a:pt x="55" y="194"/>
                    </a:lnTo>
                    <a:lnTo>
                      <a:pt x="55" y="181"/>
                    </a:lnTo>
                    <a:lnTo>
                      <a:pt x="56" y="168"/>
                    </a:lnTo>
                    <a:lnTo>
                      <a:pt x="57" y="155"/>
                    </a:lnTo>
                    <a:lnTo>
                      <a:pt x="59" y="142"/>
                    </a:lnTo>
                    <a:lnTo>
                      <a:pt x="59" y="129"/>
                    </a:lnTo>
                    <a:lnTo>
                      <a:pt x="60" y="117"/>
                    </a:lnTo>
                    <a:lnTo>
                      <a:pt x="62" y="104"/>
                    </a:lnTo>
                    <a:lnTo>
                      <a:pt x="64" y="93"/>
                    </a:lnTo>
                    <a:lnTo>
                      <a:pt x="64" y="82"/>
                    </a:lnTo>
                    <a:lnTo>
                      <a:pt x="66" y="71"/>
                    </a:lnTo>
                    <a:lnTo>
                      <a:pt x="67" y="59"/>
                    </a:lnTo>
                    <a:lnTo>
                      <a:pt x="70" y="50"/>
                    </a:lnTo>
                    <a:lnTo>
                      <a:pt x="70" y="40"/>
                    </a:lnTo>
                    <a:lnTo>
                      <a:pt x="74" y="30"/>
                    </a:lnTo>
                    <a:lnTo>
                      <a:pt x="74" y="21"/>
                    </a:lnTo>
                    <a:lnTo>
                      <a:pt x="78" y="11"/>
                    </a:lnTo>
                    <a:lnTo>
                      <a:pt x="75" y="4"/>
                    </a:lnTo>
                    <a:lnTo>
                      <a:pt x="70" y="0"/>
                    </a:lnTo>
                    <a:lnTo>
                      <a:pt x="62" y="0"/>
                    </a:lnTo>
                    <a:lnTo>
                      <a:pt x="52" y="4"/>
                    </a:lnTo>
                    <a:lnTo>
                      <a:pt x="40" y="7"/>
                    </a:lnTo>
                    <a:lnTo>
                      <a:pt x="31" y="11"/>
                    </a:lnTo>
                    <a:lnTo>
                      <a:pt x="25" y="14"/>
                    </a:lnTo>
                    <a:lnTo>
                      <a:pt x="23" y="15"/>
                    </a:lnTo>
                    <a:close/>
                  </a:path>
                </a:pathLst>
              </a:custGeom>
              <a:solidFill>
                <a:schemeClr val="tx1"/>
              </a:solidFill>
              <a:ln w="9525">
                <a:noFill/>
                <a:round/>
                <a:headEnd/>
                <a:tailEnd/>
              </a:ln>
            </p:spPr>
            <p:txBody>
              <a:bodyPr>
                <a:prstTxWarp prst="textNoShape">
                  <a:avLst/>
                </a:prstTxWarp>
              </a:bodyPr>
              <a:lstStyle/>
              <a:p>
                <a:endParaRPr lang="en-US"/>
              </a:p>
            </p:txBody>
          </p:sp>
          <p:sp>
            <p:nvSpPr>
              <p:cNvPr id="104496" name="Freeform 27"/>
              <p:cNvSpPr>
                <a:spLocks/>
              </p:cNvSpPr>
              <p:nvPr/>
            </p:nvSpPr>
            <p:spPr bwMode="auto">
              <a:xfrm>
                <a:off x="3366" y="1820"/>
                <a:ext cx="365" cy="295"/>
              </a:xfrm>
              <a:custGeom>
                <a:avLst/>
                <a:gdLst>
                  <a:gd name="T0" fmla="*/ 358 w 730"/>
                  <a:gd name="T1" fmla="*/ 2 h 590"/>
                  <a:gd name="T2" fmla="*/ 346 w 730"/>
                  <a:gd name="T3" fmla="*/ 10 h 590"/>
                  <a:gd name="T4" fmla="*/ 335 w 730"/>
                  <a:gd name="T5" fmla="*/ 17 h 590"/>
                  <a:gd name="T6" fmla="*/ 321 w 730"/>
                  <a:gd name="T7" fmla="*/ 25 h 590"/>
                  <a:gd name="T8" fmla="*/ 305 w 730"/>
                  <a:gd name="T9" fmla="*/ 36 h 590"/>
                  <a:gd name="T10" fmla="*/ 287 w 730"/>
                  <a:gd name="T11" fmla="*/ 47 h 590"/>
                  <a:gd name="T12" fmla="*/ 268 w 730"/>
                  <a:gd name="T13" fmla="*/ 60 h 590"/>
                  <a:gd name="T14" fmla="*/ 247 w 730"/>
                  <a:gd name="T15" fmla="*/ 74 h 590"/>
                  <a:gd name="T16" fmla="*/ 225 w 730"/>
                  <a:gd name="T17" fmla="*/ 89 h 590"/>
                  <a:gd name="T18" fmla="*/ 203 w 730"/>
                  <a:gd name="T19" fmla="*/ 105 h 590"/>
                  <a:gd name="T20" fmla="*/ 181 w 730"/>
                  <a:gd name="T21" fmla="*/ 120 h 590"/>
                  <a:gd name="T22" fmla="*/ 158 w 730"/>
                  <a:gd name="T23" fmla="*/ 138 h 590"/>
                  <a:gd name="T24" fmla="*/ 136 w 730"/>
                  <a:gd name="T25" fmla="*/ 154 h 590"/>
                  <a:gd name="T26" fmla="*/ 114 w 730"/>
                  <a:gd name="T27" fmla="*/ 171 h 590"/>
                  <a:gd name="T28" fmla="*/ 94 w 730"/>
                  <a:gd name="T29" fmla="*/ 189 h 590"/>
                  <a:gd name="T30" fmla="*/ 74 w 730"/>
                  <a:gd name="T31" fmla="*/ 204 h 590"/>
                  <a:gd name="T32" fmla="*/ 56 w 730"/>
                  <a:gd name="T33" fmla="*/ 221 h 590"/>
                  <a:gd name="T34" fmla="*/ 41 w 730"/>
                  <a:gd name="T35" fmla="*/ 237 h 590"/>
                  <a:gd name="T36" fmla="*/ 27 w 730"/>
                  <a:gd name="T37" fmla="*/ 252 h 590"/>
                  <a:gd name="T38" fmla="*/ 15 w 730"/>
                  <a:gd name="T39" fmla="*/ 267 h 590"/>
                  <a:gd name="T40" fmla="*/ 7 w 730"/>
                  <a:gd name="T41" fmla="*/ 279 h 590"/>
                  <a:gd name="T42" fmla="*/ 1 w 730"/>
                  <a:gd name="T43" fmla="*/ 291 h 590"/>
                  <a:gd name="T44" fmla="*/ 3 w 730"/>
                  <a:gd name="T45" fmla="*/ 295 h 590"/>
                  <a:gd name="T46" fmla="*/ 13 w 730"/>
                  <a:gd name="T47" fmla="*/ 291 h 590"/>
                  <a:gd name="T48" fmla="*/ 22 w 730"/>
                  <a:gd name="T49" fmla="*/ 285 h 590"/>
                  <a:gd name="T50" fmla="*/ 33 w 730"/>
                  <a:gd name="T51" fmla="*/ 278 h 590"/>
                  <a:gd name="T52" fmla="*/ 46 w 730"/>
                  <a:gd name="T53" fmla="*/ 267 h 590"/>
                  <a:gd name="T54" fmla="*/ 60 w 730"/>
                  <a:gd name="T55" fmla="*/ 257 h 590"/>
                  <a:gd name="T56" fmla="*/ 76 w 730"/>
                  <a:gd name="T57" fmla="*/ 246 h 590"/>
                  <a:gd name="T58" fmla="*/ 92 w 730"/>
                  <a:gd name="T59" fmla="*/ 232 h 590"/>
                  <a:gd name="T60" fmla="*/ 108 w 730"/>
                  <a:gd name="T61" fmla="*/ 219 h 590"/>
                  <a:gd name="T62" fmla="*/ 125 w 730"/>
                  <a:gd name="T63" fmla="*/ 205 h 590"/>
                  <a:gd name="T64" fmla="*/ 142 w 730"/>
                  <a:gd name="T65" fmla="*/ 191 h 590"/>
                  <a:gd name="T66" fmla="*/ 158 w 730"/>
                  <a:gd name="T67" fmla="*/ 177 h 590"/>
                  <a:gd name="T68" fmla="*/ 174 w 730"/>
                  <a:gd name="T69" fmla="*/ 165 h 590"/>
                  <a:gd name="T70" fmla="*/ 189 w 730"/>
                  <a:gd name="T71" fmla="*/ 153 h 590"/>
                  <a:gd name="T72" fmla="*/ 203 w 730"/>
                  <a:gd name="T73" fmla="*/ 143 h 590"/>
                  <a:gd name="T74" fmla="*/ 214 w 730"/>
                  <a:gd name="T75" fmla="*/ 133 h 590"/>
                  <a:gd name="T76" fmla="*/ 225 w 730"/>
                  <a:gd name="T77" fmla="*/ 126 h 590"/>
                  <a:gd name="T78" fmla="*/ 237 w 730"/>
                  <a:gd name="T79" fmla="*/ 119 h 590"/>
                  <a:gd name="T80" fmla="*/ 253 w 730"/>
                  <a:gd name="T81" fmla="*/ 109 h 590"/>
                  <a:gd name="T82" fmla="*/ 270 w 730"/>
                  <a:gd name="T83" fmla="*/ 97 h 590"/>
                  <a:gd name="T84" fmla="*/ 287 w 730"/>
                  <a:gd name="T85" fmla="*/ 85 h 590"/>
                  <a:gd name="T86" fmla="*/ 303 w 730"/>
                  <a:gd name="T87" fmla="*/ 73 h 590"/>
                  <a:gd name="T88" fmla="*/ 320 w 730"/>
                  <a:gd name="T89" fmla="*/ 62 h 590"/>
                  <a:gd name="T90" fmla="*/ 333 w 730"/>
                  <a:gd name="T91" fmla="*/ 51 h 590"/>
                  <a:gd name="T92" fmla="*/ 345 w 730"/>
                  <a:gd name="T93" fmla="*/ 42 h 590"/>
                  <a:gd name="T94" fmla="*/ 354 w 730"/>
                  <a:gd name="T95" fmla="*/ 35 h 590"/>
                  <a:gd name="T96" fmla="*/ 361 w 730"/>
                  <a:gd name="T97" fmla="*/ 30 h 590"/>
                  <a:gd name="T98" fmla="*/ 361 w 730"/>
                  <a:gd name="T99" fmla="*/ 0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30"/>
                  <a:gd name="T151" fmla="*/ 0 h 590"/>
                  <a:gd name="T152" fmla="*/ 730 w 730"/>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30" h="590">
                    <a:moveTo>
                      <a:pt x="722" y="0"/>
                    </a:moveTo>
                    <a:lnTo>
                      <a:pt x="721" y="0"/>
                    </a:lnTo>
                    <a:lnTo>
                      <a:pt x="715" y="4"/>
                    </a:lnTo>
                    <a:lnTo>
                      <a:pt x="707" y="8"/>
                    </a:lnTo>
                    <a:lnTo>
                      <a:pt x="697" y="16"/>
                    </a:lnTo>
                    <a:lnTo>
                      <a:pt x="691" y="19"/>
                    </a:lnTo>
                    <a:lnTo>
                      <a:pt x="684" y="23"/>
                    </a:lnTo>
                    <a:lnTo>
                      <a:pt x="677" y="27"/>
                    </a:lnTo>
                    <a:lnTo>
                      <a:pt x="669" y="33"/>
                    </a:lnTo>
                    <a:lnTo>
                      <a:pt x="659" y="38"/>
                    </a:lnTo>
                    <a:lnTo>
                      <a:pt x="651" y="43"/>
                    </a:lnTo>
                    <a:lnTo>
                      <a:pt x="641" y="50"/>
                    </a:lnTo>
                    <a:lnTo>
                      <a:pt x="630" y="57"/>
                    </a:lnTo>
                    <a:lnTo>
                      <a:pt x="619" y="64"/>
                    </a:lnTo>
                    <a:lnTo>
                      <a:pt x="609" y="71"/>
                    </a:lnTo>
                    <a:lnTo>
                      <a:pt x="596" y="78"/>
                    </a:lnTo>
                    <a:lnTo>
                      <a:pt x="585" y="86"/>
                    </a:lnTo>
                    <a:lnTo>
                      <a:pt x="573" y="93"/>
                    </a:lnTo>
                    <a:lnTo>
                      <a:pt x="561" y="102"/>
                    </a:lnTo>
                    <a:lnTo>
                      <a:pt x="547" y="110"/>
                    </a:lnTo>
                    <a:lnTo>
                      <a:pt x="535" y="120"/>
                    </a:lnTo>
                    <a:lnTo>
                      <a:pt x="521" y="128"/>
                    </a:lnTo>
                    <a:lnTo>
                      <a:pt x="507" y="138"/>
                    </a:lnTo>
                    <a:lnTo>
                      <a:pt x="494" y="147"/>
                    </a:lnTo>
                    <a:lnTo>
                      <a:pt x="480" y="158"/>
                    </a:lnTo>
                    <a:lnTo>
                      <a:pt x="465" y="168"/>
                    </a:lnTo>
                    <a:lnTo>
                      <a:pt x="450" y="177"/>
                    </a:lnTo>
                    <a:lnTo>
                      <a:pt x="436" y="188"/>
                    </a:lnTo>
                    <a:lnTo>
                      <a:pt x="423" y="199"/>
                    </a:lnTo>
                    <a:lnTo>
                      <a:pt x="406" y="209"/>
                    </a:lnTo>
                    <a:lnTo>
                      <a:pt x="391" y="218"/>
                    </a:lnTo>
                    <a:lnTo>
                      <a:pt x="376" y="229"/>
                    </a:lnTo>
                    <a:lnTo>
                      <a:pt x="362" y="240"/>
                    </a:lnTo>
                    <a:lnTo>
                      <a:pt x="346" y="251"/>
                    </a:lnTo>
                    <a:lnTo>
                      <a:pt x="331" y="264"/>
                    </a:lnTo>
                    <a:lnTo>
                      <a:pt x="316" y="275"/>
                    </a:lnTo>
                    <a:lnTo>
                      <a:pt x="302" y="285"/>
                    </a:lnTo>
                    <a:lnTo>
                      <a:pt x="286" y="295"/>
                    </a:lnTo>
                    <a:lnTo>
                      <a:pt x="272" y="307"/>
                    </a:lnTo>
                    <a:lnTo>
                      <a:pt x="257" y="318"/>
                    </a:lnTo>
                    <a:lnTo>
                      <a:pt x="242" y="331"/>
                    </a:lnTo>
                    <a:lnTo>
                      <a:pt x="227" y="342"/>
                    </a:lnTo>
                    <a:lnTo>
                      <a:pt x="213" y="352"/>
                    </a:lnTo>
                    <a:lnTo>
                      <a:pt x="201" y="365"/>
                    </a:lnTo>
                    <a:lnTo>
                      <a:pt x="187" y="377"/>
                    </a:lnTo>
                    <a:lnTo>
                      <a:pt x="174" y="387"/>
                    </a:lnTo>
                    <a:lnTo>
                      <a:pt x="160" y="398"/>
                    </a:lnTo>
                    <a:lnTo>
                      <a:pt x="148" y="407"/>
                    </a:lnTo>
                    <a:lnTo>
                      <a:pt x="135" y="419"/>
                    </a:lnTo>
                    <a:lnTo>
                      <a:pt x="123" y="429"/>
                    </a:lnTo>
                    <a:lnTo>
                      <a:pt x="112" y="441"/>
                    </a:lnTo>
                    <a:lnTo>
                      <a:pt x="101" y="451"/>
                    </a:lnTo>
                    <a:lnTo>
                      <a:pt x="92" y="463"/>
                    </a:lnTo>
                    <a:lnTo>
                      <a:pt x="81" y="473"/>
                    </a:lnTo>
                    <a:lnTo>
                      <a:pt x="71" y="484"/>
                    </a:lnTo>
                    <a:lnTo>
                      <a:pt x="62" y="493"/>
                    </a:lnTo>
                    <a:lnTo>
                      <a:pt x="53" y="504"/>
                    </a:lnTo>
                    <a:lnTo>
                      <a:pt x="44" y="514"/>
                    </a:lnTo>
                    <a:lnTo>
                      <a:pt x="37" y="523"/>
                    </a:lnTo>
                    <a:lnTo>
                      <a:pt x="30" y="533"/>
                    </a:lnTo>
                    <a:lnTo>
                      <a:pt x="25" y="543"/>
                    </a:lnTo>
                    <a:lnTo>
                      <a:pt x="19" y="549"/>
                    </a:lnTo>
                    <a:lnTo>
                      <a:pt x="14" y="558"/>
                    </a:lnTo>
                    <a:lnTo>
                      <a:pt x="8" y="564"/>
                    </a:lnTo>
                    <a:lnTo>
                      <a:pt x="5" y="570"/>
                    </a:lnTo>
                    <a:lnTo>
                      <a:pt x="1" y="581"/>
                    </a:lnTo>
                    <a:lnTo>
                      <a:pt x="0" y="586"/>
                    </a:lnTo>
                    <a:lnTo>
                      <a:pt x="1" y="590"/>
                    </a:lnTo>
                    <a:lnTo>
                      <a:pt x="5" y="590"/>
                    </a:lnTo>
                    <a:lnTo>
                      <a:pt x="12" y="589"/>
                    </a:lnTo>
                    <a:lnTo>
                      <a:pt x="22" y="585"/>
                    </a:lnTo>
                    <a:lnTo>
                      <a:pt x="26" y="581"/>
                    </a:lnTo>
                    <a:lnTo>
                      <a:pt x="31" y="578"/>
                    </a:lnTo>
                    <a:lnTo>
                      <a:pt x="38" y="574"/>
                    </a:lnTo>
                    <a:lnTo>
                      <a:pt x="44" y="570"/>
                    </a:lnTo>
                    <a:lnTo>
                      <a:pt x="51" y="566"/>
                    </a:lnTo>
                    <a:lnTo>
                      <a:pt x="59" y="560"/>
                    </a:lnTo>
                    <a:lnTo>
                      <a:pt x="66" y="555"/>
                    </a:lnTo>
                    <a:lnTo>
                      <a:pt x="75" y="549"/>
                    </a:lnTo>
                    <a:lnTo>
                      <a:pt x="83" y="541"/>
                    </a:lnTo>
                    <a:lnTo>
                      <a:pt x="92" y="534"/>
                    </a:lnTo>
                    <a:lnTo>
                      <a:pt x="101" y="528"/>
                    </a:lnTo>
                    <a:lnTo>
                      <a:pt x="111" y="521"/>
                    </a:lnTo>
                    <a:lnTo>
                      <a:pt x="120" y="514"/>
                    </a:lnTo>
                    <a:lnTo>
                      <a:pt x="130" y="506"/>
                    </a:lnTo>
                    <a:lnTo>
                      <a:pt x="141" y="499"/>
                    </a:lnTo>
                    <a:lnTo>
                      <a:pt x="152" y="491"/>
                    </a:lnTo>
                    <a:lnTo>
                      <a:pt x="161" y="481"/>
                    </a:lnTo>
                    <a:lnTo>
                      <a:pt x="172" y="473"/>
                    </a:lnTo>
                    <a:lnTo>
                      <a:pt x="183" y="463"/>
                    </a:lnTo>
                    <a:lnTo>
                      <a:pt x="194" y="455"/>
                    </a:lnTo>
                    <a:lnTo>
                      <a:pt x="205" y="445"/>
                    </a:lnTo>
                    <a:lnTo>
                      <a:pt x="216" y="437"/>
                    </a:lnTo>
                    <a:lnTo>
                      <a:pt x="227" y="428"/>
                    </a:lnTo>
                    <a:lnTo>
                      <a:pt x="239" y="418"/>
                    </a:lnTo>
                    <a:lnTo>
                      <a:pt x="250" y="409"/>
                    </a:lnTo>
                    <a:lnTo>
                      <a:pt x="261" y="399"/>
                    </a:lnTo>
                    <a:lnTo>
                      <a:pt x="272" y="389"/>
                    </a:lnTo>
                    <a:lnTo>
                      <a:pt x="283" y="381"/>
                    </a:lnTo>
                    <a:lnTo>
                      <a:pt x="294" y="372"/>
                    </a:lnTo>
                    <a:lnTo>
                      <a:pt x="305" y="362"/>
                    </a:lnTo>
                    <a:lnTo>
                      <a:pt x="316" y="354"/>
                    </a:lnTo>
                    <a:lnTo>
                      <a:pt x="327" y="346"/>
                    </a:lnTo>
                    <a:lnTo>
                      <a:pt x="338" y="336"/>
                    </a:lnTo>
                    <a:lnTo>
                      <a:pt x="347" y="329"/>
                    </a:lnTo>
                    <a:lnTo>
                      <a:pt x="357" y="321"/>
                    </a:lnTo>
                    <a:lnTo>
                      <a:pt x="368" y="313"/>
                    </a:lnTo>
                    <a:lnTo>
                      <a:pt x="377" y="305"/>
                    </a:lnTo>
                    <a:lnTo>
                      <a:pt x="387" y="298"/>
                    </a:lnTo>
                    <a:lnTo>
                      <a:pt x="395" y="291"/>
                    </a:lnTo>
                    <a:lnTo>
                      <a:pt x="405" y="285"/>
                    </a:lnTo>
                    <a:lnTo>
                      <a:pt x="413" y="279"/>
                    </a:lnTo>
                    <a:lnTo>
                      <a:pt x="421" y="272"/>
                    </a:lnTo>
                    <a:lnTo>
                      <a:pt x="428" y="265"/>
                    </a:lnTo>
                    <a:lnTo>
                      <a:pt x="438" y="261"/>
                    </a:lnTo>
                    <a:lnTo>
                      <a:pt x="443" y="255"/>
                    </a:lnTo>
                    <a:lnTo>
                      <a:pt x="450" y="251"/>
                    </a:lnTo>
                    <a:lnTo>
                      <a:pt x="457" y="249"/>
                    </a:lnTo>
                    <a:lnTo>
                      <a:pt x="464" y="244"/>
                    </a:lnTo>
                    <a:lnTo>
                      <a:pt x="473" y="238"/>
                    </a:lnTo>
                    <a:lnTo>
                      <a:pt x="484" y="231"/>
                    </a:lnTo>
                    <a:lnTo>
                      <a:pt x="495" y="224"/>
                    </a:lnTo>
                    <a:lnTo>
                      <a:pt x="506" y="217"/>
                    </a:lnTo>
                    <a:lnTo>
                      <a:pt x="517" y="209"/>
                    </a:lnTo>
                    <a:lnTo>
                      <a:pt x="529" y="201"/>
                    </a:lnTo>
                    <a:lnTo>
                      <a:pt x="540" y="194"/>
                    </a:lnTo>
                    <a:lnTo>
                      <a:pt x="551" y="186"/>
                    </a:lnTo>
                    <a:lnTo>
                      <a:pt x="562" y="177"/>
                    </a:lnTo>
                    <a:lnTo>
                      <a:pt x="573" y="169"/>
                    </a:lnTo>
                    <a:lnTo>
                      <a:pt x="584" y="161"/>
                    </a:lnTo>
                    <a:lnTo>
                      <a:pt x="596" y="154"/>
                    </a:lnTo>
                    <a:lnTo>
                      <a:pt x="606" y="146"/>
                    </a:lnTo>
                    <a:lnTo>
                      <a:pt x="617" y="138"/>
                    </a:lnTo>
                    <a:lnTo>
                      <a:pt x="628" y="131"/>
                    </a:lnTo>
                    <a:lnTo>
                      <a:pt x="639" y="124"/>
                    </a:lnTo>
                    <a:lnTo>
                      <a:pt x="647" y="117"/>
                    </a:lnTo>
                    <a:lnTo>
                      <a:pt x="656" y="109"/>
                    </a:lnTo>
                    <a:lnTo>
                      <a:pt x="666" y="102"/>
                    </a:lnTo>
                    <a:lnTo>
                      <a:pt x="674" y="97"/>
                    </a:lnTo>
                    <a:lnTo>
                      <a:pt x="682" y="90"/>
                    </a:lnTo>
                    <a:lnTo>
                      <a:pt x="689" y="84"/>
                    </a:lnTo>
                    <a:lnTo>
                      <a:pt x="696" y="79"/>
                    </a:lnTo>
                    <a:lnTo>
                      <a:pt x="703" y="75"/>
                    </a:lnTo>
                    <a:lnTo>
                      <a:pt x="708" y="69"/>
                    </a:lnTo>
                    <a:lnTo>
                      <a:pt x="714" y="67"/>
                    </a:lnTo>
                    <a:lnTo>
                      <a:pt x="718" y="63"/>
                    </a:lnTo>
                    <a:lnTo>
                      <a:pt x="722" y="60"/>
                    </a:lnTo>
                    <a:lnTo>
                      <a:pt x="728" y="56"/>
                    </a:lnTo>
                    <a:lnTo>
                      <a:pt x="730" y="56"/>
                    </a:lnTo>
                    <a:lnTo>
                      <a:pt x="722" y="0"/>
                    </a:lnTo>
                    <a:close/>
                  </a:path>
                </a:pathLst>
              </a:custGeom>
              <a:solidFill>
                <a:schemeClr val="tx1"/>
              </a:solidFill>
              <a:ln w="9525">
                <a:noFill/>
                <a:round/>
                <a:headEnd/>
                <a:tailEnd/>
              </a:ln>
            </p:spPr>
            <p:txBody>
              <a:bodyPr>
                <a:prstTxWarp prst="textNoShape">
                  <a:avLst/>
                </a:prstTxWarp>
              </a:bodyPr>
              <a:lstStyle/>
              <a:p>
                <a:endParaRPr lang="en-US"/>
              </a:p>
            </p:txBody>
          </p:sp>
          <p:sp>
            <p:nvSpPr>
              <p:cNvPr id="104497" name="Freeform 28"/>
              <p:cNvSpPr>
                <a:spLocks/>
              </p:cNvSpPr>
              <p:nvPr/>
            </p:nvSpPr>
            <p:spPr bwMode="auto">
              <a:xfrm>
                <a:off x="3902" y="1349"/>
                <a:ext cx="571" cy="158"/>
              </a:xfrm>
              <a:custGeom>
                <a:avLst/>
                <a:gdLst>
                  <a:gd name="T0" fmla="*/ 567 w 1142"/>
                  <a:gd name="T1" fmla="*/ 157 h 316"/>
                  <a:gd name="T2" fmla="*/ 560 w 1142"/>
                  <a:gd name="T3" fmla="*/ 153 h 316"/>
                  <a:gd name="T4" fmla="*/ 550 w 1142"/>
                  <a:gd name="T5" fmla="*/ 149 h 316"/>
                  <a:gd name="T6" fmla="*/ 536 w 1142"/>
                  <a:gd name="T7" fmla="*/ 144 h 316"/>
                  <a:gd name="T8" fmla="*/ 521 w 1142"/>
                  <a:gd name="T9" fmla="*/ 138 h 316"/>
                  <a:gd name="T10" fmla="*/ 501 w 1142"/>
                  <a:gd name="T11" fmla="*/ 131 h 316"/>
                  <a:gd name="T12" fmla="*/ 479 w 1142"/>
                  <a:gd name="T13" fmla="*/ 123 h 316"/>
                  <a:gd name="T14" fmla="*/ 455 w 1142"/>
                  <a:gd name="T15" fmla="*/ 114 h 316"/>
                  <a:gd name="T16" fmla="*/ 428 w 1142"/>
                  <a:gd name="T17" fmla="*/ 106 h 316"/>
                  <a:gd name="T18" fmla="*/ 400 w 1142"/>
                  <a:gd name="T19" fmla="*/ 97 h 316"/>
                  <a:gd name="T20" fmla="*/ 370 w 1142"/>
                  <a:gd name="T21" fmla="*/ 88 h 316"/>
                  <a:gd name="T22" fmla="*/ 337 w 1142"/>
                  <a:gd name="T23" fmla="*/ 80 h 316"/>
                  <a:gd name="T24" fmla="*/ 304 w 1142"/>
                  <a:gd name="T25" fmla="*/ 71 h 316"/>
                  <a:gd name="T26" fmla="*/ 268 w 1142"/>
                  <a:gd name="T27" fmla="*/ 63 h 316"/>
                  <a:gd name="T28" fmla="*/ 232 w 1142"/>
                  <a:gd name="T29" fmla="*/ 56 h 316"/>
                  <a:gd name="T30" fmla="*/ 195 w 1142"/>
                  <a:gd name="T31" fmla="*/ 49 h 316"/>
                  <a:gd name="T32" fmla="*/ 158 w 1142"/>
                  <a:gd name="T33" fmla="*/ 43 h 316"/>
                  <a:gd name="T34" fmla="*/ 119 w 1142"/>
                  <a:gd name="T35" fmla="*/ 38 h 316"/>
                  <a:gd name="T36" fmla="*/ 81 w 1142"/>
                  <a:gd name="T37" fmla="*/ 34 h 316"/>
                  <a:gd name="T38" fmla="*/ 43 w 1142"/>
                  <a:gd name="T39" fmla="*/ 33 h 316"/>
                  <a:gd name="T40" fmla="*/ 4 w 1142"/>
                  <a:gd name="T41" fmla="*/ 33 h 316"/>
                  <a:gd name="T42" fmla="*/ 0 w 1142"/>
                  <a:gd name="T43" fmla="*/ 26 h 316"/>
                  <a:gd name="T44" fmla="*/ 3 w 1142"/>
                  <a:gd name="T45" fmla="*/ 18 h 316"/>
                  <a:gd name="T46" fmla="*/ 12 w 1142"/>
                  <a:gd name="T47" fmla="*/ 12 h 316"/>
                  <a:gd name="T48" fmla="*/ 22 w 1142"/>
                  <a:gd name="T49" fmla="*/ 8 h 316"/>
                  <a:gd name="T50" fmla="*/ 34 w 1142"/>
                  <a:gd name="T51" fmla="*/ 4 h 316"/>
                  <a:gd name="T52" fmla="*/ 45 w 1142"/>
                  <a:gd name="T53" fmla="*/ 2 h 316"/>
                  <a:gd name="T54" fmla="*/ 56 w 1142"/>
                  <a:gd name="T55" fmla="*/ 0 h 316"/>
                  <a:gd name="T56" fmla="*/ 71 w 1142"/>
                  <a:gd name="T57" fmla="*/ 1 h 316"/>
                  <a:gd name="T58" fmla="*/ 89 w 1142"/>
                  <a:gd name="T59" fmla="*/ 2 h 316"/>
                  <a:gd name="T60" fmla="*/ 108 w 1142"/>
                  <a:gd name="T61" fmla="*/ 4 h 316"/>
                  <a:gd name="T62" fmla="*/ 130 w 1142"/>
                  <a:gd name="T63" fmla="*/ 7 h 316"/>
                  <a:gd name="T64" fmla="*/ 154 w 1142"/>
                  <a:gd name="T65" fmla="*/ 10 h 316"/>
                  <a:gd name="T66" fmla="*/ 179 w 1142"/>
                  <a:gd name="T67" fmla="*/ 15 h 316"/>
                  <a:gd name="T68" fmla="*/ 207 w 1142"/>
                  <a:gd name="T69" fmla="*/ 20 h 316"/>
                  <a:gd name="T70" fmla="*/ 236 w 1142"/>
                  <a:gd name="T71" fmla="*/ 26 h 316"/>
                  <a:gd name="T72" fmla="*/ 266 w 1142"/>
                  <a:gd name="T73" fmla="*/ 33 h 316"/>
                  <a:gd name="T74" fmla="*/ 294 w 1142"/>
                  <a:gd name="T75" fmla="*/ 38 h 316"/>
                  <a:gd name="T76" fmla="*/ 324 w 1142"/>
                  <a:gd name="T77" fmla="*/ 46 h 316"/>
                  <a:gd name="T78" fmla="*/ 355 w 1142"/>
                  <a:gd name="T79" fmla="*/ 54 h 316"/>
                  <a:gd name="T80" fmla="*/ 385 w 1142"/>
                  <a:gd name="T81" fmla="*/ 61 h 316"/>
                  <a:gd name="T82" fmla="*/ 415 w 1142"/>
                  <a:gd name="T83" fmla="*/ 69 h 316"/>
                  <a:gd name="T84" fmla="*/ 445 w 1142"/>
                  <a:gd name="T85" fmla="*/ 77 h 316"/>
                  <a:gd name="T86" fmla="*/ 473 w 1142"/>
                  <a:gd name="T87" fmla="*/ 86 h 316"/>
                  <a:gd name="T88" fmla="*/ 501 w 1142"/>
                  <a:gd name="T89" fmla="*/ 95 h 316"/>
                  <a:gd name="T90" fmla="*/ 526 w 1142"/>
                  <a:gd name="T91" fmla="*/ 103 h 316"/>
                  <a:gd name="T92" fmla="*/ 551 w 1142"/>
                  <a:gd name="T93" fmla="*/ 112 h 316"/>
                  <a:gd name="T94" fmla="*/ 571 w 1142"/>
                  <a:gd name="T95" fmla="*/ 158 h 3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2"/>
                  <a:gd name="T145" fmla="*/ 0 h 316"/>
                  <a:gd name="T146" fmla="*/ 1142 w 1142"/>
                  <a:gd name="T147" fmla="*/ 316 h 3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2" h="316">
                    <a:moveTo>
                      <a:pt x="1142" y="316"/>
                    </a:moveTo>
                    <a:lnTo>
                      <a:pt x="1139" y="314"/>
                    </a:lnTo>
                    <a:lnTo>
                      <a:pt x="1134" y="313"/>
                    </a:lnTo>
                    <a:lnTo>
                      <a:pt x="1130" y="310"/>
                    </a:lnTo>
                    <a:lnTo>
                      <a:pt x="1126" y="309"/>
                    </a:lnTo>
                    <a:lnTo>
                      <a:pt x="1120" y="306"/>
                    </a:lnTo>
                    <a:lnTo>
                      <a:pt x="1115" y="305"/>
                    </a:lnTo>
                    <a:lnTo>
                      <a:pt x="1108" y="301"/>
                    </a:lnTo>
                    <a:lnTo>
                      <a:pt x="1100" y="298"/>
                    </a:lnTo>
                    <a:lnTo>
                      <a:pt x="1091" y="295"/>
                    </a:lnTo>
                    <a:lnTo>
                      <a:pt x="1083" y="291"/>
                    </a:lnTo>
                    <a:lnTo>
                      <a:pt x="1072" y="287"/>
                    </a:lnTo>
                    <a:lnTo>
                      <a:pt x="1063" y="284"/>
                    </a:lnTo>
                    <a:lnTo>
                      <a:pt x="1053" y="279"/>
                    </a:lnTo>
                    <a:lnTo>
                      <a:pt x="1042" y="276"/>
                    </a:lnTo>
                    <a:lnTo>
                      <a:pt x="1028" y="271"/>
                    </a:lnTo>
                    <a:lnTo>
                      <a:pt x="1016" y="267"/>
                    </a:lnTo>
                    <a:lnTo>
                      <a:pt x="1001" y="261"/>
                    </a:lnTo>
                    <a:lnTo>
                      <a:pt x="987" y="257"/>
                    </a:lnTo>
                    <a:lnTo>
                      <a:pt x="972" y="250"/>
                    </a:lnTo>
                    <a:lnTo>
                      <a:pt x="957" y="246"/>
                    </a:lnTo>
                    <a:lnTo>
                      <a:pt x="941" y="239"/>
                    </a:lnTo>
                    <a:lnTo>
                      <a:pt x="926" y="235"/>
                    </a:lnTo>
                    <a:lnTo>
                      <a:pt x="909" y="228"/>
                    </a:lnTo>
                    <a:lnTo>
                      <a:pt x="892" y="223"/>
                    </a:lnTo>
                    <a:lnTo>
                      <a:pt x="874" y="217"/>
                    </a:lnTo>
                    <a:lnTo>
                      <a:pt x="856" y="212"/>
                    </a:lnTo>
                    <a:lnTo>
                      <a:pt x="837" y="205"/>
                    </a:lnTo>
                    <a:lnTo>
                      <a:pt x="819" y="200"/>
                    </a:lnTo>
                    <a:lnTo>
                      <a:pt x="799" y="194"/>
                    </a:lnTo>
                    <a:lnTo>
                      <a:pt x="780" y="189"/>
                    </a:lnTo>
                    <a:lnTo>
                      <a:pt x="759" y="183"/>
                    </a:lnTo>
                    <a:lnTo>
                      <a:pt x="739" y="176"/>
                    </a:lnTo>
                    <a:lnTo>
                      <a:pt x="717" y="171"/>
                    </a:lnTo>
                    <a:lnTo>
                      <a:pt x="696" y="165"/>
                    </a:lnTo>
                    <a:lnTo>
                      <a:pt x="673" y="159"/>
                    </a:lnTo>
                    <a:lnTo>
                      <a:pt x="651" y="153"/>
                    </a:lnTo>
                    <a:lnTo>
                      <a:pt x="628" y="148"/>
                    </a:lnTo>
                    <a:lnTo>
                      <a:pt x="607" y="142"/>
                    </a:lnTo>
                    <a:lnTo>
                      <a:pt x="583" y="137"/>
                    </a:lnTo>
                    <a:lnTo>
                      <a:pt x="559" y="131"/>
                    </a:lnTo>
                    <a:lnTo>
                      <a:pt x="536" y="126"/>
                    </a:lnTo>
                    <a:lnTo>
                      <a:pt x="512" y="122"/>
                    </a:lnTo>
                    <a:lnTo>
                      <a:pt x="487" y="116"/>
                    </a:lnTo>
                    <a:lnTo>
                      <a:pt x="464" y="112"/>
                    </a:lnTo>
                    <a:lnTo>
                      <a:pt x="439" y="107"/>
                    </a:lnTo>
                    <a:lnTo>
                      <a:pt x="414" y="102"/>
                    </a:lnTo>
                    <a:lnTo>
                      <a:pt x="390" y="97"/>
                    </a:lnTo>
                    <a:lnTo>
                      <a:pt x="364" y="93"/>
                    </a:lnTo>
                    <a:lnTo>
                      <a:pt x="339" y="90"/>
                    </a:lnTo>
                    <a:lnTo>
                      <a:pt x="315" y="86"/>
                    </a:lnTo>
                    <a:lnTo>
                      <a:pt x="289" y="82"/>
                    </a:lnTo>
                    <a:lnTo>
                      <a:pt x="263" y="79"/>
                    </a:lnTo>
                    <a:lnTo>
                      <a:pt x="237" y="75"/>
                    </a:lnTo>
                    <a:lnTo>
                      <a:pt x="212" y="74"/>
                    </a:lnTo>
                    <a:lnTo>
                      <a:pt x="187" y="71"/>
                    </a:lnTo>
                    <a:lnTo>
                      <a:pt x="161" y="68"/>
                    </a:lnTo>
                    <a:lnTo>
                      <a:pt x="135" y="66"/>
                    </a:lnTo>
                    <a:lnTo>
                      <a:pt x="111" y="66"/>
                    </a:lnTo>
                    <a:lnTo>
                      <a:pt x="85" y="66"/>
                    </a:lnTo>
                    <a:lnTo>
                      <a:pt x="59" y="64"/>
                    </a:lnTo>
                    <a:lnTo>
                      <a:pt x="33" y="64"/>
                    </a:lnTo>
                    <a:lnTo>
                      <a:pt x="8" y="66"/>
                    </a:lnTo>
                    <a:lnTo>
                      <a:pt x="6" y="63"/>
                    </a:lnTo>
                    <a:lnTo>
                      <a:pt x="3" y="59"/>
                    </a:lnTo>
                    <a:lnTo>
                      <a:pt x="0" y="52"/>
                    </a:lnTo>
                    <a:lnTo>
                      <a:pt x="1" y="45"/>
                    </a:lnTo>
                    <a:lnTo>
                      <a:pt x="3" y="40"/>
                    </a:lnTo>
                    <a:lnTo>
                      <a:pt x="6" y="35"/>
                    </a:lnTo>
                    <a:lnTo>
                      <a:pt x="11" y="30"/>
                    </a:lnTo>
                    <a:lnTo>
                      <a:pt x="19" y="26"/>
                    </a:lnTo>
                    <a:lnTo>
                      <a:pt x="23" y="23"/>
                    </a:lnTo>
                    <a:lnTo>
                      <a:pt x="30" y="20"/>
                    </a:lnTo>
                    <a:lnTo>
                      <a:pt x="34" y="18"/>
                    </a:lnTo>
                    <a:lnTo>
                      <a:pt x="43" y="15"/>
                    </a:lnTo>
                    <a:lnTo>
                      <a:pt x="49" y="12"/>
                    </a:lnTo>
                    <a:lnTo>
                      <a:pt x="59" y="9"/>
                    </a:lnTo>
                    <a:lnTo>
                      <a:pt x="68" y="8"/>
                    </a:lnTo>
                    <a:lnTo>
                      <a:pt x="79" y="5"/>
                    </a:lnTo>
                    <a:lnTo>
                      <a:pt x="84" y="4"/>
                    </a:lnTo>
                    <a:lnTo>
                      <a:pt x="90" y="3"/>
                    </a:lnTo>
                    <a:lnTo>
                      <a:pt x="96" y="1"/>
                    </a:lnTo>
                    <a:lnTo>
                      <a:pt x="105" y="1"/>
                    </a:lnTo>
                    <a:lnTo>
                      <a:pt x="112" y="0"/>
                    </a:lnTo>
                    <a:lnTo>
                      <a:pt x="122" y="0"/>
                    </a:lnTo>
                    <a:lnTo>
                      <a:pt x="131" y="0"/>
                    </a:lnTo>
                    <a:lnTo>
                      <a:pt x="142" y="1"/>
                    </a:lnTo>
                    <a:lnTo>
                      <a:pt x="152" y="1"/>
                    </a:lnTo>
                    <a:lnTo>
                      <a:pt x="164" y="1"/>
                    </a:lnTo>
                    <a:lnTo>
                      <a:pt x="177" y="3"/>
                    </a:lnTo>
                    <a:lnTo>
                      <a:pt x="190" y="4"/>
                    </a:lnTo>
                    <a:lnTo>
                      <a:pt x="203" y="5"/>
                    </a:lnTo>
                    <a:lnTo>
                      <a:pt x="216" y="8"/>
                    </a:lnTo>
                    <a:lnTo>
                      <a:pt x="230" y="9"/>
                    </a:lnTo>
                    <a:lnTo>
                      <a:pt x="246" y="12"/>
                    </a:lnTo>
                    <a:lnTo>
                      <a:pt x="260" y="14"/>
                    </a:lnTo>
                    <a:lnTo>
                      <a:pt x="276" y="15"/>
                    </a:lnTo>
                    <a:lnTo>
                      <a:pt x="293" y="18"/>
                    </a:lnTo>
                    <a:lnTo>
                      <a:pt x="308" y="20"/>
                    </a:lnTo>
                    <a:lnTo>
                      <a:pt x="324" y="23"/>
                    </a:lnTo>
                    <a:lnTo>
                      <a:pt x="342" y="26"/>
                    </a:lnTo>
                    <a:lnTo>
                      <a:pt x="358" y="30"/>
                    </a:lnTo>
                    <a:lnTo>
                      <a:pt x="379" y="34"/>
                    </a:lnTo>
                    <a:lnTo>
                      <a:pt x="395" y="37"/>
                    </a:lnTo>
                    <a:lnTo>
                      <a:pt x="414" y="40"/>
                    </a:lnTo>
                    <a:lnTo>
                      <a:pt x="432" y="44"/>
                    </a:lnTo>
                    <a:lnTo>
                      <a:pt x="451" y="48"/>
                    </a:lnTo>
                    <a:lnTo>
                      <a:pt x="471" y="51"/>
                    </a:lnTo>
                    <a:lnTo>
                      <a:pt x="491" y="56"/>
                    </a:lnTo>
                    <a:lnTo>
                      <a:pt x="510" y="60"/>
                    </a:lnTo>
                    <a:lnTo>
                      <a:pt x="531" y="66"/>
                    </a:lnTo>
                    <a:lnTo>
                      <a:pt x="550" y="68"/>
                    </a:lnTo>
                    <a:lnTo>
                      <a:pt x="569" y="72"/>
                    </a:lnTo>
                    <a:lnTo>
                      <a:pt x="588" y="76"/>
                    </a:lnTo>
                    <a:lnTo>
                      <a:pt x="609" y="82"/>
                    </a:lnTo>
                    <a:lnTo>
                      <a:pt x="628" y="86"/>
                    </a:lnTo>
                    <a:lnTo>
                      <a:pt x="648" y="92"/>
                    </a:lnTo>
                    <a:lnTo>
                      <a:pt x="669" y="96"/>
                    </a:lnTo>
                    <a:lnTo>
                      <a:pt x="691" y="101"/>
                    </a:lnTo>
                    <a:lnTo>
                      <a:pt x="710" y="107"/>
                    </a:lnTo>
                    <a:lnTo>
                      <a:pt x="730" y="112"/>
                    </a:lnTo>
                    <a:lnTo>
                      <a:pt x="749" y="116"/>
                    </a:lnTo>
                    <a:lnTo>
                      <a:pt x="770" y="122"/>
                    </a:lnTo>
                    <a:lnTo>
                      <a:pt x="789" y="127"/>
                    </a:lnTo>
                    <a:lnTo>
                      <a:pt x="810" y="133"/>
                    </a:lnTo>
                    <a:lnTo>
                      <a:pt x="830" y="138"/>
                    </a:lnTo>
                    <a:lnTo>
                      <a:pt x="851" y="145"/>
                    </a:lnTo>
                    <a:lnTo>
                      <a:pt x="870" y="149"/>
                    </a:lnTo>
                    <a:lnTo>
                      <a:pt x="889" y="154"/>
                    </a:lnTo>
                    <a:lnTo>
                      <a:pt x="908" y="160"/>
                    </a:lnTo>
                    <a:lnTo>
                      <a:pt x="927" y="167"/>
                    </a:lnTo>
                    <a:lnTo>
                      <a:pt x="946" y="172"/>
                    </a:lnTo>
                    <a:lnTo>
                      <a:pt x="964" y="178"/>
                    </a:lnTo>
                    <a:lnTo>
                      <a:pt x="982" y="183"/>
                    </a:lnTo>
                    <a:lnTo>
                      <a:pt x="1001" y="189"/>
                    </a:lnTo>
                    <a:lnTo>
                      <a:pt x="1018" y="194"/>
                    </a:lnTo>
                    <a:lnTo>
                      <a:pt x="1035" y="200"/>
                    </a:lnTo>
                    <a:lnTo>
                      <a:pt x="1052" y="205"/>
                    </a:lnTo>
                    <a:lnTo>
                      <a:pt x="1068" y="212"/>
                    </a:lnTo>
                    <a:lnTo>
                      <a:pt x="1085" y="217"/>
                    </a:lnTo>
                    <a:lnTo>
                      <a:pt x="1101" y="223"/>
                    </a:lnTo>
                    <a:lnTo>
                      <a:pt x="1116" y="228"/>
                    </a:lnTo>
                    <a:lnTo>
                      <a:pt x="1132" y="234"/>
                    </a:lnTo>
                    <a:lnTo>
                      <a:pt x="1142" y="316"/>
                    </a:lnTo>
                    <a:close/>
                  </a:path>
                </a:pathLst>
              </a:custGeom>
              <a:solidFill>
                <a:schemeClr val="tx1"/>
              </a:solidFill>
              <a:ln w="9525">
                <a:noFill/>
                <a:round/>
                <a:headEnd/>
                <a:tailEnd/>
              </a:ln>
            </p:spPr>
            <p:txBody>
              <a:bodyPr>
                <a:prstTxWarp prst="textNoShape">
                  <a:avLst/>
                </a:prstTxWarp>
              </a:bodyPr>
              <a:lstStyle/>
              <a:p>
                <a:endParaRPr lang="en-US"/>
              </a:p>
            </p:txBody>
          </p:sp>
          <p:sp>
            <p:nvSpPr>
              <p:cNvPr id="104498" name="Freeform 29"/>
              <p:cNvSpPr>
                <a:spLocks/>
              </p:cNvSpPr>
              <p:nvPr/>
            </p:nvSpPr>
            <p:spPr bwMode="auto">
              <a:xfrm>
                <a:off x="3858" y="1161"/>
                <a:ext cx="635" cy="327"/>
              </a:xfrm>
              <a:custGeom>
                <a:avLst/>
                <a:gdLst>
                  <a:gd name="T0" fmla="*/ 610 w 1270"/>
                  <a:gd name="T1" fmla="*/ 325 h 655"/>
                  <a:gd name="T2" fmla="*/ 600 w 1270"/>
                  <a:gd name="T3" fmla="*/ 319 h 655"/>
                  <a:gd name="T4" fmla="*/ 586 w 1270"/>
                  <a:gd name="T5" fmla="*/ 311 h 655"/>
                  <a:gd name="T6" fmla="*/ 568 w 1270"/>
                  <a:gd name="T7" fmla="*/ 302 h 655"/>
                  <a:gd name="T8" fmla="*/ 547 w 1270"/>
                  <a:gd name="T9" fmla="*/ 291 h 655"/>
                  <a:gd name="T10" fmla="*/ 522 w 1270"/>
                  <a:gd name="T11" fmla="*/ 277 h 655"/>
                  <a:gd name="T12" fmla="*/ 494 w 1270"/>
                  <a:gd name="T13" fmla="*/ 262 h 655"/>
                  <a:gd name="T14" fmla="*/ 464 w 1270"/>
                  <a:gd name="T15" fmla="*/ 245 h 655"/>
                  <a:gd name="T16" fmla="*/ 433 w 1270"/>
                  <a:gd name="T17" fmla="*/ 229 h 655"/>
                  <a:gd name="T18" fmla="*/ 399 w 1270"/>
                  <a:gd name="T19" fmla="*/ 211 h 655"/>
                  <a:gd name="T20" fmla="*/ 364 w 1270"/>
                  <a:gd name="T21" fmla="*/ 193 h 655"/>
                  <a:gd name="T22" fmla="*/ 328 w 1270"/>
                  <a:gd name="T23" fmla="*/ 174 h 655"/>
                  <a:gd name="T24" fmla="*/ 293 w 1270"/>
                  <a:gd name="T25" fmla="*/ 156 h 655"/>
                  <a:gd name="T26" fmla="*/ 256 w 1270"/>
                  <a:gd name="T27" fmla="*/ 137 h 655"/>
                  <a:gd name="T28" fmla="*/ 220 w 1270"/>
                  <a:gd name="T29" fmla="*/ 120 h 655"/>
                  <a:gd name="T30" fmla="*/ 185 w 1270"/>
                  <a:gd name="T31" fmla="*/ 103 h 655"/>
                  <a:gd name="T32" fmla="*/ 152 w 1270"/>
                  <a:gd name="T33" fmla="*/ 86 h 655"/>
                  <a:gd name="T34" fmla="*/ 120 w 1270"/>
                  <a:gd name="T35" fmla="*/ 71 h 655"/>
                  <a:gd name="T36" fmla="*/ 90 w 1270"/>
                  <a:gd name="T37" fmla="*/ 58 h 655"/>
                  <a:gd name="T38" fmla="*/ 62 w 1270"/>
                  <a:gd name="T39" fmla="*/ 46 h 655"/>
                  <a:gd name="T40" fmla="*/ 38 w 1270"/>
                  <a:gd name="T41" fmla="*/ 37 h 655"/>
                  <a:gd name="T42" fmla="*/ 28 w 1270"/>
                  <a:gd name="T43" fmla="*/ 32 h 655"/>
                  <a:gd name="T44" fmla="*/ 18 w 1270"/>
                  <a:gd name="T45" fmla="*/ 26 h 655"/>
                  <a:gd name="T46" fmla="*/ 8 w 1270"/>
                  <a:gd name="T47" fmla="*/ 19 h 655"/>
                  <a:gd name="T48" fmla="*/ 1 w 1270"/>
                  <a:gd name="T49" fmla="*/ 10 h 655"/>
                  <a:gd name="T50" fmla="*/ 3 w 1270"/>
                  <a:gd name="T51" fmla="*/ 3 h 655"/>
                  <a:gd name="T52" fmla="*/ 14 w 1270"/>
                  <a:gd name="T53" fmla="*/ 0 h 655"/>
                  <a:gd name="T54" fmla="*/ 29 w 1270"/>
                  <a:gd name="T55" fmla="*/ 2 h 655"/>
                  <a:gd name="T56" fmla="*/ 38 w 1270"/>
                  <a:gd name="T57" fmla="*/ 5 h 655"/>
                  <a:gd name="T58" fmla="*/ 49 w 1270"/>
                  <a:gd name="T59" fmla="*/ 10 h 655"/>
                  <a:gd name="T60" fmla="*/ 66 w 1270"/>
                  <a:gd name="T61" fmla="*/ 18 h 655"/>
                  <a:gd name="T62" fmla="*/ 88 w 1270"/>
                  <a:gd name="T63" fmla="*/ 28 h 655"/>
                  <a:gd name="T64" fmla="*/ 114 w 1270"/>
                  <a:gd name="T65" fmla="*/ 40 h 655"/>
                  <a:gd name="T66" fmla="*/ 144 w 1270"/>
                  <a:gd name="T67" fmla="*/ 55 h 655"/>
                  <a:gd name="T68" fmla="*/ 176 w 1270"/>
                  <a:gd name="T69" fmla="*/ 71 h 655"/>
                  <a:gd name="T70" fmla="*/ 211 w 1270"/>
                  <a:gd name="T71" fmla="*/ 88 h 655"/>
                  <a:gd name="T72" fmla="*/ 249 w 1270"/>
                  <a:gd name="T73" fmla="*/ 106 h 655"/>
                  <a:gd name="T74" fmla="*/ 288 w 1270"/>
                  <a:gd name="T75" fmla="*/ 125 h 655"/>
                  <a:gd name="T76" fmla="*/ 328 w 1270"/>
                  <a:gd name="T77" fmla="*/ 145 h 655"/>
                  <a:gd name="T78" fmla="*/ 367 w 1270"/>
                  <a:gd name="T79" fmla="*/ 165 h 655"/>
                  <a:gd name="T80" fmla="*/ 406 w 1270"/>
                  <a:gd name="T81" fmla="*/ 184 h 655"/>
                  <a:gd name="T82" fmla="*/ 443 w 1270"/>
                  <a:gd name="T83" fmla="*/ 203 h 655"/>
                  <a:gd name="T84" fmla="*/ 480 w 1270"/>
                  <a:gd name="T85" fmla="*/ 222 h 655"/>
                  <a:gd name="T86" fmla="*/ 514 w 1270"/>
                  <a:gd name="T87" fmla="*/ 239 h 655"/>
                  <a:gd name="T88" fmla="*/ 544 w 1270"/>
                  <a:gd name="T89" fmla="*/ 255 h 655"/>
                  <a:gd name="T90" fmla="*/ 572 w 1270"/>
                  <a:gd name="T91" fmla="*/ 269 h 655"/>
                  <a:gd name="T92" fmla="*/ 596 w 1270"/>
                  <a:gd name="T93" fmla="*/ 282 h 655"/>
                  <a:gd name="T94" fmla="*/ 615 w 1270"/>
                  <a:gd name="T95" fmla="*/ 293 h 655"/>
                  <a:gd name="T96" fmla="*/ 628 w 1270"/>
                  <a:gd name="T97" fmla="*/ 300 h 655"/>
                  <a:gd name="T98" fmla="*/ 615 w 1270"/>
                  <a:gd name="T99" fmla="*/ 327 h 6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70"/>
                  <a:gd name="T151" fmla="*/ 0 h 655"/>
                  <a:gd name="T152" fmla="*/ 1270 w 1270"/>
                  <a:gd name="T153" fmla="*/ 655 h 6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70" h="655">
                    <a:moveTo>
                      <a:pt x="1229" y="655"/>
                    </a:moveTo>
                    <a:lnTo>
                      <a:pt x="1226" y="653"/>
                    </a:lnTo>
                    <a:lnTo>
                      <a:pt x="1219" y="650"/>
                    </a:lnTo>
                    <a:lnTo>
                      <a:pt x="1213" y="646"/>
                    </a:lnTo>
                    <a:lnTo>
                      <a:pt x="1207" y="642"/>
                    </a:lnTo>
                    <a:lnTo>
                      <a:pt x="1200" y="638"/>
                    </a:lnTo>
                    <a:lnTo>
                      <a:pt x="1192" y="635"/>
                    </a:lnTo>
                    <a:lnTo>
                      <a:pt x="1181" y="628"/>
                    </a:lnTo>
                    <a:lnTo>
                      <a:pt x="1172" y="623"/>
                    </a:lnTo>
                    <a:lnTo>
                      <a:pt x="1159" y="617"/>
                    </a:lnTo>
                    <a:lnTo>
                      <a:pt x="1150" y="612"/>
                    </a:lnTo>
                    <a:lnTo>
                      <a:pt x="1136" y="604"/>
                    </a:lnTo>
                    <a:lnTo>
                      <a:pt x="1124" y="597"/>
                    </a:lnTo>
                    <a:lnTo>
                      <a:pt x="1109" y="590"/>
                    </a:lnTo>
                    <a:lnTo>
                      <a:pt x="1094" y="582"/>
                    </a:lnTo>
                    <a:lnTo>
                      <a:pt x="1079" y="572"/>
                    </a:lnTo>
                    <a:lnTo>
                      <a:pt x="1062" y="564"/>
                    </a:lnTo>
                    <a:lnTo>
                      <a:pt x="1043" y="554"/>
                    </a:lnTo>
                    <a:lnTo>
                      <a:pt x="1027" y="545"/>
                    </a:lnTo>
                    <a:lnTo>
                      <a:pt x="1007" y="534"/>
                    </a:lnTo>
                    <a:lnTo>
                      <a:pt x="988" y="524"/>
                    </a:lnTo>
                    <a:lnTo>
                      <a:pt x="969" y="513"/>
                    </a:lnTo>
                    <a:lnTo>
                      <a:pt x="950" y="504"/>
                    </a:lnTo>
                    <a:lnTo>
                      <a:pt x="928" y="491"/>
                    </a:lnTo>
                    <a:lnTo>
                      <a:pt x="908" y="480"/>
                    </a:lnTo>
                    <a:lnTo>
                      <a:pt x="886" y="470"/>
                    </a:lnTo>
                    <a:lnTo>
                      <a:pt x="865" y="459"/>
                    </a:lnTo>
                    <a:lnTo>
                      <a:pt x="842" y="446"/>
                    </a:lnTo>
                    <a:lnTo>
                      <a:pt x="820" y="435"/>
                    </a:lnTo>
                    <a:lnTo>
                      <a:pt x="797" y="423"/>
                    </a:lnTo>
                    <a:lnTo>
                      <a:pt x="775" y="412"/>
                    </a:lnTo>
                    <a:lnTo>
                      <a:pt x="750" y="398"/>
                    </a:lnTo>
                    <a:lnTo>
                      <a:pt x="727" y="387"/>
                    </a:lnTo>
                    <a:lnTo>
                      <a:pt x="704" y="374"/>
                    </a:lnTo>
                    <a:lnTo>
                      <a:pt x="679" y="361"/>
                    </a:lnTo>
                    <a:lnTo>
                      <a:pt x="655" y="349"/>
                    </a:lnTo>
                    <a:lnTo>
                      <a:pt x="633" y="337"/>
                    </a:lnTo>
                    <a:lnTo>
                      <a:pt x="608" y="325"/>
                    </a:lnTo>
                    <a:lnTo>
                      <a:pt x="585" y="312"/>
                    </a:lnTo>
                    <a:lnTo>
                      <a:pt x="560" y="300"/>
                    </a:lnTo>
                    <a:lnTo>
                      <a:pt x="537" y="288"/>
                    </a:lnTo>
                    <a:lnTo>
                      <a:pt x="511" y="275"/>
                    </a:lnTo>
                    <a:lnTo>
                      <a:pt x="488" y="264"/>
                    </a:lnTo>
                    <a:lnTo>
                      <a:pt x="463" y="251"/>
                    </a:lnTo>
                    <a:lnTo>
                      <a:pt x="440" y="240"/>
                    </a:lnTo>
                    <a:lnTo>
                      <a:pt x="417" y="229"/>
                    </a:lnTo>
                    <a:lnTo>
                      <a:pt x="395" y="218"/>
                    </a:lnTo>
                    <a:lnTo>
                      <a:pt x="370" y="206"/>
                    </a:lnTo>
                    <a:lnTo>
                      <a:pt x="347" y="195"/>
                    </a:lnTo>
                    <a:lnTo>
                      <a:pt x="324" y="184"/>
                    </a:lnTo>
                    <a:lnTo>
                      <a:pt x="303" y="173"/>
                    </a:lnTo>
                    <a:lnTo>
                      <a:pt x="280" y="163"/>
                    </a:lnTo>
                    <a:lnTo>
                      <a:pt x="259" y="154"/>
                    </a:lnTo>
                    <a:lnTo>
                      <a:pt x="239" y="143"/>
                    </a:lnTo>
                    <a:lnTo>
                      <a:pt x="218" y="135"/>
                    </a:lnTo>
                    <a:lnTo>
                      <a:pt x="198" y="125"/>
                    </a:lnTo>
                    <a:lnTo>
                      <a:pt x="179" y="117"/>
                    </a:lnTo>
                    <a:lnTo>
                      <a:pt x="160" y="107"/>
                    </a:lnTo>
                    <a:lnTo>
                      <a:pt x="142" y="100"/>
                    </a:lnTo>
                    <a:lnTo>
                      <a:pt x="123" y="92"/>
                    </a:lnTo>
                    <a:lnTo>
                      <a:pt x="106" y="87"/>
                    </a:lnTo>
                    <a:lnTo>
                      <a:pt x="90" y="80"/>
                    </a:lnTo>
                    <a:lnTo>
                      <a:pt x="75" y="74"/>
                    </a:lnTo>
                    <a:lnTo>
                      <a:pt x="68" y="72"/>
                    </a:lnTo>
                    <a:lnTo>
                      <a:pt x="61" y="68"/>
                    </a:lnTo>
                    <a:lnTo>
                      <a:pt x="56" y="65"/>
                    </a:lnTo>
                    <a:lnTo>
                      <a:pt x="52" y="62"/>
                    </a:lnTo>
                    <a:lnTo>
                      <a:pt x="42" y="57"/>
                    </a:lnTo>
                    <a:lnTo>
                      <a:pt x="35" y="52"/>
                    </a:lnTo>
                    <a:lnTo>
                      <a:pt x="26" y="47"/>
                    </a:lnTo>
                    <a:lnTo>
                      <a:pt x="20" y="43"/>
                    </a:lnTo>
                    <a:lnTo>
                      <a:pt x="15" y="39"/>
                    </a:lnTo>
                    <a:lnTo>
                      <a:pt x="11" y="36"/>
                    </a:lnTo>
                    <a:lnTo>
                      <a:pt x="4" y="26"/>
                    </a:lnTo>
                    <a:lnTo>
                      <a:pt x="1" y="21"/>
                    </a:lnTo>
                    <a:lnTo>
                      <a:pt x="0" y="14"/>
                    </a:lnTo>
                    <a:lnTo>
                      <a:pt x="2" y="11"/>
                    </a:lnTo>
                    <a:lnTo>
                      <a:pt x="5" y="6"/>
                    </a:lnTo>
                    <a:lnTo>
                      <a:pt x="12" y="3"/>
                    </a:lnTo>
                    <a:lnTo>
                      <a:pt x="19" y="0"/>
                    </a:lnTo>
                    <a:lnTo>
                      <a:pt x="28" y="0"/>
                    </a:lnTo>
                    <a:lnTo>
                      <a:pt x="38" y="0"/>
                    </a:lnTo>
                    <a:lnTo>
                      <a:pt x="49" y="0"/>
                    </a:lnTo>
                    <a:lnTo>
                      <a:pt x="58" y="5"/>
                    </a:lnTo>
                    <a:lnTo>
                      <a:pt x="71" y="9"/>
                    </a:lnTo>
                    <a:lnTo>
                      <a:pt x="72" y="9"/>
                    </a:lnTo>
                    <a:lnTo>
                      <a:pt x="76" y="11"/>
                    </a:lnTo>
                    <a:lnTo>
                      <a:pt x="83" y="13"/>
                    </a:lnTo>
                    <a:lnTo>
                      <a:pt x="91" y="17"/>
                    </a:lnTo>
                    <a:lnTo>
                      <a:pt x="98" y="21"/>
                    </a:lnTo>
                    <a:lnTo>
                      <a:pt x="109" y="25"/>
                    </a:lnTo>
                    <a:lnTo>
                      <a:pt x="120" y="31"/>
                    </a:lnTo>
                    <a:lnTo>
                      <a:pt x="132" y="36"/>
                    </a:lnTo>
                    <a:lnTo>
                      <a:pt x="146" y="42"/>
                    </a:lnTo>
                    <a:lnTo>
                      <a:pt x="160" y="48"/>
                    </a:lnTo>
                    <a:lnTo>
                      <a:pt x="175" y="57"/>
                    </a:lnTo>
                    <a:lnTo>
                      <a:pt x="192" y="65"/>
                    </a:lnTo>
                    <a:lnTo>
                      <a:pt x="207" y="72"/>
                    </a:lnTo>
                    <a:lnTo>
                      <a:pt x="228" y="81"/>
                    </a:lnTo>
                    <a:lnTo>
                      <a:pt x="247" y="91"/>
                    </a:lnTo>
                    <a:lnTo>
                      <a:pt x="268" y="102"/>
                    </a:lnTo>
                    <a:lnTo>
                      <a:pt x="287" y="111"/>
                    </a:lnTo>
                    <a:lnTo>
                      <a:pt x="309" y="121"/>
                    </a:lnTo>
                    <a:lnTo>
                      <a:pt x="329" y="130"/>
                    </a:lnTo>
                    <a:lnTo>
                      <a:pt x="352" y="143"/>
                    </a:lnTo>
                    <a:lnTo>
                      <a:pt x="376" y="152"/>
                    </a:lnTo>
                    <a:lnTo>
                      <a:pt x="399" y="163"/>
                    </a:lnTo>
                    <a:lnTo>
                      <a:pt x="422" y="176"/>
                    </a:lnTo>
                    <a:lnTo>
                      <a:pt x="448" y="189"/>
                    </a:lnTo>
                    <a:lnTo>
                      <a:pt x="471" y="200"/>
                    </a:lnTo>
                    <a:lnTo>
                      <a:pt x="497" y="212"/>
                    </a:lnTo>
                    <a:lnTo>
                      <a:pt x="523" y="225"/>
                    </a:lnTo>
                    <a:lnTo>
                      <a:pt x="549" y="238"/>
                    </a:lnTo>
                    <a:lnTo>
                      <a:pt x="575" y="251"/>
                    </a:lnTo>
                    <a:lnTo>
                      <a:pt x="601" y="264"/>
                    </a:lnTo>
                    <a:lnTo>
                      <a:pt x="629" y="277"/>
                    </a:lnTo>
                    <a:lnTo>
                      <a:pt x="655" y="290"/>
                    </a:lnTo>
                    <a:lnTo>
                      <a:pt x="681" y="304"/>
                    </a:lnTo>
                    <a:lnTo>
                      <a:pt x="707" y="316"/>
                    </a:lnTo>
                    <a:lnTo>
                      <a:pt x="733" y="330"/>
                    </a:lnTo>
                    <a:lnTo>
                      <a:pt x="760" y="342"/>
                    </a:lnTo>
                    <a:lnTo>
                      <a:pt x="785" y="356"/>
                    </a:lnTo>
                    <a:lnTo>
                      <a:pt x="811" y="368"/>
                    </a:lnTo>
                    <a:lnTo>
                      <a:pt x="836" y="382"/>
                    </a:lnTo>
                    <a:lnTo>
                      <a:pt x="861" y="394"/>
                    </a:lnTo>
                    <a:lnTo>
                      <a:pt x="886" y="407"/>
                    </a:lnTo>
                    <a:lnTo>
                      <a:pt x="912" y="419"/>
                    </a:lnTo>
                    <a:lnTo>
                      <a:pt x="935" y="431"/>
                    </a:lnTo>
                    <a:lnTo>
                      <a:pt x="960" y="444"/>
                    </a:lnTo>
                    <a:lnTo>
                      <a:pt x="983" y="454"/>
                    </a:lnTo>
                    <a:lnTo>
                      <a:pt x="1005" y="467"/>
                    </a:lnTo>
                    <a:lnTo>
                      <a:pt x="1027" y="479"/>
                    </a:lnTo>
                    <a:lnTo>
                      <a:pt x="1048" y="490"/>
                    </a:lnTo>
                    <a:lnTo>
                      <a:pt x="1069" y="500"/>
                    </a:lnTo>
                    <a:lnTo>
                      <a:pt x="1088" y="511"/>
                    </a:lnTo>
                    <a:lnTo>
                      <a:pt x="1107" y="520"/>
                    </a:lnTo>
                    <a:lnTo>
                      <a:pt x="1126" y="530"/>
                    </a:lnTo>
                    <a:lnTo>
                      <a:pt x="1144" y="539"/>
                    </a:lnTo>
                    <a:lnTo>
                      <a:pt x="1161" y="547"/>
                    </a:lnTo>
                    <a:lnTo>
                      <a:pt x="1176" y="556"/>
                    </a:lnTo>
                    <a:lnTo>
                      <a:pt x="1192" y="565"/>
                    </a:lnTo>
                    <a:lnTo>
                      <a:pt x="1206" y="571"/>
                    </a:lnTo>
                    <a:lnTo>
                      <a:pt x="1218" y="579"/>
                    </a:lnTo>
                    <a:lnTo>
                      <a:pt x="1230" y="586"/>
                    </a:lnTo>
                    <a:lnTo>
                      <a:pt x="1241" y="591"/>
                    </a:lnTo>
                    <a:lnTo>
                      <a:pt x="1249" y="595"/>
                    </a:lnTo>
                    <a:lnTo>
                      <a:pt x="1256" y="601"/>
                    </a:lnTo>
                    <a:lnTo>
                      <a:pt x="1263" y="606"/>
                    </a:lnTo>
                    <a:lnTo>
                      <a:pt x="1270" y="610"/>
                    </a:lnTo>
                    <a:lnTo>
                      <a:pt x="1229" y="655"/>
                    </a:lnTo>
                    <a:close/>
                  </a:path>
                </a:pathLst>
              </a:custGeom>
              <a:solidFill>
                <a:schemeClr val="tx1"/>
              </a:solidFill>
              <a:ln w="9525">
                <a:noFill/>
                <a:round/>
                <a:headEnd/>
                <a:tailEnd/>
              </a:ln>
            </p:spPr>
            <p:txBody>
              <a:bodyPr>
                <a:prstTxWarp prst="textNoShape">
                  <a:avLst/>
                </a:prstTxWarp>
              </a:bodyPr>
              <a:lstStyle/>
              <a:p>
                <a:endParaRPr lang="en-US"/>
              </a:p>
            </p:txBody>
          </p:sp>
          <p:sp>
            <p:nvSpPr>
              <p:cNvPr id="104499" name="Freeform 30"/>
              <p:cNvSpPr>
                <a:spLocks/>
              </p:cNvSpPr>
              <p:nvPr/>
            </p:nvSpPr>
            <p:spPr bwMode="auto">
              <a:xfrm>
                <a:off x="4225" y="1118"/>
                <a:ext cx="286" cy="372"/>
              </a:xfrm>
              <a:custGeom>
                <a:avLst/>
                <a:gdLst>
                  <a:gd name="T0" fmla="*/ 284 w 572"/>
                  <a:gd name="T1" fmla="*/ 366 h 746"/>
                  <a:gd name="T2" fmla="*/ 276 w 572"/>
                  <a:gd name="T3" fmla="*/ 353 h 746"/>
                  <a:gd name="T4" fmla="*/ 269 w 572"/>
                  <a:gd name="T5" fmla="*/ 341 h 746"/>
                  <a:gd name="T6" fmla="*/ 261 w 572"/>
                  <a:gd name="T7" fmla="*/ 328 h 746"/>
                  <a:gd name="T8" fmla="*/ 251 w 572"/>
                  <a:gd name="T9" fmla="*/ 311 h 746"/>
                  <a:gd name="T10" fmla="*/ 239 w 572"/>
                  <a:gd name="T11" fmla="*/ 293 h 746"/>
                  <a:gd name="T12" fmla="*/ 227 w 572"/>
                  <a:gd name="T13" fmla="*/ 274 h 746"/>
                  <a:gd name="T14" fmla="*/ 214 w 572"/>
                  <a:gd name="T15" fmla="*/ 252 h 746"/>
                  <a:gd name="T16" fmla="*/ 200 w 572"/>
                  <a:gd name="T17" fmla="*/ 231 h 746"/>
                  <a:gd name="T18" fmla="*/ 185 w 572"/>
                  <a:gd name="T19" fmla="*/ 208 h 746"/>
                  <a:gd name="T20" fmla="*/ 169 w 572"/>
                  <a:gd name="T21" fmla="*/ 185 h 746"/>
                  <a:gd name="T22" fmla="*/ 153 w 572"/>
                  <a:gd name="T23" fmla="*/ 163 h 746"/>
                  <a:gd name="T24" fmla="*/ 137 w 572"/>
                  <a:gd name="T25" fmla="*/ 139 h 746"/>
                  <a:gd name="T26" fmla="*/ 121 w 572"/>
                  <a:gd name="T27" fmla="*/ 117 h 746"/>
                  <a:gd name="T28" fmla="*/ 105 w 572"/>
                  <a:gd name="T29" fmla="*/ 96 h 746"/>
                  <a:gd name="T30" fmla="*/ 88 w 572"/>
                  <a:gd name="T31" fmla="*/ 77 h 746"/>
                  <a:gd name="T32" fmla="*/ 72 w 572"/>
                  <a:gd name="T33" fmla="*/ 58 h 746"/>
                  <a:gd name="T34" fmla="*/ 57 w 572"/>
                  <a:gd name="T35" fmla="*/ 41 h 746"/>
                  <a:gd name="T36" fmla="*/ 43 w 572"/>
                  <a:gd name="T37" fmla="*/ 27 h 746"/>
                  <a:gd name="T38" fmla="*/ 28 w 572"/>
                  <a:gd name="T39" fmla="*/ 15 h 746"/>
                  <a:gd name="T40" fmla="*/ 17 w 572"/>
                  <a:gd name="T41" fmla="*/ 7 h 746"/>
                  <a:gd name="T42" fmla="*/ 6 w 572"/>
                  <a:gd name="T43" fmla="*/ 1 h 746"/>
                  <a:gd name="T44" fmla="*/ 0 w 572"/>
                  <a:gd name="T45" fmla="*/ 3 h 746"/>
                  <a:gd name="T46" fmla="*/ 4 w 572"/>
                  <a:gd name="T47" fmla="*/ 12 h 746"/>
                  <a:gd name="T48" fmla="*/ 10 w 572"/>
                  <a:gd name="T49" fmla="*/ 22 h 746"/>
                  <a:gd name="T50" fmla="*/ 17 w 572"/>
                  <a:gd name="T51" fmla="*/ 33 h 746"/>
                  <a:gd name="T52" fmla="*/ 26 w 572"/>
                  <a:gd name="T53" fmla="*/ 46 h 746"/>
                  <a:gd name="T54" fmla="*/ 36 w 572"/>
                  <a:gd name="T55" fmla="*/ 61 h 746"/>
                  <a:gd name="T56" fmla="*/ 49 w 572"/>
                  <a:gd name="T57" fmla="*/ 77 h 746"/>
                  <a:gd name="T58" fmla="*/ 61 w 572"/>
                  <a:gd name="T59" fmla="*/ 93 h 746"/>
                  <a:gd name="T60" fmla="*/ 74 w 572"/>
                  <a:gd name="T61" fmla="*/ 110 h 746"/>
                  <a:gd name="T62" fmla="*/ 87 w 572"/>
                  <a:gd name="T63" fmla="*/ 127 h 746"/>
                  <a:gd name="T64" fmla="*/ 100 w 572"/>
                  <a:gd name="T65" fmla="*/ 145 h 746"/>
                  <a:gd name="T66" fmla="*/ 113 w 572"/>
                  <a:gd name="T67" fmla="*/ 161 h 746"/>
                  <a:gd name="T68" fmla="*/ 125 w 572"/>
                  <a:gd name="T69" fmla="*/ 178 h 746"/>
                  <a:gd name="T70" fmla="*/ 137 w 572"/>
                  <a:gd name="T71" fmla="*/ 192 h 746"/>
                  <a:gd name="T72" fmla="*/ 147 w 572"/>
                  <a:gd name="T73" fmla="*/ 207 h 746"/>
                  <a:gd name="T74" fmla="*/ 156 w 572"/>
                  <a:gd name="T75" fmla="*/ 218 h 746"/>
                  <a:gd name="T76" fmla="*/ 163 w 572"/>
                  <a:gd name="T77" fmla="*/ 229 h 746"/>
                  <a:gd name="T78" fmla="*/ 170 w 572"/>
                  <a:gd name="T79" fmla="*/ 241 h 746"/>
                  <a:gd name="T80" fmla="*/ 180 w 572"/>
                  <a:gd name="T81" fmla="*/ 258 h 746"/>
                  <a:gd name="T82" fmla="*/ 185 w 572"/>
                  <a:gd name="T83" fmla="*/ 267 h 746"/>
                  <a:gd name="T84" fmla="*/ 190 w 572"/>
                  <a:gd name="T85" fmla="*/ 275 h 746"/>
                  <a:gd name="T86" fmla="*/ 198 w 572"/>
                  <a:gd name="T87" fmla="*/ 287 h 746"/>
                  <a:gd name="T88" fmla="*/ 210 w 572"/>
                  <a:gd name="T89" fmla="*/ 304 h 746"/>
                  <a:gd name="T90" fmla="*/ 220 w 572"/>
                  <a:gd name="T91" fmla="*/ 320 h 746"/>
                  <a:gd name="T92" fmla="*/ 231 w 572"/>
                  <a:gd name="T93" fmla="*/ 335 h 746"/>
                  <a:gd name="T94" fmla="*/ 241 w 572"/>
                  <a:gd name="T95" fmla="*/ 347 h 746"/>
                  <a:gd name="T96" fmla="*/ 248 w 572"/>
                  <a:gd name="T97" fmla="*/ 358 h 746"/>
                  <a:gd name="T98" fmla="*/ 258 w 572"/>
                  <a:gd name="T99" fmla="*/ 371 h 746"/>
                  <a:gd name="T100" fmla="*/ 286 w 572"/>
                  <a:gd name="T101" fmla="*/ 369 h 7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2"/>
                  <a:gd name="T154" fmla="*/ 0 h 746"/>
                  <a:gd name="T155" fmla="*/ 572 w 572"/>
                  <a:gd name="T156" fmla="*/ 746 h 74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2" h="746">
                    <a:moveTo>
                      <a:pt x="572" y="740"/>
                    </a:moveTo>
                    <a:lnTo>
                      <a:pt x="569" y="737"/>
                    </a:lnTo>
                    <a:lnTo>
                      <a:pt x="567" y="733"/>
                    </a:lnTo>
                    <a:lnTo>
                      <a:pt x="562" y="724"/>
                    </a:lnTo>
                    <a:lnTo>
                      <a:pt x="556" y="714"/>
                    </a:lnTo>
                    <a:lnTo>
                      <a:pt x="552" y="707"/>
                    </a:lnTo>
                    <a:lnTo>
                      <a:pt x="547" y="700"/>
                    </a:lnTo>
                    <a:lnTo>
                      <a:pt x="541" y="692"/>
                    </a:lnTo>
                    <a:lnTo>
                      <a:pt x="537" y="684"/>
                    </a:lnTo>
                    <a:lnTo>
                      <a:pt x="532" y="674"/>
                    </a:lnTo>
                    <a:lnTo>
                      <a:pt x="526" y="666"/>
                    </a:lnTo>
                    <a:lnTo>
                      <a:pt x="521" y="657"/>
                    </a:lnTo>
                    <a:lnTo>
                      <a:pt x="515" y="647"/>
                    </a:lnTo>
                    <a:lnTo>
                      <a:pt x="507" y="635"/>
                    </a:lnTo>
                    <a:lnTo>
                      <a:pt x="502" y="624"/>
                    </a:lnTo>
                    <a:lnTo>
                      <a:pt x="494" y="612"/>
                    </a:lnTo>
                    <a:lnTo>
                      <a:pt x="487" y="601"/>
                    </a:lnTo>
                    <a:lnTo>
                      <a:pt x="477" y="587"/>
                    </a:lnTo>
                    <a:lnTo>
                      <a:pt x="470" y="575"/>
                    </a:lnTo>
                    <a:lnTo>
                      <a:pt x="461" y="561"/>
                    </a:lnTo>
                    <a:lnTo>
                      <a:pt x="454" y="549"/>
                    </a:lnTo>
                    <a:lnTo>
                      <a:pt x="444" y="535"/>
                    </a:lnTo>
                    <a:lnTo>
                      <a:pt x="436" y="520"/>
                    </a:lnTo>
                    <a:lnTo>
                      <a:pt x="427" y="506"/>
                    </a:lnTo>
                    <a:lnTo>
                      <a:pt x="418" y="493"/>
                    </a:lnTo>
                    <a:lnTo>
                      <a:pt x="409" y="478"/>
                    </a:lnTo>
                    <a:lnTo>
                      <a:pt x="399" y="463"/>
                    </a:lnTo>
                    <a:lnTo>
                      <a:pt x="390" y="447"/>
                    </a:lnTo>
                    <a:lnTo>
                      <a:pt x="380" y="432"/>
                    </a:lnTo>
                    <a:lnTo>
                      <a:pt x="369" y="417"/>
                    </a:lnTo>
                    <a:lnTo>
                      <a:pt x="358" y="402"/>
                    </a:lnTo>
                    <a:lnTo>
                      <a:pt x="347" y="387"/>
                    </a:lnTo>
                    <a:lnTo>
                      <a:pt x="338" y="371"/>
                    </a:lnTo>
                    <a:lnTo>
                      <a:pt x="327" y="356"/>
                    </a:lnTo>
                    <a:lnTo>
                      <a:pt x="316" y="341"/>
                    </a:lnTo>
                    <a:lnTo>
                      <a:pt x="305" y="326"/>
                    </a:lnTo>
                    <a:lnTo>
                      <a:pt x="295" y="311"/>
                    </a:lnTo>
                    <a:lnTo>
                      <a:pt x="284" y="294"/>
                    </a:lnTo>
                    <a:lnTo>
                      <a:pt x="273" y="279"/>
                    </a:lnTo>
                    <a:lnTo>
                      <a:pt x="262" y="264"/>
                    </a:lnTo>
                    <a:lnTo>
                      <a:pt x="252" y="249"/>
                    </a:lnTo>
                    <a:lnTo>
                      <a:pt x="241" y="234"/>
                    </a:lnTo>
                    <a:lnTo>
                      <a:pt x="230" y="221"/>
                    </a:lnTo>
                    <a:lnTo>
                      <a:pt x="219" y="207"/>
                    </a:lnTo>
                    <a:lnTo>
                      <a:pt x="209" y="193"/>
                    </a:lnTo>
                    <a:lnTo>
                      <a:pt x="198" y="179"/>
                    </a:lnTo>
                    <a:lnTo>
                      <a:pt x="187" y="166"/>
                    </a:lnTo>
                    <a:lnTo>
                      <a:pt x="176" y="154"/>
                    </a:lnTo>
                    <a:lnTo>
                      <a:pt x="165" y="141"/>
                    </a:lnTo>
                    <a:lnTo>
                      <a:pt x="154" y="128"/>
                    </a:lnTo>
                    <a:lnTo>
                      <a:pt x="144" y="117"/>
                    </a:lnTo>
                    <a:lnTo>
                      <a:pt x="134" y="104"/>
                    </a:lnTo>
                    <a:lnTo>
                      <a:pt x="124" y="95"/>
                    </a:lnTo>
                    <a:lnTo>
                      <a:pt x="113" y="82"/>
                    </a:lnTo>
                    <a:lnTo>
                      <a:pt x="104" y="73"/>
                    </a:lnTo>
                    <a:lnTo>
                      <a:pt x="94" y="63"/>
                    </a:lnTo>
                    <a:lnTo>
                      <a:pt x="85" y="55"/>
                    </a:lnTo>
                    <a:lnTo>
                      <a:pt x="75" y="45"/>
                    </a:lnTo>
                    <a:lnTo>
                      <a:pt x="66" y="39"/>
                    </a:lnTo>
                    <a:lnTo>
                      <a:pt x="56" y="30"/>
                    </a:lnTo>
                    <a:lnTo>
                      <a:pt x="49" y="25"/>
                    </a:lnTo>
                    <a:lnTo>
                      <a:pt x="40" y="19"/>
                    </a:lnTo>
                    <a:lnTo>
                      <a:pt x="33" y="14"/>
                    </a:lnTo>
                    <a:lnTo>
                      <a:pt x="26" y="10"/>
                    </a:lnTo>
                    <a:lnTo>
                      <a:pt x="20" y="6"/>
                    </a:lnTo>
                    <a:lnTo>
                      <a:pt x="11" y="2"/>
                    </a:lnTo>
                    <a:lnTo>
                      <a:pt x="5" y="0"/>
                    </a:lnTo>
                    <a:lnTo>
                      <a:pt x="0" y="2"/>
                    </a:lnTo>
                    <a:lnTo>
                      <a:pt x="0" y="6"/>
                    </a:lnTo>
                    <a:lnTo>
                      <a:pt x="1" y="11"/>
                    </a:lnTo>
                    <a:lnTo>
                      <a:pt x="5" y="21"/>
                    </a:lnTo>
                    <a:lnTo>
                      <a:pt x="8" y="25"/>
                    </a:lnTo>
                    <a:lnTo>
                      <a:pt x="11" y="30"/>
                    </a:lnTo>
                    <a:lnTo>
                      <a:pt x="15" y="37"/>
                    </a:lnTo>
                    <a:lnTo>
                      <a:pt x="19" y="45"/>
                    </a:lnTo>
                    <a:lnTo>
                      <a:pt x="23" y="51"/>
                    </a:lnTo>
                    <a:lnTo>
                      <a:pt x="29" y="59"/>
                    </a:lnTo>
                    <a:lnTo>
                      <a:pt x="34" y="66"/>
                    </a:lnTo>
                    <a:lnTo>
                      <a:pt x="41" y="76"/>
                    </a:lnTo>
                    <a:lnTo>
                      <a:pt x="46" y="84"/>
                    </a:lnTo>
                    <a:lnTo>
                      <a:pt x="52" y="93"/>
                    </a:lnTo>
                    <a:lnTo>
                      <a:pt x="59" y="103"/>
                    </a:lnTo>
                    <a:lnTo>
                      <a:pt x="66" y="112"/>
                    </a:lnTo>
                    <a:lnTo>
                      <a:pt x="72" y="122"/>
                    </a:lnTo>
                    <a:lnTo>
                      <a:pt x="81" y="132"/>
                    </a:lnTo>
                    <a:lnTo>
                      <a:pt x="89" y="143"/>
                    </a:lnTo>
                    <a:lnTo>
                      <a:pt x="97" y="155"/>
                    </a:lnTo>
                    <a:lnTo>
                      <a:pt x="105" y="164"/>
                    </a:lnTo>
                    <a:lnTo>
                      <a:pt x="113" y="175"/>
                    </a:lnTo>
                    <a:lnTo>
                      <a:pt x="122" y="186"/>
                    </a:lnTo>
                    <a:lnTo>
                      <a:pt x="130" y="199"/>
                    </a:lnTo>
                    <a:lnTo>
                      <a:pt x="138" y="208"/>
                    </a:lnTo>
                    <a:lnTo>
                      <a:pt x="148" y="221"/>
                    </a:lnTo>
                    <a:lnTo>
                      <a:pt x="156" y="233"/>
                    </a:lnTo>
                    <a:lnTo>
                      <a:pt x="165" y="244"/>
                    </a:lnTo>
                    <a:lnTo>
                      <a:pt x="174" y="255"/>
                    </a:lnTo>
                    <a:lnTo>
                      <a:pt x="183" y="267"/>
                    </a:lnTo>
                    <a:lnTo>
                      <a:pt x="191" y="278"/>
                    </a:lnTo>
                    <a:lnTo>
                      <a:pt x="200" y="290"/>
                    </a:lnTo>
                    <a:lnTo>
                      <a:pt x="208" y="300"/>
                    </a:lnTo>
                    <a:lnTo>
                      <a:pt x="217" y="312"/>
                    </a:lnTo>
                    <a:lnTo>
                      <a:pt x="226" y="323"/>
                    </a:lnTo>
                    <a:lnTo>
                      <a:pt x="235" y="335"/>
                    </a:lnTo>
                    <a:lnTo>
                      <a:pt x="243" y="345"/>
                    </a:lnTo>
                    <a:lnTo>
                      <a:pt x="250" y="356"/>
                    </a:lnTo>
                    <a:lnTo>
                      <a:pt x="258" y="365"/>
                    </a:lnTo>
                    <a:lnTo>
                      <a:pt x="267" y="376"/>
                    </a:lnTo>
                    <a:lnTo>
                      <a:pt x="273" y="386"/>
                    </a:lnTo>
                    <a:lnTo>
                      <a:pt x="280" y="396"/>
                    </a:lnTo>
                    <a:lnTo>
                      <a:pt x="287" y="405"/>
                    </a:lnTo>
                    <a:lnTo>
                      <a:pt x="294" y="415"/>
                    </a:lnTo>
                    <a:lnTo>
                      <a:pt x="299" y="423"/>
                    </a:lnTo>
                    <a:lnTo>
                      <a:pt x="306" y="431"/>
                    </a:lnTo>
                    <a:lnTo>
                      <a:pt x="312" y="438"/>
                    </a:lnTo>
                    <a:lnTo>
                      <a:pt x="317" y="447"/>
                    </a:lnTo>
                    <a:lnTo>
                      <a:pt x="321" y="453"/>
                    </a:lnTo>
                    <a:lnTo>
                      <a:pt x="325" y="460"/>
                    </a:lnTo>
                    <a:lnTo>
                      <a:pt x="329" y="467"/>
                    </a:lnTo>
                    <a:lnTo>
                      <a:pt x="334" y="473"/>
                    </a:lnTo>
                    <a:lnTo>
                      <a:pt x="339" y="483"/>
                    </a:lnTo>
                    <a:lnTo>
                      <a:pt x="345" y="494"/>
                    </a:lnTo>
                    <a:lnTo>
                      <a:pt x="351" y="505"/>
                    </a:lnTo>
                    <a:lnTo>
                      <a:pt x="360" y="517"/>
                    </a:lnTo>
                    <a:lnTo>
                      <a:pt x="362" y="523"/>
                    </a:lnTo>
                    <a:lnTo>
                      <a:pt x="365" y="528"/>
                    </a:lnTo>
                    <a:lnTo>
                      <a:pt x="369" y="535"/>
                    </a:lnTo>
                    <a:lnTo>
                      <a:pt x="373" y="540"/>
                    </a:lnTo>
                    <a:lnTo>
                      <a:pt x="376" y="546"/>
                    </a:lnTo>
                    <a:lnTo>
                      <a:pt x="380" y="551"/>
                    </a:lnTo>
                    <a:lnTo>
                      <a:pt x="386" y="558"/>
                    </a:lnTo>
                    <a:lnTo>
                      <a:pt x="390" y="565"/>
                    </a:lnTo>
                    <a:lnTo>
                      <a:pt x="395" y="576"/>
                    </a:lnTo>
                    <a:lnTo>
                      <a:pt x="405" y="587"/>
                    </a:lnTo>
                    <a:lnTo>
                      <a:pt x="410" y="598"/>
                    </a:lnTo>
                    <a:lnTo>
                      <a:pt x="420" y="610"/>
                    </a:lnTo>
                    <a:lnTo>
                      <a:pt x="425" y="621"/>
                    </a:lnTo>
                    <a:lnTo>
                      <a:pt x="435" y="631"/>
                    </a:lnTo>
                    <a:lnTo>
                      <a:pt x="440" y="642"/>
                    </a:lnTo>
                    <a:lnTo>
                      <a:pt x="450" y="653"/>
                    </a:lnTo>
                    <a:lnTo>
                      <a:pt x="455" y="662"/>
                    </a:lnTo>
                    <a:lnTo>
                      <a:pt x="462" y="672"/>
                    </a:lnTo>
                    <a:lnTo>
                      <a:pt x="469" y="680"/>
                    </a:lnTo>
                    <a:lnTo>
                      <a:pt x="476" y="688"/>
                    </a:lnTo>
                    <a:lnTo>
                      <a:pt x="481" y="696"/>
                    </a:lnTo>
                    <a:lnTo>
                      <a:pt x="487" y="705"/>
                    </a:lnTo>
                    <a:lnTo>
                      <a:pt x="492" y="711"/>
                    </a:lnTo>
                    <a:lnTo>
                      <a:pt x="496" y="718"/>
                    </a:lnTo>
                    <a:lnTo>
                      <a:pt x="505" y="728"/>
                    </a:lnTo>
                    <a:lnTo>
                      <a:pt x="511" y="737"/>
                    </a:lnTo>
                    <a:lnTo>
                      <a:pt x="515" y="743"/>
                    </a:lnTo>
                    <a:lnTo>
                      <a:pt x="517" y="746"/>
                    </a:lnTo>
                    <a:lnTo>
                      <a:pt x="572" y="740"/>
                    </a:lnTo>
                    <a:close/>
                  </a:path>
                </a:pathLst>
              </a:custGeom>
              <a:solidFill>
                <a:schemeClr val="tx1"/>
              </a:solidFill>
              <a:ln w="9525">
                <a:noFill/>
                <a:round/>
                <a:headEnd/>
                <a:tailEnd/>
              </a:ln>
            </p:spPr>
            <p:txBody>
              <a:bodyPr>
                <a:prstTxWarp prst="textNoShape">
                  <a:avLst/>
                </a:prstTxWarp>
              </a:bodyPr>
              <a:lstStyle/>
              <a:p>
                <a:endParaRPr lang="en-US"/>
              </a:p>
            </p:txBody>
          </p:sp>
          <p:sp>
            <p:nvSpPr>
              <p:cNvPr id="104500" name="Freeform 31"/>
              <p:cNvSpPr>
                <a:spLocks/>
              </p:cNvSpPr>
              <p:nvPr/>
            </p:nvSpPr>
            <p:spPr bwMode="auto">
              <a:xfrm>
                <a:off x="3977" y="1452"/>
                <a:ext cx="458" cy="92"/>
              </a:xfrm>
              <a:custGeom>
                <a:avLst/>
                <a:gdLst>
                  <a:gd name="T0" fmla="*/ 454 w 914"/>
                  <a:gd name="T1" fmla="*/ 0 h 183"/>
                  <a:gd name="T2" fmla="*/ 446 w 914"/>
                  <a:gd name="T3" fmla="*/ 0 h 183"/>
                  <a:gd name="T4" fmla="*/ 435 w 914"/>
                  <a:gd name="T5" fmla="*/ 1 h 183"/>
                  <a:gd name="T6" fmla="*/ 420 w 914"/>
                  <a:gd name="T7" fmla="*/ 2 h 183"/>
                  <a:gd name="T8" fmla="*/ 404 w 914"/>
                  <a:gd name="T9" fmla="*/ 4 h 183"/>
                  <a:gd name="T10" fmla="*/ 383 w 914"/>
                  <a:gd name="T11" fmla="*/ 5 h 183"/>
                  <a:gd name="T12" fmla="*/ 362 w 914"/>
                  <a:gd name="T13" fmla="*/ 7 h 183"/>
                  <a:gd name="T14" fmla="*/ 338 w 914"/>
                  <a:gd name="T15" fmla="*/ 9 h 183"/>
                  <a:gd name="T16" fmla="*/ 313 w 914"/>
                  <a:gd name="T17" fmla="*/ 12 h 183"/>
                  <a:gd name="T18" fmla="*/ 287 w 914"/>
                  <a:gd name="T19" fmla="*/ 15 h 183"/>
                  <a:gd name="T20" fmla="*/ 259 w 914"/>
                  <a:gd name="T21" fmla="*/ 18 h 183"/>
                  <a:gd name="T22" fmla="*/ 232 w 914"/>
                  <a:gd name="T23" fmla="*/ 22 h 183"/>
                  <a:gd name="T24" fmla="*/ 204 w 914"/>
                  <a:gd name="T25" fmla="*/ 26 h 183"/>
                  <a:gd name="T26" fmla="*/ 176 w 914"/>
                  <a:gd name="T27" fmla="*/ 30 h 183"/>
                  <a:gd name="T28" fmla="*/ 149 w 914"/>
                  <a:gd name="T29" fmla="*/ 35 h 183"/>
                  <a:gd name="T30" fmla="*/ 124 w 914"/>
                  <a:gd name="T31" fmla="*/ 41 h 183"/>
                  <a:gd name="T32" fmla="*/ 99 w 914"/>
                  <a:gd name="T33" fmla="*/ 46 h 183"/>
                  <a:gd name="T34" fmla="*/ 76 w 914"/>
                  <a:gd name="T35" fmla="*/ 52 h 183"/>
                  <a:gd name="T36" fmla="*/ 55 w 914"/>
                  <a:gd name="T37" fmla="*/ 59 h 183"/>
                  <a:gd name="T38" fmla="*/ 36 w 914"/>
                  <a:gd name="T39" fmla="*/ 65 h 183"/>
                  <a:gd name="T40" fmla="*/ 21 w 914"/>
                  <a:gd name="T41" fmla="*/ 73 h 183"/>
                  <a:gd name="T42" fmla="*/ 9 w 914"/>
                  <a:gd name="T43" fmla="*/ 80 h 183"/>
                  <a:gd name="T44" fmla="*/ 0 w 914"/>
                  <a:gd name="T45" fmla="*/ 88 h 183"/>
                  <a:gd name="T46" fmla="*/ 5 w 914"/>
                  <a:gd name="T47" fmla="*/ 91 h 183"/>
                  <a:gd name="T48" fmla="*/ 16 w 914"/>
                  <a:gd name="T49" fmla="*/ 91 h 183"/>
                  <a:gd name="T50" fmla="*/ 27 w 914"/>
                  <a:gd name="T51" fmla="*/ 91 h 183"/>
                  <a:gd name="T52" fmla="*/ 42 w 914"/>
                  <a:gd name="T53" fmla="*/ 88 h 183"/>
                  <a:gd name="T54" fmla="*/ 57 w 914"/>
                  <a:gd name="T55" fmla="*/ 86 h 183"/>
                  <a:gd name="T56" fmla="*/ 77 w 914"/>
                  <a:gd name="T57" fmla="*/ 83 h 183"/>
                  <a:gd name="T58" fmla="*/ 96 w 914"/>
                  <a:gd name="T59" fmla="*/ 80 h 183"/>
                  <a:gd name="T60" fmla="*/ 116 w 914"/>
                  <a:gd name="T61" fmla="*/ 75 h 183"/>
                  <a:gd name="T62" fmla="*/ 137 w 914"/>
                  <a:gd name="T63" fmla="*/ 71 h 183"/>
                  <a:gd name="T64" fmla="*/ 159 w 914"/>
                  <a:gd name="T65" fmla="*/ 67 h 183"/>
                  <a:gd name="T66" fmla="*/ 180 w 914"/>
                  <a:gd name="T67" fmla="*/ 62 h 183"/>
                  <a:gd name="T68" fmla="*/ 201 w 914"/>
                  <a:gd name="T69" fmla="*/ 59 h 183"/>
                  <a:gd name="T70" fmla="*/ 220 w 914"/>
                  <a:gd name="T71" fmla="*/ 55 h 183"/>
                  <a:gd name="T72" fmla="*/ 238 w 914"/>
                  <a:gd name="T73" fmla="*/ 52 h 183"/>
                  <a:gd name="T74" fmla="*/ 256 w 914"/>
                  <a:gd name="T75" fmla="*/ 49 h 183"/>
                  <a:gd name="T76" fmla="*/ 270 w 914"/>
                  <a:gd name="T77" fmla="*/ 47 h 183"/>
                  <a:gd name="T78" fmla="*/ 282 w 914"/>
                  <a:gd name="T79" fmla="*/ 47 h 183"/>
                  <a:gd name="T80" fmla="*/ 292 w 914"/>
                  <a:gd name="T81" fmla="*/ 45 h 183"/>
                  <a:gd name="T82" fmla="*/ 301 w 914"/>
                  <a:gd name="T83" fmla="*/ 45 h 183"/>
                  <a:gd name="T84" fmla="*/ 311 w 914"/>
                  <a:gd name="T85" fmla="*/ 45 h 183"/>
                  <a:gd name="T86" fmla="*/ 321 w 914"/>
                  <a:gd name="T87" fmla="*/ 43 h 183"/>
                  <a:gd name="T88" fmla="*/ 331 w 914"/>
                  <a:gd name="T89" fmla="*/ 43 h 183"/>
                  <a:gd name="T90" fmla="*/ 342 w 914"/>
                  <a:gd name="T91" fmla="*/ 41 h 183"/>
                  <a:gd name="T92" fmla="*/ 352 w 914"/>
                  <a:gd name="T93" fmla="*/ 40 h 183"/>
                  <a:gd name="T94" fmla="*/ 362 w 914"/>
                  <a:gd name="T95" fmla="*/ 39 h 183"/>
                  <a:gd name="T96" fmla="*/ 372 w 914"/>
                  <a:gd name="T97" fmla="*/ 37 h 183"/>
                  <a:gd name="T98" fmla="*/ 381 w 914"/>
                  <a:gd name="T99" fmla="*/ 36 h 183"/>
                  <a:gd name="T100" fmla="*/ 391 w 914"/>
                  <a:gd name="T101" fmla="*/ 35 h 183"/>
                  <a:gd name="T102" fmla="*/ 408 w 914"/>
                  <a:gd name="T103" fmla="*/ 32 h 183"/>
                  <a:gd name="T104" fmla="*/ 423 w 914"/>
                  <a:gd name="T105" fmla="*/ 30 h 183"/>
                  <a:gd name="T106" fmla="*/ 435 w 914"/>
                  <a:gd name="T107" fmla="*/ 28 h 183"/>
                  <a:gd name="T108" fmla="*/ 443 w 914"/>
                  <a:gd name="T109" fmla="*/ 27 h 183"/>
                  <a:gd name="T110" fmla="*/ 458 w 914"/>
                  <a:gd name="T111" fmla="*/ 0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183"/>
                  <a:gd name="T170" fmla="*/ 914 w 914"/>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183">
                    <a:moveTo>
                      <a:pt x="914" y="0"/>
                    </a:moveTo>
                    <a:lnTo>
                      <a:pt x="912" y="0"/>
                    </a:lnTo>
                    <a:lnTo>
                      <a:pt x="906" y="0"/>
                    </a:lnTo>
                    <a:lnTo>
                      <a:pt x="902" y="0"/>
                    </a:lnTo>
                    <a:lnTo>
                      <a:pt x="897" y="0"/>
                    </a:lnTo>
                    <a:lnTo>
                      <a:pt x="890" y="0"/>
                    </a:lnTo>
                    <a:lnTo>
                      <a:pt x="884" y="1"/>
                    </a:lnTo>
                    <a:lnTo>
                      <a:pt x="876" y="1"/>
                    </a:lnTo>
                    <a:lnTo>
                      <a:pt x="868" y="1"/>
                    </a:lnTo>
                    <a:lnTo>
                      <a:pt x="858" y="3"/>
                    </a:lnTo>
                    <a:lnTo>
                      <a:pt x="850" y="3"/>
                    </a:lnTo>
                    <a:lnTo>
                      <a:pt x="839" y="3"/>
                    </a:lnTo>
                    <a:lnTo>
                      <a:pt x="830" y="4"/>
                    </a:lnTo>
                    <a:lnTo>
                      <a:pt x="817" y="5"/>
                    </a:lnTo>
                    <a:lnTo>
                      <a:pt x="806" y="8"/>
                    </a:lnTo>
                    <a:lnTo>
                      <a:pt x="793" y="8"/>
                    </a:lnTo>
                    <a:lnTo>
                      <a:pt x="780" y="8"/>
                    </a:lnTo>
                    <a:lnTo>
                      <a:pt x="765" y="10"/>
                    </a:lnTo>
                    <a:lnTo>
                      <a:pt x="752" y="11"/>
                    </a:lnTo>
                    <a:lnTo>
                      <a:pt x="737" y="12"/>
                    </a:lnTo>
                    <a:lnTo>
                      <a:pt x="723" y="14"/>
                    </a:lnTo>
                    <a:lnTo>
                      <a:pt x="707" y="15"/>
                    </a:lnTo>
                    <a:lnTo>
                      <a:pt x="691" y="18"/>
                    </a:lnTo>
                    <a:lnTo>
                      <a:pt x="674" y="18"/>
                    </a:lnTo>
                    <a:lnTo>
                      <a:pt x="659" y="21"/>
                    </a:lnTo>
                    <a:lnTo>
                      <a:pt x="641" y="22"/>
                    </a:lnTo>
                    <a:lnTo>
                      <a:pt x="624" y="23"/>
                    </a:lnTo>
                    <a:lnTo>
                      <a:pt x="607" y="25"/>
                    </a:lnTo>
                    <a:lnTo>
                      <a:pt x="589" y="27"/>
                    </a:lnTo>
                    <a:lnTo>
                      <a:pt x="573" y="29"/>
                    </a:lnTo>
                    <a:lnTo>
                      <a:pt x="555" y="33"/>
                    </a:lnTo>
                    <a:lnTo>
                      <a:pt x="536" y="34"/>
                    </a:lnTo>
                    <a:lnTo>
                      <a:pt x="516" y="36"/>
                    </a:lnTo>
                    <a:lnTo>
                      <a:pt x="499" y="38"/>
                    </a:lnTo>
                    <a:lnTo>
                      <a:pt x="481" y="41"/>
                    </a:lnTo>
                    <a:lnTo>
                      <a:pt x="462" y="44"/>
                    </a:lnTo>
                    <a:lnTo>
                      <a:pt x="444" y="45"/>
                    </a:lnTo>
                    <a:lnTo>
                      <a:pt x="426" y="49"/>
                    </a:lnTo>
                    <a:lnTo>
                      <a:pt x="407" y="52"/>
                    </a:lnTo>
                    <a:lnTo>
                      <a:pt x="388" y="53"/>
                    </a:lnTo>
                    <a:lnTo>
                      <a:pt x="370" y="57"/>
                    </a:lnTo>
                    <a:lnTo>
                      <a:pt x="351" y="60"/>
                    </a:lnTo>
                    <a:lnTo>
                      <a:pt x="335" y="64"/>
                    </a:lnTo>
                    <a:lnTo>
                      <a:pt x="314" y="67"/>
                    </a:lnTo>
                    <a:lnTo>
                      <a:pt x="298" y="70"/>
                    </a:lnTo>
                    <a:lnTo>
                      <a:pt x="280" y="74"/>
                    </a:lnTo>
                    <a:lnTo>
                      <a:pt x="263" y="78"/>
                    </a:lnTo>
                    <a:lnTo>
                      <a:pt x="247" y="81"/>
                    </a:lnTo>
                    <a:lnTo>
                      <a:pt x="229" y="85"/>
                    </a:lnTo>
                    <a:lnTo>
                      <a:pt x="213" y="88"/>
                    </a:lnTo>
                    <a:lnTo>
                      <a:pt x="198" y="92"/>
                    </a:lnTo>
                    <a:lnTo>
                      <a:pt x="181" y="94"/>
                    </a:lnTo>
                    <a:lnTo>
                      <a:pt x="166" y="100"/>
                    </a:lnTo>
                    <a:lnTo>
                      <a:pt x="151" y="104"/>
                    </a:lnTo>
                    <a:lnTo>
                      <a:pt x="138" y="109"/>
                    </a:lnTo>
                    <a:lnTo>
                      <a:pt x="123" y="112"/>
                    </a:lnTo>
                    <a:lnTo>
                      <a:pt x="110" y="118"/>
                    </a:lnTo>
                    <a:lnTo>
                      <a:pt x="97" y="120"/>
                    </a:lnTo>
                    <a:lnTo>
                      <a:pt x="86" y="126"/>
                    </a:lnTo>
                    <a:lnTo>
                      <a:pt x="72" y="130"/>
                    </a:lnTo>
                    <a:lnTo>
                      <a:pt x="61" y="135"/>
                    </a:lnTo>
                    <a:lnTo>
                      <a:pt x="52" y="141"/>
                    </a:lnTo>
                    <a:lnTo>
                      <a:pt x="42" y="146"/>
                    </a:lnTo>
                    <a:lnTo>
                      <a:pt x="32" y="150"/>
                    </a:lnTo>
                    <a:lnTo>
                      <a:pt x="24" y="156"/>
                    </a:lnTo>
                    <a:lnTo>
                      <a:pt x="17" y="159"/>
                    </a:lnTo>
                    <a:lnTo>
                      <a:pt x="12" y="163"/>
                    </a:lnTo>
                    <a:lnTo>
                      <a:pt x="2" y="168"/>
                    </a:lnTo>
                    <a:lnTo>
                      <a:pt x="0" y="175"/>
                    </a:lnTo>
                    <a:lnTo>
                      <a:pt x="0" y="176"/>
                    </a:lnTo>
                    <a:lnTo>
                      <a:pt x="2" y="181"/>
                    </a:lnTo>
                    <a:lnTo>
                      <a:pt x="9" y="182"/>
                    </a:lnTo>
                    <a:lnTo>
                      <a:pt x="19" y="183"/>
                    </a:lnTo>
                    <a:lnTo>
                      <a:pt x="24" y="182"/>
                    </a:lnTo>
                    <a:lnTo>
                      <a:pt x="31" y="182"/>
                    </a:lnTo>
                    <a:lnTo>
                      <a:pt x="36" y="181"/>
                    </a:lnTo>
                    <a:lnTo>
                      <a:pt x="46" y="181"/>
                    </a:lnTo>
                    <a:lnTo>
                      <a:pt x="53" y="181"/>
                    </a:lnTo>
                    <a:lnTo>
                      <a:pt x="62" y="179"/>
                    </a:lnTo>
                    <a:lnTo>
                      <a:pt x="72" y="178"/>
                    </a:lnTo>
                    <a:lnTo>
                      <a:pt x="83" y="176"/>
                    </a:lnTo>
                    <a:lnTo>
                      <a:pt x="93" y="175"/>
                    </a:lnTo>
                    <a:lnTo>
                      <a:pt x="103" y="174"/>
                    </a:lnTo>
                    <a:lnTo>
                      <a:pt x="114" y="171"/>
                    </a:lnTo>
                    <a:lnTo>
                      <a:pt x="127" y="171"/>
                    </a:lnTo>
                    <a:lnTo>
                      <a:pt x="139" y="167"/>
                    </a:lnTo>
                    <a:lnTo>
                      <a:pt x="153" y="165"/>
                    </a:lnTo>
                    <a:lnTo>
                      <a:pt x="165" y="163"/>
                    </a:lnTo>
                    <a:lnTo>
                      <a:pt x="179" y="161"/>
                    </a:lnTo>
                    <a:lnTo>
                      <a:pt x="192" y="159"/>
                    </a:lnTo>
                    <a:lnTo>
                      <a:pt x="205" y="156"/>
                    </a:lnTo>
                    <a:lnTo>
                      <a:pt x="218" y="152"/>
                    </a:lnTo>
                    <a:lnTo>
                      <a:pt x="232" y="150"/>
                    </a:lnTo>
                    <a:lnTo>
                      <a:pt x="246" y="146"/>
                    </a:lnTo>
                    <a:lnTo>
                      <a:pt x="259" y="145"/>
                    </a:lnTo>
                    <a:lnTo>
                      <a:pt x="273" y="141"/>
                    </a:lnTo>
                    <a:lnTo>
                      <a:pt x="289" y="139"/>
                    </a:lnTo>
                    <a:lnTo>
                      <a:pt x="303" y="135"/>
                    </a:lnTo>
                    <a:lnTo>
                      <a:pt x="317" y="133"/>
                    </a:lnTo>
                    <a:lnTo>
                      <a:pt x="330" y="130"/>
                    </a:lnTo>
                    <a:lnTo>
                      <a:pt x="346" y="127"/>
                    </a:lnTo>
                    <a:lnTo>
                      <a:pt x="359" y="124"/>
                    </a:lnTo>
                    <a:lnTo>
                      <a:pt x="374" y="122"/>
                    </a:lnTo>
                    <a:lnTo>
                      <a:pt x="387" y="120"/>
                    </a:lnTo>
                    <a:lnTo>
                      <a:pt x="402" y="118"/>
                    </a:lnTo>
                    <a:lnTo>
                      <a:pt x="414" y="115"/>
                    </a:lnTo>
                    <a:lnTo>
                      <a:pt x="426" y="111"/>
                    </a:lnTo>
                    <a:lnTo>
                      <a:pt x="440" y="109"/>
                    </a:lnTo>
                    <a:lnTo>
                      <a:pt x="452" y="107"/>
                    </a:lnTo>
                    <a:lnTo>
                      <a:pt x="464" y="105"/>
                    </a:lnTo>
                    <a:lnTo>
                      <a:pt x="475" y="104"/>
                    </a:lnTo>
                    <a:lnTo>
                      <a:pt x="488" y="101"/>
                    </a:lnTo>
                    <a:lnTo>
                      <a:pt x="500" y="100"/>
                    </a:lnTo>
                    <a:lnTo>
                      <a:pt x="510" y="98"/>
                    </a:lnTo>
                    <a:lnTo>
                      <a:pt x="519" y="97"/>
                    </a:lnTo>
                    <a:lnTo>
                      <a:pt x="529" y="94"/>
                    </a:lnTo>
                    <a:lnTo>
                      <a:pt x="538" y="94"/>
                    </a:lnTo>
                    <a:lnTo>
                      <a:pt x="547" y="93"/>
                    </a:lnTo>
                    <a:lnTo>
                      <a:pt x="555" y="93"/>
                    </a:lnTo>
                    <a:lnTo>
                      <a:pt x="562" y="93"/>
                    </a:lnTo>
                    <a:lnTo>
                      <a:pt x="570" y="93"/>
                    </a:lnTo>
                    <a:lnTo>
                      <a:pt x="575" y="92"/>
                    </a:lnTo>
                    <a:lnTo>
                      <a:pt x="582" y="90"/>
                    </a:lnTo>
                    <a:lnTo>
                      <a:pt x="588" y="90"/>
                    </a:lnTo>
                    <a:lnTo>
                      <a:pt x="594" y="90"/>
                    </a:lnTo>
                    <a:lnTo>
                      <a:pt x="601" y="90"/>
                    </a:lnTo>
                    <a:lnTo>
                      <a:pt x="608" y="89"/>
                    </a:lnTo>
                    <a:lnTo>
                      <a:pt x="614" y="89"/>
                    </a:lnTo>
                    <a:lnTo>
                      <a:pt x="620" y="89"/>
                    </a:lnTo>
                    <a:lnTo>
                      <a:pt x="627" y="88"/>
                    </a:lnTo>
                    <a:lnTo>
                      <a:pt x="633" y="86"/>
                    </a:lnTo>
                    <a:lnTo>
                      <a:pt x="640" y="85"/>
                    </a:lnTo>
                    <a:lnTo>
                      <a:pt x="648" y="85"/>
                    </a:lnTo>
                    <a:lnTo>
                      <a:pt x="653" y="85"/>
                    </a:lnTo>
                    <a:lnTo>
                      <a:pt x="661" y="85"/>
                    </a:lnTo>
                    <a:lnTo>
                      <a:pt x="668" y="83"/>
                    </a:lnTo>
                    <a:lnTo>
                      <a:pt x="675" y="83"/>
                    </a:lnTo>
                    <a:lnTo>
                      <a:pt x="682" y="82"/>
                    </a:lnTo>
                    <a:lnTo>
                      <a:pt x="689" y="81"/>
                    </a:lnTo>
                    <a:lnTo>
                      <a:pt x="694" y="79"/>
                    </a:lnTo>
                    <a:lnTo>
                      <a:pt x="702" y="79"/>
                    </a:lnTo>
                    <a:lnTo>
                      <a:pt x="709" y="79"/>
                    </a:lnTo>
                    <a:lnTo>
                      <a:pt x="715" y="78"/>
                    </a:lnTo>
                    <a:lnTo>
                      <a:pt x="722" y="77"/>
                    </a:lnTo>
                    <a:lnTo>
                      <a:pt x="730" y="77"/>
                    </a:lnTo>
                    <a:lnTo>
                      <a:pt x="735" y="75"/>
                    </a:lnTo>
                    <a:lnTo>
                      <a:pt x="742" y="74"/>
                    </a:lnTo>
                    <a:lnTo>
                      <a:pt x="749" y="74"/>
                    </a:lnTo>
                    <a:lnTo>
                      <a:pt x="754" y="74"/>
                    </a:lnTo>
                    <a:lnTo>
                      <a:pt x="761" y="72"/>
                    </a:lnTo>
                    <a:lnTo>
                      <a:pt x="768" y="71"/>
                    </a:lnTo>
                    <a:lnTo>
                      <a:pt x="775" y="70"/>
                    </a:lnTo>
                    <a:lnTo>
                      <a:pt x="780" y="70"/>
                    </a:lnTo>
                    <a:lnTo>
                      <a:pt x="791" y="67"/>
                    </a:lnTo>
                    <a:lnTo>
                      <a:pt x="804" y="66"/>
                    </a:lnTo>
                    <a:lnTo>
                      <a:pt x="815" y="64"/>
                    </a:lnTo>
                    <a:lnTo>
                      <a:pt x="825" y="63"/>
                    </a:lnTo>
                    <a:lnTo>
                      <a:pt x="835" y="60"/>
                    </a:lnTo>
                    <a:lnTo>
                      <a:pt x="845" y="59"/>
                    </a:lnTo>
                    <a:lnTo>
                      <a:pt x="853" y="57"/>
                    </a:lnTo>
                    <a:lnTo>
                      <a:pt x="861" y="57"/>
                    </a:lnTo>
                    <a:lnTo>
                      <a:pt x="868" y="55"/>
                    </a:lnTo>
                    <a:lnTo>
                      <a:pt x="875" y="53"/>
                    </a:lnTo>
                    <a:lnTo>
                      <a:pt x="879" y="53"/>
                    </a:lnTo>
                    <a:lnTo>
                      <a:pt x="884" y="53"/>
                    </a:lnTo>
                    <a:lnTo>
                      <a:pt x="891" y="52"/>
                    </a:lnTo>
                    <a:lnTo>
                      <a:pt x="894" y="52"/>
                    </a:lnTo>
                    <a:lnTo>
                      <a:pt x="914" y="0"/>
                    </a:lnTo>
                    <a:close/>
                  </a:path>
                </a:pathLst>
              </a:custGeom>
              <a:solidFill>
                <a:schemeClr val="tx1"/>
              </a:solidFill>
              <a:ln w="9525">
                <a:noFill/>
                <a:round/>
                <a:headEnd/>
                <a:tailEnd/>
              </a:ln>
            </p:spPr>
            <p:txBody>
              <a:bodyPr>
                <a:prstTxWarp prst="textNoShape">
                  <a:avLst/>
                </a:prstTxWarp>
              </a:bodyPr>
              <a:lstStyle/>
              <a:p>
                <a:endParaRPr lang="en-US"/>
              </a:p>
            </p:txBody>
          </p:sp>
          <p:sp>
            <p:nvSpPr>
              <p:cNvPr id="104501" name="Freeform 32"/>
              <p:cNvSpPr>
                <a:spLocks/>
              </p:cNvSpPr>
              <p:nvPr/>
            </p:nvSpPr>
            <p:spPr bwMode="auto">
              <a:xfrm>
                <a:off x="4409" y="1412"/>
                <a:ext cx="121" cy="58"/>
              </a:xfrm>
              <a:custGeom>
                <a:avLst/>
                <a:gdLst>
                  <a:gd name="T0" fmla="*/ 0 w 244"/>
                  <a:gd name="T1" fmla="*/ 58 h 117"/>
                  <a:gd name="T2" fmla="*/ 33 w 244"/>
                  <a:gd name="T3" fmla="*/ 0 h 117"/>
                  <a:gd name="T4" fmla="*/ 121 w 244"/>
                  <a:gd name="T5" fmla="*/ 4 h 117"/>
                  <a:gd name="T6" fmla="*/ 97 w 244"/>
                  <a:gd name="T7" fmla="*/ 48 h 117"/>
                  <a:gd name="T8" fmla="*/ 0 w 244"/>
                  <a:gd name="T9" fmla="*/ 58 h 117"/>
                  <a:gd name="T10" fmla="*/ 0 w 244"/>
                  <a:gd name="T11" fmla="*/ 58 h 117"/>
                  <a:gd name="T12" fmla="*/ 0 60000 65536"/>
                  <a:gd name="T13" fmla="*/ 0 60000 65536"/>
                  <a:gd name="T14" fmla="*/ 0 60000 65536"/>
                  <a:gd name="T15" fmla="*/ 0 60000 65536"/>
                  <a:gd name="T16" fmla="*/ 0 60000 65536"/>
                  <a:gd name="T17" fmla="*/ 0 60000 65536"/>
                  <a:gd name="T18" fmla="*/ 0 w 244"/>
                  <a:gd name="T19" fmla="*/ 0 h 117"/>
                  <a:gd name="T20" fmla="*/ 244 w 244"/>
                  <a:gd name="T21" fmla="*/ 117 h 117"/>
                </a:gdLst>
                <a:ahLst/>
                <a:cxnLst>
                  <a:cxn ang="T12">
                    <a:pos x="T0" y="T1"/>
                  </a:cxn>
                  <a:cxn ang="T13">
                    <a:pos x="T2" y="T3"/>
                  </a:cxn>
                  <a:cxn ang="T14">
                    <a:pos x="T4" y="T5"/>
                  </a:cxn>
                  <a:cxn ang="T15">
                    <a:pos x="T6" y="T7"/>
                  </a:cxn>
                  <a:cxn ang="T16">
                    <a:pos x="T8" y="T9"/>
                  </a:cxn>
                  <a:cxn ang="T17">
                    <a:pos x="T10" y="T11"/>
                  </a:cxn>
                </a:cxnLst>
                <a:rect l="T18" t="T19" r="T20" b="T21"/>
                <a:pathLst>
                  <a:path w="244" h="117">
                    <a:moveTo>
                      <a:pt x="0" y="117"/>
                    </a:moveTo>
                    <a:lnTo>
                      <a:pt x="66" y="0"/>
                    </a:lnTo>
                    <a:lnTo>
                      <a:pt x="244" y="9"/>
                    </a:lnTo>
                    <a:lnTo>
                      <a:pt x="196" y="97"/>
                    </a:lnTo>
                    <a:lnTo>
                      <a:pt x="0" y="117"/>
                    </a:lnTo>
                    <a:close/>
                  </a:path>
                </a:pathLst>
              </a:custGeom>
              <a:solidFill>
                <a:schemeClr val="tx1"/>
              </a:solidFill>
              <a:ln w="9525">
                <a:noFill/>
                <a:round/>
                <a:headEnd/>
                <a:tailEnd/>
              </a:ln>
            </p:spPr>
            <p:txBody>
              <a:bodyPr>
                <a:prstTxWarp prst="textNoShape">
                  <a:avLst/>
                </a:prstTxWarp>
              </a:bodyPr>
              <a:lstStyle/>
              <a:p>
                <a:endParaRPr lang="en-US"/>
              </a:p>
            </p:txBody>
          </p:sp>
          <p:sp>
            <p:nvSpPr>
              <p:cNvPr id="104502" name="Freeform 33"/>
              <p:cNvSpPr>
                <a:spLocks/>
              </p:cNvSpPr>
              <p:nvPr/>
            </p:nvSpPr>
            <p:spPr bwMode="auto">
              <a:xfrm>
                <a:off x="3783" y="1823"/>
                <a:ext cx="127" cy="453"/>
              </a:xfrm>
              <a:custGeom>
                <a:avLst/>
                <a:gdLst>
                  <a:gd name="T0" fmla="*/ 20 w 255"/>
                  <a:gd name="T1" fmla="*/ 3 h 907"/>
                  <a:gd name="T2" fmla="*/ 22 w 255"/>
                  <a:gd name="T3" fmla="*/ 10 h 907"/>
                  <a:gd name="T4" fmla="*/ 26 w 255"/>
                  <a:gd name="T5" fmla="*/ 20 h 907"/>
                  <a:gd name="T6" fmla="*/ 31 w 255"/>
                  <a:gd name="T7" fmla="*/ 33 h 907"/>
                  <a:gd name="T8" fmla="*/ 37 w 255"/>
                  <a:gd name="T9" fmla="*/ 50 h 907"/>
                  <a:gd name="T10" fmla="*/ 42 w 255"/>
                  <a:gd name="T11" fmla="*/ 68 h 907"/>
                  <a:gd name="T12" fmla="*/ 50 w 255"/>
                  <a:gd name="T13" fmla="*/ 89 h 907"/>
                  <a:gd name="T14" fmla="*/ 57 w 255"/>
                  <a:gd name="T15" fmla="*/ 112 h 907"/>
                  <a:gd name="T16" fmla="*/ 65 w 255"/>
                  <a:gd name="T17" fmla="*/ 136 h 907"/>
                  <a:gd name="T18" fmla="*/ 72 w 255"/>
                  <a:gd name="T19" fmla="*/ 161 h 907"/>
                  <a:gd name="T20" fmla="*/ 81 w 255"/>
                  <a:gd name="T21" fmla="*/ 188 h 907"/>
                  <a:gd name="T22" fmla="*/ 87 w 255"/>
                  <a:gd name="T23" fmla="*/ 214 h 907"/>
                  <a:gd name="T24" fmla="*/ 96 w 255"/>
                  <a:gd name="T25" fmla="*/ 241 h 907"/>
                  <a:gd name="T26" fmla="*/ 102 w 255"/>
                  <a:gd name="T27" fmla="*/ 267 h 907"/>
                  <a:gd name="T28" fmla="*/ 109 w 255"/>
                  <a:gd name="T29" fmla="*/ 295 h 907"/>
                  <a:gd name="T30" fmla="*/ 114 w 255"/>
                  <a:gd name="T31" fmla="*/ 320 h 907"/>
                  <a:gd name="T32" fmla="*/ 119 w 255"/>
                  <a:gd name="T33" fmla="*/ 345 h 907"/>
                  <a:gd name="T34" fmla="*/ 123 w 255"/>
                  <a:gd name="T35" fmla="*/ 368 h 907"/>
                  <a:gd name="T36" fmla="*/ 125 w 255"/>
                  <a:gd name="T37" fmla="*/ 390 h 907"/>
                  <a:gd name="T38" fmla="*/ 126 w 255"/>
                  <a:gd name="T39" fmla="*/ 410 h 907"/>
                  <a:gd name="T40" fmla="*/ 127 w 255"/>
                  <a:gd name="T41" fmla="*/ 429 h 907"/>
                  <a:gd name="T42" fmla="*/ 125 w 255"/>
                  <a:gd name="T43" fmla="*/ 441 h 907"/>
                  <a:gd name="T44" fmla="*/ 122 w 255"/>
                  <a:gd name="T45" fmla="*/ 452 h 907"/>
                  <a:gd name="T46" fmla="*/ 116 w 255"/>
                  <a:gd name="T47" fmla="*/ 450 h 907"/>
                  <a:gd name="T48" fmla="*/ 112 w 255"/>
                  <a:gd name="T49" fmla="*/ 439 h 907"/>
                  <a:gd name="T50" fmla="*/ 108 w 255"/>
                  <a:gd name="T51" fmla="*/ 428 h 907"/>
                  <a:gd name="T52" fmla="*/ 104 w 255"/>
                  <a:gd name="T53" fmla="*/ 415 h 907"/>
                  <a:gd name="T54" fmla="*/ 99 w 255"/>
                  <a:gd name="T55" fmla="*/ 398 h 907"/>
                  <a:gd name="T56" fmla="*/ 96 w 255"/>
                  <a:gd name="T57" fmla="*/ 381 h 907"/>
                  <a:gd name="T58" fmla="*/ 91 w 255"/>
                  <a:gd name="T59" fmla="*/ 361 h 907"/>
                  <a:gd name="T60" fmla="*/ 86 w 255"/>
                  <a:gd name="T61" fmla="*/ 341 h 907"/>
                  <a:gd name="T62" fmla="*/ 81 w 255"/>
                  <a:gd name="T63" fmla="*/ 319 h 907"/>
                  <a:gd name="T64" fmla="*/ 76 w 255"/>
                  <a:gd name="T65" fmla="*/ 298 h 907"/>
                  <a:gd name="T66" fmla="*/ 72 w 255"/>
                  <a:gd name="T67" fmla="*/ 277 h 907"/>
                  <a:gd name="T68" fmla="*/ 68 w 255"/>
                  <a:gd name="T69" fmla="*/ 257 h 907"/>
                  <a:gd name="T70" fmla="*/ 63 w 255"/>
                  <a:gd name="T71" fmla="*/ 237 h 907"/>
                  <a:gd name="T72" fmla="*/ 58 w 255"/>
                  <a:gd name="T73" fmla="*/ 219 h 907"/>
                  <a:gd name="T74" fmla="*/ 54 w 255"/>
                  <a:gd name="T75" fmla="*/ 204 h 907"/>
                  <a:gd name="T76" fmla="*/ 50 w 255"/>
                  <a:gd name="T77" fmla="*/ 190 h 907"/>
                  <a:gd name="T78" fmla="*/ 46 w 255"/>
                  <a:gd name="T79" fmla="*/ 178 h 907"/>
                  <a:gd name="T80" fmla="*/ 43 w 255"/>
                  <a:gd name="T81" fmla="*/ 169 h 907"/>
                  <a:gd name="T82" fmla="*/ 39 w 255"/>
                  <a:gd name="T83" fmla="*/ 161 h 907"/>
                  <a:gd name="T84" fmla="*/ 37 w 255"/>
                  <a:gd name="T85" fmla="*/ 151 h 907"/>
                  <a:gd name="T86" fmla="*/ 33 w 255"/>
                  <a:gd name="T87" fmla="*/ 141 h 907"/>
                  <a:gd name="T88" fmla="*/ 30 w 255"/>
                  <a:gd name="T89" fmla="*/ 132 h 907"/>
                  <a:gd name="T90" fmla="*/ 27 w 255"/>
                  <a:gd name="T91" fmla="*/ 122 h 907"/>
                  <a:gd name="T92" fmla="*/ 24 w 255"/>
                  <a:gd name="T93" fmla="*/ 112 h 907"/>
                  <a:gd name="T94" fmla="*/ 20 w 255"/>
                  <a:gd name="T95" fmla="*/ 102 h 907"/>
                  <a:gd name="T96" fmla="*/ 18 w 255"/>
                  <a:gd name="T97" fmla="*/ 92 h 907"/>
                  <a:gd name="T98" fmla="*/ 16 w 255"/>
                  <a:gd name="T99" fmla="*/ 83 h 907"/>
                  <a:gd name="T100" fmla="*/ 14 w 255"/>
                  <a:gd name="T101" fmla="*/ 74 h 907"/>
                  <a:gd name="T102" fmla="*/ 11 w 255"/>
                  <a:gd name="T103" fmla="*/ 65 h 907"/>
                  <a:gd name="T104" fmla="*/ 7 w 255"/>
                  <a:gd name="T105" fmla="*/ 51 h 907"/>
                  <a:gd name="T106" fmla="*/ 4 w 255"/>
                  <a:gd name="T107" fmla="*/ 37 h 907"/>
                  <a:gd name="T108" fmla="*/ 1 w 255"/>
                  <a:gd name="T109" fmla="*/ 27 h 907"/>
                  <a:gd name="T110" fmla="*/ 0 w 255"/>
                  <a:gd name="T111" fmla="*/ 19 h 907"/>
                  <a:gd name="T112" fmla="*/ 19 w 255"/>
                  <a:gd name="T113" fmla="*/ 0 h 9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5"/>
                  <a:gd name="T172" fmla="*/ 0 h 907"/>
                  <a:gd name="T173" fmla="*/ 255 w 255"/>
                  <a:gd name="T174" fmla="*/ 907 h 9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5" h="907">
                    <a:moveTo>
                      <a:pt x="38" y="0"/>
                    </a:moveTo>
                    <a:lnTo>
                      <a:pt x="38" y="0"/>
                    </a:lnTo>
                    <a:lnTo>
                      <a:pt x="40" y="6"/>
                    </a:lnTo>
                    <a:lnTo>
                      <a:pt x="40" y="10"/>
                    </a:lnTo>
                    <a:lnTo>
                      <a:pt x="43" y="15"/>
                    </a:lnTo>
                    <a:lnTo>
                      <a:pt x="45" y="21"/>
                    </a:lnTo>
                    <a:lnTo>
                      <a:pt x="48" y="26"/>
                    </a:lnTo>
                    <a:lnTo>
                      <a:pt x="49" y="33"/>
                    </a:lnTo>
                    <a:lnTo>
                      <a:pt x="52" y="41"/>
                    </a:lnTo>
                    <a:lnTo>
                      <a:pt x="55" y="48"/>
                    </a:lnTo>
                    <a:lnTo>
                      <a:pt x="59" y="58"/>
                    </a:lnTo>
                    <a:lnTo>
                      <a:pt x="62" y="67"/>
                    </a:lnTo>
                    <a:lnTo>
                      <a:pt x="66" y="77"/>
                    </a:lnTo>
                    <a:lnTo>
                      <a:pt x="70" y="88"/>
                    </a:lnTo>
                    <a:lnTo>
                      <a:pt x="74" y="101"/>
                    </a:lnTo>
                    <a:lnTo>
                      <a:pt x="77" y="112"/>
                    </a:lnTo>
                    <a:lnTo>
                      <a:pt x="81" y="123"/>
                    </a:lnTo>
                    <a:lnTo>
                      <a:pt x="85" y="137"/>
                    </a:lnTo>
                    <a:lnTo>
                      <a:pt x="90" y="151"/>
                    </a:lnTo>
                    <a:lnTo>
                      <a:pt x="95" y="163"/>
                    </a:lnTo>
                    <a:lnTo>
                      <a:pt x="100" y="178"/>
                    </a:lnTo>
                    <a:lnTo>
                      <a:pt x="104" y="193"/>
                    </a:lnTo>
                    <a:lnTo>
                      <a:pt x="110" y="209"/>
                    </a:lnTo>
                    <a:lnTo>
                      <a:pt x="114" y="224"/>
                    </a:lnTo>
                    <a:lnTo>
                      <a:pt x="119" y="239"/>
                    </a:lnTo>
                    <a:lnTo>
                      <a:pt x="123" y="256"/>
                    </a:lnTo>
                    <a:lnTo>
                      <a:pt x="130" y="272"/>
                    </a:lnTo>
                    <a:lnTo>
                      <a:pt x="134" y="289"/>
                    </a:lnTo>
                    <a:lnTo>
                      <a:pt x="140" y="305"/>
                    </a:lnTo>
                    <a:lnTo>
                      <a:pt x="145" y="323"/>
                    </a:lnTo>
                    <a:lnTo>
                      <a:pt x="152" y="341"/>
                    </a:lnTo>
                    <a:lnTo>
                      <a:pt x="156" y="357"/>
                    </a:lnTo>
                    <a:lnTo>
                      <a:pt x="162" y="376"/>
                    </a:lnTo>
                    <a:lnTo>
                      <a:pt x="166" y="393"/>
                    </a:lnTo>
                    <a:lnTo>
                      <a:pt x="171" y="412"/>
                    </a:lnTo>
                    <a:lnTo>
                      <a:pt x="175" y="428"/>
                    </a:lnTo>
                    <a:lnTo>
                      <a:pt x="181" y="447"/>
                    </a:lnTo>
                    <a:lnTo>
                      <a:pt x="186" y="464"/>
                    </a:lnTo>
                    <a:lnTo>
                      <a:pt x="192" y="483"/>
                    </a:lnTo>
                    <a:lnTo>
                      <a:pt x="196" y="499"/>
                    </a:lnTo>
                    <a:lnTo>
                      <a:pt x="200" y="518"/>
                    </a:lnTo>
                    <a:lnTo>
                      <a:pt x="204" y="535"/>
                    </a:lnTo>
                    <a:lnTo>
                      <a:pt x="209" y="554"/>
                    </a:lnTo>
                    <a:lnTo>
                      <a:pt x="212" y="570"/>
                    </a:lnTo>
                    <a:lnTo>
                      <a:pt x="218" y="590"/>
                    </a:lnTo>
                    <a:lnTo>
                      <a:pt x="222" y="606"/>
                    </a:lnTo>
                    <a:lnTo>
                      <a:pt x="227" y="625"/>
                    </a:lnTo>
                    <a:lnTo>
                      <a:pt x="229" y="641"/>
                    </a:lnTo>
                    <a:lnTo>
                      <a:pt x="233" y="657"/>
                    </a:lnTo>
                    <a:lnTo>
                      <a:pt x="235" y="673"/>
                    </a:lnTo>
                    <a:lnTo>
                      <a:pt x="238" y="691"/>
                    </a:lnTo>
                    <a:lnTo>
                      <a:pt x="241" y="706"/>
                    </a:lnTo>
                    <a:lnTo>
                      <a:pt x="244" y="722"/>
                    </a:lnTo>
                    <a:lnTo>
                      <a:pt x="246" y="737"/>
                    </a:lnTo>
                    <a:lnTo>
                      <a:pt x="248" y="754"/>
                    </a:lnTo>
                    <a:lnTo>
                      <a:pt x="249" y="767"/>
                    </a:lnTo>
                    <a:lnTo>
                      <a:pt x="250" y="781"/>
                    </a:lnTo>
                    <a:lnTo>
                      <a:pt x="252" y="795"/>
                    </a:lnTo>
                    <a:lnTo>
                      <a:pt x="253" y="810"/>
                    </a:lnTo>
                    <a:lnTo>
                      <a:pt x="253" y="821"/>
                    </a:lnTo>
                    <a:lnTo>
                      <a:pt x="253" y="834"/>
                    </a:lnTo>
                    <a:lnTo>
                      <a:pt x="253" y="845"/>
                    </a:lnTo>
                    <a:lnTo>
                      <a:pt x="255" y="858"/>
                    </a:lnTo>
                    <a:lnTo>
                      <a:pt x="253" y="866"/>
                    </a:lnTo>
                    <a:lnTo>
                      <a:pt x="253" y="875"/>
                    </a:lnTo>
                    <a:lnTo>
                      <a:pt x="250" y="882"/>
                    </a:lnTo>
                    <a:lnTo>
                      <a:pt x="250" y="890"/>
                    </a:lnTo>
                    <a:lnTo>
                      <a:pt x="248" y="900"/>
                    </a:lnTo>
                    <a:lnTo>
                      <a:pt x="245" y="905"/>
                    </a:lnTo>
                    <a:lnTo>
                      <a:pt x="241" y="907"/>
                    </a:lnTo>
                    <a:lnTo>
                      <a:pt x="238" y="905"/>
                    </a:lnTo>
                    <a:lnTo>
                      <a:pt x="233" y="900"/>
                    </a:lnTo>
                    <a:lnTo>
                      <a:pt x="230" y="892"/>
                    </a:lnTo>
                    <a:lnTo>
                      <a:pt x="227" y="886"/>
                    </a:lnTo>
                    <a:lnTo>
                      <a:pt x="224" y="879"/>
                    </a:lnTo>
                    <a:lnTo>
                      <a:pt x="222" y="871"/>
                    </a:lnTo>
                    <a:lnTo>
                      <a:pt x="219" y="866"/>
                    </a:lnTo>
                    <a:lnTo>
                      <a:pt x="216" y="856"/>
                    </a:lnTo>
                    <a:lnTo>
                      <a:pt x="214" y="849"/>
                    </a:lnTo>
                    <a:lnTo>
                      <a:pt x="211" y="840"/>
                    </a:lnTo>
                    <a:lnTo>
                      <a:pt x="208" y="830"/>
                    </a:lnTo>
                    <a:lnTo>
                      <a:pt x="205" y="819"/>
                    </a:lnTo>
                    <a:lnTo>
                      <a:pt x="203" y="808"/>
                    </a:lnTo>
                    <a:lnTo>
                      <a:pt x="198" y="797"/>
                    </a:lnTo>
                    <a:lnTo>
                      <a:pt x="197" y="786"/>
                    </a:lnTo>
                    <a:lnTo>
                      <a:pt x="193" y="774"/>
                    </a:lnTo>
                    <a:lnTo>
                      <a:pt x="192" y="762"/>
                    </a:lnTo>
                    <a:lnTo>
                      <a:pt x="188" y="748"/>
                    </a:lnTo>
                    <a:lnTo>
                      <a:pt x="186" y="737"/>
                    </a:lnTo>
                    <a:lnTo>
                      <a:pt x="182" y="722"/>
                    </a:lnTo>
                    <a:lnTo>
                      <a:pt x="179" y="708"/>
                    </a:lnTo>
                    <a:lnTo>
                      <a:pt x="177" y="695"/>
                    </a:lnTo>
                    <a:lnTo>
                      <a:pt x="172" y="683"/>
                    </a:lnTo>
                    <a:lnTo>
                      <a:pt x="170" y="667"/>
                    </a:lnTo>
                    <a:lnTo>
                      <a:pt x="167" y="654"/>
                    </a:lnTo>
                    <a:lnTo>
                      <a:pt x="163" y="639"/>
                    </a:lnTo>
                    <a:lnTo>
                      <a:pt x="160" y="626"/>
                    </a:lnTo>
                    <a:lnTo>
                      <a:pt x="156" y="611"/>
                    </a:lnTo>
                    <a:lnTo>
                      <a:pt x="153" y="596"/>
                    </a:lnTo>
                    <a:lnTo>
                      <a:pt x="151" y="583"/>
                    </a:lnTo>
                    <a:lnTo>
                      <a:pt x="146" y="569"/>
                    </a:lnTo>
                    <a:lnTo>
                      <a:pt x="144" y="555"/>
                    </a:lnTo>
                    <a:lnTo>
                      <a:pt x="141" y="540"/>
                    </a:lnTo>
                    <a:lnTo>
                      <a:pt x="137" y="528"/>
                    </a:lnTo>
                    <a:lnTo>
                      <a:pt x="136" y="514"/>
                    </a:lnTo>
                    <a:lnTo>
                      <a:pt x="131" y="501"/>
                    </a:lnTo>
                    <a:lnTo>
                      <a:pt x="129" y="488"/>
                    </a:lnTo>
                    <a:lnTo>
                      <a:pt x="126" y="475"/>
                    </a:lnTo>
                    <a:lnTo>
                      <a:pt x="122" y="464"/>
                    </a:lnTo>
                    <a:lnTo>
                      <a:pt x="119" y="450"/>
                    </a:lnTo>
                    <a:lnTo>
                      <a:pt x="116" y="439"/>
                    </a:lnTo>
                    <a:lnTo>
                      <a:pt x="114" y="428"/>
                    </a:lnTo>
                    <a:lnTo>
                      <a:pt x="111" y="417"/>
                    </a:lnTo>
                    <a:lnTo>
                      <a:pt x="108" y="408"/>
                    </a:lnTo>
                    <a:lnTo>
                      <a:pt x="105" y="397"/>
                    </a:lnTo>
                    <a:lnTo>
                      <a:pt x="103" y="387"/>
                    </a:lnTo>
                    <a:lnTo>
                      <a:pt x="101" y="380"/>
                    </a:lnTo>
                    <a:lnTo>
                      <a:pt x="97" y="371"/>
                    </a:lnTo>
                    <a:lnTo>
                      <a:pt x="96" y="364"/>
                    </a:lnTo>
                    <a:lnTo>
                      <a:pt x="93" y="357"/>
                    </a:lnTo>
                    <a:lnTo>
                      <a:pt x="92" y="352"/>
                    </a:lnTo>
                    <a:lnTo>
                      <a:pt x="89" y="346"/>
                    </a:lnTo>
                    <a:lnTo>
                      <a:pt x="86" y="339"/>
                    </a:lnTo>
                    <a:lnTo>
                      <a:pt x="85" y="332"/>
                    </a:lnTo>
                    <a:lnTo>
                      <a:pt x="82" y="327"/>
                    </a:lnTo>
                    <a:lnTo>
                      <a:pt x="79" y="322"/>
                    </a:lnTo>
                    <a:lnTo>
                      <a:pt x="78" y="315"/>
                    </a:lnTo>
                    <a:lnTo>
                      <a:pt x="75" y="308"/>
                    </a:lnTo>
                    <a:lnTo>
                      <a:pt x="74" y="302"/>
                    </a:lnTo>
                    <a:lnTo>
                      <a:pt x="70" y="296"/>
                    </a:lnTo>
                    <a:lnTo>
                      <a:pt x="69" y="290"/>
                    </a:lnTo>
                    <a:lnTo>
                      <a:pt x="66" y="283"/>
                    </a:lnTo>
                    <a:lnTo>
                      <a:pt x="66" y="276"/>
                    </a:lnTo>
                    <a:lnTo>
                      <a:pt x="62" y="270"/>
                    </a:lnTo>
                    <a:lnTo>
                      <a:pt x="60" y="264"/>
                    </a:lnTo>
                    <a:lnTo>
                      <a:pt x="58" y="257"/>
                    </a:lnTo>
                    <a:lnTo>
                      <a:pt x="56" y="250"/>
                    </a:lnTo>
                    <a:lnTo>
                      <a:pt x="54" y="244"/>
                    </a:lnTo>
                    <a:lnTo>
                      <a:pt x="52" y="237"/>
                    </a:lnTo>
                    <a:lnTo>
                      <a:pt x="49" y="230"/>
                    </a:lnTo>
                    <a:lnTo>
                      <a:pt x="48" y="224"/>
                    </a:lnTo>
                    <a:lnTo>
                      <a:pt x="45" y="218"/>
                    </a:lnTo>
                    <a:lnTo>
                      <a:pt x="44" y="211"/>
                    </a:lnTo>
                    <a:lnTo>
                      <a:pt x="41" y="204"/>
                    </a:lnTo>
                    <a:lnTo>
                      <a:pt x="40" y="198"/>
                    </a:lnTo>
                    <a:lnTo>
                      <a:pt x="38" y="192"/>
                    </a:lnTo>
                    <a:lnTo>
                      <a:pt x="37" y="185"/>
                    </a:lnTo>
                    <a:lnTo>
                      <a:pt x="36" y="178"/>
                    </a:lnTo>
                    <a:lnTo>
                      <a:pt x="34" y="172"/>
                    </a:lnTo>
                    <a:lnTo>
                      <a:pt x="32" y="166"/>
                    </a:lnTo>
                    <a:lnTo>
                      <a:pt x="30" y="159"/>
                    </a:lnTo>
                    <a:lnTo>
                      <a:pt x="29" y="153"/>
                    </a:lnTo>
                    <a:lnTo>
                      <a:pt x="28" y="148"/>
                    </a:lnTo>
                    <a:lnTo>
                      <a:pt x="25" y="142"/>
                    </a:lnTo>
                    <a:lnTo>
                      <a:pt x="25" y="136"/>
                    </a:lnTo>
                    <a:lnTo>
                      <a:pt x="22" y="130"/>
                    </a:lnTo>
                    <a:lnTo>
                      <a:pt x="21" y="125"/>
                    </a:lnTo>
                    <a:lnTo>
                      <a:pt x="18" y="112"/>
                    </a:lnTo>
                    <a:lnTo>
                      <a:pt x="15" y="103"/>
                    </a:lnTo>
                    <a:lnTo>
                      <a:pt x="12" y="93"/>
                    </a:lnTo>
                    <a:lnTo>
                      <a:pt x="10" y="84"/>
                    </a:lnTo>
                    <a:lnTo>
                      <a:pt x="8" y="75"/>
                    </a:lnTo>
                    <a:lnTo>
                      <a:pt x="7" y="69"/>
                    </a:lnTo>
                    <a:lnTo>
                      <a:pt x="4" y="62"/>
                    </a:lnTo>
                    <a:lnTo>
                      <a:pt x="3" y="55"/>
                    </a:lnTo>
                    <a:lnTo>
                      <a:pt x="0" y="48"/>
                    </a:lnTo>
                    <a:lnTo>
                      <a:pt x="0" y="45"/>
                    </a:lnTo>
                    <a:lnTo>
                      <a:pt x="0" y="38"/>
                    </a:lnTo>
                    <a:lnTo>
                      <a:pt x="0" y="37"/>
                    </a:lnTo>
                    <a:lnTo>
                      <a:pt x="38" y="0"/>
                    </a:lnTo>
                    <a:close/>
                  </a:path>
                </a:pathLst>
              </a:custGeom>
              <a:solidFill>
                <a:schemeClr val="tx1"/>
              </a:solidFill>
              <a:ln w="9525">
                <a:noFill/>
                <a:round/>
                <a:headEnd/>
                <a:tailEnd/>
              </a:ln>
            </p:spPr>
            <p:txBody>
              <a:bodyPr>
                <a:prstTxWarp prst="textNoShape">
                  <a:avLst/>
                </a:prstTxWarp>
              </a:bodyPr>
              <a:lstStyle/>
              <a:p>
                <a:endParaRPr lang="en-US"/>
              </a:p>
            </p:txBody>
          </p:sp>
        </p:grpSp>
        <p:sp>
          <p:nvSpPr>
            <p:cNvPr id="104474" name="Rectangle 34"/>
            <p:cNvSpPr>
              <a:spLocks noChangeArrowheads="1"/>
            </p:cNvSpPr>
            <p:nvPr/>
          </p:nvSpPr>
          <p:spPr bwMode="auto">
            <a:xfrm>
              <a:off x="1089" y="867"/>
              <a:ext cx="4032" cy="96"/>
            </a:xfrm>
            <a:prstGeom prst="rect">
              <a:avLst/>
            </a:prstGeom>
            <a:gradFill rotWithShape="1">
              <a:gsLst>
                <a:gs pos="0">
                  <a:srgbClr val="33CCCC"/>
                </a:gs>
                <a:gs pos="100000">
                  <a:srgbClr val="CCCC00"/>
                </a:gs>
              </a:gsLst>
              <a:lin ang="5400000" scaled="1"/>
            </a:gradFill>
            <a:ln w="9525">
              <a:noFill/>
              <a:miter lim="800000"/>
              <a:headEnd/>
              <a:tailEnd/>
            </a:ln>
          </p:spPr>
          <p:txBody>
            <a:bodyPr wrap="none" anchor="ctr">
              <a:prstTxWarp prst="textNoShape">
                <a:avLst/>
              </a:prstTxWarp>
            </a:bodyPr>
            <a:lstStyle/>
            <a:p>
              <a:endParaRPr lang="en-US"/>
            </a:p>
          </p:txBody>
        </p:sp>
      </p:grpSp>
      <p:sp>
        <p:nvSpPr>
          <p:cNvPr id="104469" name="Text Box 88"/>
          <p:cNvSpPr txBox="1">
            <a:spLocks noChangeArrowheads="1"/>
          </p:cNvSpPr>
          <p:nvPr/>
        </p:nvSpPr>
        <p:spPr bwMode="auto">
          <a:xfrm>
            <a:off x="7467600" y="914400"/>
            <a:ext cx="304800" cy="457200"/>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endParaRPr lang="en-US"/>
          </a:p>
        </p:txBody>
      </p:sp>
      <p:sp>
        <p:nvSpPr>
          <p:cNvPr id="104470" name="Rectangle 99"/>
          <p:cNvSpPr>
            <a:spLocks noChangeArrowheads="1"/>
          </p:cNvSpPr>
          <p:nvPr/>
        </p:nvSpPr>
        <p:spPr bwMode="auto">
          <a:xfrm>
            <a:off x="1905000" y="76200"/>
            <a:ext cx="6934200" cy="838200"/>
          </a:xfrm>
          <a:prstGeom prst="rect">
            <a:avLst/>
          </a:prstGeom>
          <a:noFill/>
          <a:ln w="9525">
            <a:noFill/>
            <a:miter lim="800000"/>
            <a:headEnd/>
            <a:tailEnd/>
          </a:ln>
        </p:spPr>
        <p:txBody>
          <a:bodyPr anchor="ctr">
            <a:prstTxWarp prst="textNoShape">
              <a:avLst/>
            </a:prstTxWarp>
          </a:bodyPr>
          <a:lstStyle/>
          <a:p>
            <a:pPr algn="ctr"/>
            <a:r>
              <a:rPr lang="it-IT" sz="2800">
                <a:solidFill>
                  <a:schemeClr val="tx2"/>
                </a:solidFill>
              </a:rPr>
              <a:t>Current distribution of the exotic pathogen</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smtClean="0"/>
              <a:t>Why exotic outcompetes native</a:t>
            </a:r>
          </a:p>
        </p:txBody>
      </p:sp>
      <p:sp>
        <p:nvSpPr>
          <p:cNvPr id="106499" name="Text Placeholder 2"/>
          <p:cNvSpPr>
            <a:spLocks noGrp="1"/>
          </p:cNvSpPr>
          <p:nvPr>
            <p:ph type="body" sz="half" idx="1"/>
          </p:nvPr>
        </p:nvSpPr>
        <p:spPr>
          <a:xfrm>
            <a:off x="685800" y="1981200"/>
            <a:ext cx="7543800" cy="4114800"/>
          </a:xfrm>
        </p:spPr>
        <p:txBody>
          <a:bodyPr/>
          <a:lstStyle/>
          <a:p>
            <a:pPr eaLnBrk="1" hangingPunct="1"/>
            <a:r>
              <a:rPr lang="en-US" smtClean="0"/>
              <a:t>It is equally pathogenic (can’t always blame lack of coevolution)</a:t>
            </a:r>
          </a:p>
          <a:p>
            <a:pPr eaLnBrk="1" hangingPunct="1"/>
            <a:r>
              <a:rPr lang="en-US" smtClean="0"/>
              <a:t>It produces a lot more spores (transmission)</a:t>
            </a:r>
          </a:p>
          <a:p>
            <a:pPr eaLnBrk="1" hangingPunct="1"/>
            <a:r>
              <a:rPr lang="en-US" smtClean="0"/>
              <a:t>It is a better saprobe (establishment)</a:t>
            </a:r>
          </a:p>
          <a:p>
            <a:pPr eaLnBrk="1" hangingPunct="1"/>
            <a:r>
              <a:rPr lang="en-US" smtClean="0"/>
              <a:t>It can colonize oak stands</a:t>
            </a:r>
          </a:p>
          <a:p>
            <a:pPr eaLnBrk="1" hangingPunct="1"/>
            <a:endParaRPr lang="en-US" smtClean="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smtClean="0"/>
              <a:t>Hybridization</a:t>
            </a:r>
            <a:r>
              <a:rPr lang="en-US" dirty="0" smtClean="0"/>
              <a:t>: why care?</a:t>
            </a:r>
          </a:p>
        </p:txBody>
      </p:sp>
      <p:sp>
        <p:nvSpPr>
          <p:cNvPr id="107523" name="Text Placeholder 2"/>
          <p:cNvSpPr>
            <a:spLocks noGrp="1"/>
          </p:cNvSpPr>
          <p:nvPr>
            <p:ph type="body" sz="half" idx="1"/>
          </p:nvPr>
        </p:nvSpPr>
        <p:spPr>
          <a:xfrm>
            <a:off x="685800" y="1981200"/>
            <a:ext cx="7772400" cy="4114800"/>
          </a:xfrm>
        </p:spPr>
        <p:txBody>
          <a:bodyPr/>
          <a:lstStyle/>
          <a:p>
            <a:pPr eaLnBrk="1" hangingPunct="1"/>
            <a:r>
              <a:rPr lang="en-US" smtClean="0"/>
              <a:t>Hybrid pathogens can change hosts</a:t>
            </a:r>
          </a:p>
          <a:p>
            <a:pPr eaLnBrk="1" hangingPunct="1"/>
            <a:r>
              <a:rPr lang="en-US" smtClean="0"/>
              <a:t>Hybridization allows for gene introgression and can increase virulence</a:t>
            </a:r>
          </a:p>
          <a:p>
            <a:pPr eaLnBrk="1" hangingPunct="1"/>
            <a:r>
              <a:rPr lang="en-US" smtClean="0"/>
              <a:t>We have documented that about 17% of alleles are completely new due to recombination: what will these alleles be able to do</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38914" name="Picture 2" descr="guarn4a"/>
          <p:cNvPicPr>
            <a:picLocks noChangeAspect="1" noChangeArrowheads="1"/>
          </p:cNvPicPr>
          <p:nvPr/>
        </p:nvPicPr>
        <p:blipFill>
          <a:blip r:embed="rId3"/>
          <a:srcRect/>
          <a:stretch>
            <a:fillRect/>
          </a:stretch>
        </p:blipFill>
        <p:spPr bwMode="auto">
          <a:xfrm>
            <a:off x="179388" y="188913"/>
            <a:ext cx="6457950" cy="4886325"/>
          </a:xfrm>
          <a:prstGeom prst="rect">
            <a:avLst/>
          </a:prstGeom>
          <a:noFill/>
          <a:ln w="25400">
            <a:solidFill>
              <a:srgbClr val="FF0000"/>
            </a:solidFill>
            <a:miter lim="800000"/>
            <a:headEnd/>
            <a:tailEnd/>
          </a:ln>
        </p:spPr>
      </p:pic>
      <p:pic>
        <p:nvPicPr>
          <p:cNvPr id="402435" name="Picture 3" descr="guarniente1"/>
          <p:cNvPicPr>
            <a:picLocks noChangeAspect="1" noChangeArrowheads="1"/>
          </p:cNvPicPr>
          <p:nvPr/>
        </p:nvPicPr>
        <p:blipFill>
          <a:blip r:embed="rId4"/>
          <a:srcRect/>
          <a:stretch>
            <a:fillRect/>
          </a:stretch>
        </p:blipFill>
        <p:spPr bwMode="auto">
          <a:xfrm>
            <a:off x="4786313" y="549275"/>
            <a:ext cx="4064000" cy="6070600"/>
          </a:xfrm>
          <a:prstGeom prst="rect">
            <a:avLst/>
          </a:prstGeom>
          <a:noFill/>
          <a:ln w="25400">
            <a:solidFill>
              <a:srgbClr val="FF0000"/>
            </a:solidFill>
            <a:miter lim="800000"/>
            <a:headEnd/>
            <a:tailEnd/>
          </a:ln>
        </p:spPr>
      </p:pic>
      <p:sp>
        <p:nvSpPr>
          <p:cNvPr id="402436" name="Text Box 4"/>
          <p:cNvSpPr txBox="1">
            <a:spLocks noChangeArrowheads="1"/>
          </p:cNvSpPr>
          <p:nvPr/>
        </p:nvSpPr>
        <p:spPr bwMode="auto">
          <a:xfrm>
            <a:off x="468313" y="5229225"/>
            <a:ext cx="3814762" cy="1187450"/>
          </a:xfrm>
          <a:prstGeom prst="rect">
            <a:avLst/>
          </a:prstGeom>
          <a:noFill/>
          <a:ln w="9525">
            <a:noFill/>
            <a:miter lim="800000"/>
            <a:headEnd/>
            <a:tailEnd/>
          </a:ln>
          <a:effectLst/>
        </p:spPr>
        <p:txBody>
          <a:bodyPr>
            <a:prstTxWarp prst="textNoShape">
              <a:avLst/>
            </a:prstTxWarp>
            <a:spAutoFit/>
          </a:bodyPr>
          <a:lstStyle/>
          <a:p>
            <a:pPr algn="ctr" eaLnBrk="1" hangingPunct="1">
              <a:spcBef>
                <a:spcPct val="50000"/>
              </a:spcBef>
              <a:defRPr/>
            </a:pPr>
            <a:r>
              <a:rPr lang="en-US" b="1">
                <a:solidFill>
                  <a:schemeClr val="bg1"/>
                </a:solidFill>
                <a:effectLst>
                  <a:outerShdw blurRad="38100" dist="38100" dir="2700000" algn="tl">
                    <a:srgbClr val="000000"/>
                  </a:outerShdw>
                </a:effectLst>
              </a:rPr>
              <a:t>In some places of Tuscany the situation of Cypresses is dramatic…</a:t>
            </a:r>
            <a:endParaRPr lang="en-US" b="1">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02435"/>
                                        </p:tgtEl>
                                        <p:attrNameLst>
                                          <p:attrName>style.visibility</p:attrName>
                                        </p:attrNameLst>
                                      </p:cBhvr>
                                      <p:to>
                                        <p:strVal val="visible"/>
                                      </p:to>
                                    </p:set>
                                    <p:anim calcmode="lin" valueType="num">
                                      <p:cBhvr additive="base">
                                        <p:cTn id="7" dur="3000" fill="hold"/>
                                        <p:tgtEl>
                                          <p:spTgt spid="402435"/>
                                        </p:tgtEl>
                                        <p:attrNameLst>
                                          <p:attrName>ppt_x</p:attrName>
                                        </p:attrNameLst>
                                      </p:cBhvr>
                                      <p:tavLst>
                                        <p:tav tm="0">
                                          <p:val>
                                            <p:strVal val="1+#ppt_w/2"/>
                                          </p:val>
                                        </p:tav>
                                        <p:tav tm="100000">
                                          <p:val>
                                            <p:strVal val="#ppt_x"/>
                                          </p:val>
                                        </p:tav>
                                      </p:tavLst>
                                    </p:anim>
                                    <p:anim calcmode="lin" valueType="num">
                                      <p:cBhvr additive="base">
                                        <p:cTn id="8" dur="3000" fill="hold"/>
                                        <p:tgtEl>
                                          <p:spTgt spid="402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4482" name="Rectangle 1026"/>
          <p:cNvSpPr>
            <a:spLocks noGrp="1" noChangeArrowheads="1"/>
          </p:cNvSpPr>
          <p:nvPr>
            <p:ph type="title"/>
          </p:nvPr>
        </p:nvSpPr>
        <p:spPr>
          <a:xfrm>
            <a:off x="685800" y="838200"/>
            <a:ext cx="7772400" cy="1143000"/>
          </a:xfrm>
        </p:spPr>
        <p:txBody>
          <a:bodyPr/>
          <a:lstStyle/>
          <a:p>
            <a:pPr eaLnBrk="1" hangingPunct="1">
              <a:defRPr/>
            </a:pPr>
            <a:r>
              <a:rPr lang="en-US">
                <a:solidFill>
                  <a:srgbClr val="FFFF66"/>
                </a:solidFill>
                <a:effectLst>
                  <a:outerShdw blurRad="38100" dist="38100" dir="2700000" algn="tl">
                    <a:srgbClr val="000000"/>
                  </a:outerShdw>
                </a:effectLst>
              </a:rPr>
              <a:t>Use of molecular genetics to resolve issue of origin of pathogen</a:t>
            </a:r>
            <a:r>
              <a:rPr lang="en-US"/>
              <a:t/>
            </a:r>
            <a:br>
              <a:rPr lang="en-US"/>
            </a:br>
            <a:r>
              <a:rPr lang="en-US"/>
              <a:t> </a:t>
            </a:r>
          </a:p>
        </p:txBody>
      </p:sp>
      <p:sp>
        <p:nvSpPr>
          <p:cNvPr id="40963" name="Rectangle 1027"/>
          <p:cNvSpPr>
            <a:spLocks noGrp="1" noChangeArrowheads="1"/>
          </p:cNvSpPr>
          <p:nvPr>
            <p:ph type="body" idx="1"/>
          </p:nvPr>
        </p:nvSpPr>
        <p:spPr>
          <a:xfrm>
            <a:off x="533400" y="2743200"/>
            <a:ext cx="7772400" cy="4114800"/>
          </a:xfrm>
        </p:spPr>
        <p:txBody>
          <a:bodyPr/>
          <a:lstStyle/>
          <a:p>
            <a:pPr eaLnBrk="1" hangingPunct="1"/>
            <a:r>
              <a:rPr lang="en-US">
                <a:solidFill>
                  <a:schemeClr val="bg1"/>
                </a:solidFill>
              </a:rPr>
              <a:t>Used a technique similar to the one used in human forensics</a:t>
            </a:r>
          </a:p>
          <a:p>
            <a:pPr eaLnBrk="1" hangingPunct="1"/>
            <a:r>
              <a:rPr lang="en-US">
                <a:solidFill>
                  <a:schemeClr val="bg1"/>
                </a:solidFill>
              </a:rPr>
              <a:t>Native populations should comprise many different individuals genetically</a:t>
            </a:r>
          </a:p>
          <a:p>
            <a:pPr eaLnBrk="1" hangingPunct="1"/>
            <a:r>
              <a:rPr lang="en-US">
                <a:solidFill>
                  <a:schemeClr val="bg1"/>
                </a:solidFill>
              </a:rPr>
              <a:t>Introduced populations  should be genetically simpler because of bottleneck related to introduction events</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a:xfrm>
            <a:off x="685800" y="0"/>
            <a:ext cx="7772400" cy="1143000"/>
          </a:xfrm>
        </p:spPr>
        <p:txBody>
          <a:bodyPr/>
          <a:lstStyle/>
          <a:p>
            <a:pPr eaLnBrk="1" hangingPunct="1">
              <a:defRPr/>
            </a:pPr>
            <a:r>
              <a:rPr lang="en-US" dirty="0">
                <a:solidFill>
                  <a:srgbClr val="FFFF66"/>
                </a:solidFill>
                <a:effectLst>
                  <a:outerShdw blurRad="38100" dist="38100" dir="2700000" algn="tl">
                    <a:srgbClr val="000000"/>
                  </a:outerShdw>
                </a:effectLst>
              </a:rPr>
              <a:t>RESULTS: CA vs. Europe</a:t>
            </a:r>
            <a:endParaRPr lang="en-US" dirty="0"/>
          </a:p>
        </p:txBody>
      </p:sp>
      <p:sp>
        <p:nvSpPr>
          <p:cNvPr id="41987" name="Rectangle 3"/>
          <p:cNvSpPr>
            <a:spLocks noGrp="1" noChangeArrowheads="1"/>
          </p:cNvSpPr>
          <p:nvPr>
            <p:ph type="body" idx="1"/>
          </p:nvPr>
        </p:nvSpPr>
        <p:spPr>
          <a:xfrm>
            <a:off x="533400" y="1219200"/>
            <a:ext cx="7772400" cy="4114800"/>
          </a:xfrm>
        </p:spPr>
        <p:txBody>
          <a:bodyPr/>
          <a:lstStyle/>
          <a:p>
            <a:pPr eaLnBrk="1" hangingPunct="1"/>
            <a:endParaRPr lang="en-US"/>
          </a:p>
          <a:p>
            <a:pPr eaLnBrk="1" hangingPunct="1">
              <a:buFontTx/>
              <a:buChar char="o"/>
            </a:pPr>
            <a:r>
              <a:rPr lang="en-US">
                <a:solidFill>
                  <a:schemeClr val="bg1"/>
                </a:solidFill>
              </a:rPr>
              <a:t>California population  diverse </a:t>
            </a:r>
            <a:r>
              <a:rPr lang="en-US" smtClean="0">
                <a:solidFill>
                  <a:schemeClr val="bg1"/>
                </a:solidFill>
              </a:rPr>
              <a:t>genetically</a:t>
            </a:r>
          </a:p>
          <a:p>
            <a:pPr eaLnBrk="1" hangingPunct="1">
              <a:buFontTx/>
              <a:buChar char="o"/>
            </a:pPr>
            <a:r>
              <a:rPr lang="en-US" smtClean="0">
                <a:solidFill>
                  <a:schemeClr val="bg1"/>
                </a:solidFill>
              </a:rPr>
              <a:t>California population has a genetic structure in agreement with sexual reproduction</a:t>
            </a:r>
          </a:p>
          <a:p>
            <a:pPr eaLnBrk="1" hangingPunct="1">
              <a:buFontTx/>
              <a:buChar char="o"/>
            </a:pPr>
            <a:r>
              <a:rPr lang="en-US" smtClean="0">
                <a:solidFill>
                  <a:schemeClr val="bg1"/>
                </a:solidFill>
              </a:rPr>
              <a:t>European population reproducing clonally</a:t>
            </a:r>
          </a:p>
          <a:p>
            <a:pPr eaLnBrk="1" hangingPunct="1">
              <a:buFontTx/>
              <a:buChar char="o"/>
            </a:pPr>
            <a:r>
              <a:rPr lang="en-US">
                <a:solidFill>
                  <a:schemeClr val="bg1"/>
                </a:solidFill>
              </a:rPr>
              <a:t>European population show</a:t>
            </a:r>
            <a:r>
              <a:rPr lang="en-US" smtClean="0">
                <a:solidFill>
                  <a:schemeClr val="bg1"/>
                </a:solidFill>
              </a:rPr>
              <a:t> less </a:t>
            </a:r>
            <a:r>
              <a:rPr lang="en-US">
                <a:solidFill>
                  <a:schemeClr val="bg1"/>
                </a:solidFill>
              </a:rPr>
              <a:t>diversity</a:t>
            </a:r>
            <a:endParaRPr lang="en-US"/>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1959</TotalTime>
  <Words>2327</Words>
  <Application>Microsoft Macintosh PowerPoint</Application>
  <PresentationFormat>On-screen Show (4:3)</PresentationFormat>
  <Paragraphs>505</Paragraphs>
  <Slides>64</Slides>
  <Notes>14</Notes>
  <HiddenSlides>0</HiddenSlides>
  <MMClips>0</MMClips>
  <ScaleCrop>false</ScaleCrop>
  <HeadingPairs>
    <vt:vector size="8" baseType="variant">
      <vt:variant>
        <vt:lpstr>Fonts Used</vt:lpstr>
      </vt:variant>
      <vt:variant>
        <vt:i4>5</vt:i4>
      </vt:variant>
      <vt:variant>
        <vt:lpstr>Design Template</vt:lpstr>
      </vt:variant>
      <vt:variant>
        <vt:i4>1</vt:i4>
      </vt:variant>
      <vt:variant>
        <vt:lpstr>Embedded OLE Servers</vt:lpstr>
      </vt:variant>
      <vt:variant>
        <vt:i4>3</vt:i4>
      </vt:variant>
      <vt:variant>
        <vt:lpstr>Slide Titles</vt:lpstr>
      </vt:variant>
      <vt:variant>
        <vt:i4>64</vt:i4>
      </vt:variant>
    </vt:vector>
  </HeadingPairs>
  <TitlesOfParts>
    <vt:vector size="73" baseType="lpstr">
      <vt:lpstr>Arial</vt:lpstr>
      <vt:lpstr>ＭＳ Ｐゴシック</vt:lpstr>
      <vt:lpstr>Times</vt:lpstr>
      <vt:lpstr>Times New Roman</vt:lpstr>
      <vt:lpstr>Calibri</vt:lpstr>
      <vt:lpstr>Blank Presentation</vt:lpstr>
      <vt:lpstr>Microsoft Word Document</vt:lpstr>
      <vt:lpstr>Grafico di Microsoft Excel</vt:lpstr>
      <vt:lpstr>Microsoft Excel Chart</vt:lpstr>
      <vt:lpstr>“Emergent diseases”: 1: host</vt:lpstr>
      <vt:lpstr>Cypress canker by Seiridium cardinale</vt:lpstr>
      <vt:lpstr>Slide 3</vt:lpstr>
      <vt:lpstr>Slide 4</vt:lpstr>
      <vt:lpstr>Slide 5</vt:lpstr>
      <vt:lpstr>Slide 6</vt:lpstr>
      <vt:lpstr>Slide 7</vt:lpstr>
      <vt:lpstr>Use of molecular genetics to resolve issue of origin of pathogen  </vt:lpstr>
      <vt:lpstr>RESULTS: CA vs. Europe</vt:lpstr>
      <vt:lpstr>Slide 10</vt:lpstr>
      <vt:lpstr>Slide 11</vt:lpstr>
      <vt:lpstr>Slide 12</vt:lpstr>
      <vt:lpstr>Slide 13</vt:lpstr>
      <vt:lpstr>Slide 14</vt:lpstr>
      <vt:lpstr>Slide 15</vt:lpstr>
      <vt:lpstr>Slide 16</vt:lpstr>
      <vt:lpstr>Slide 17</vt:lpstr>
      <vt:lpstr>Slide 18</vt:lpstr>
      <vt:lpstr>Why a disease in CA?</vt:lpstr>
      <vt:lpstr>Range of susceptibility</vt:lpstr>
      <vt:lpstr>Range of susceptibility</vt:lpstr>
      <vt:lpstr>Range of susceptibility</vt:lpstr>
      <vt:lpstr>CONCLUSIONS</vt:lpstr>
      <vt:lpstr>Slide 24</vt:lpstr>
      <vt:lpstr>Slide 25</vt:lpstr>
      <vt:lpstr>Slide 26</vt:lpstr>
      <vt:lpstr>Slide 27</vt:lpstr>
      <vt:lpstr>Slide 28</vt:lpstr>
      <vt:lpstr>“Emergent diseases”: 2: environmental changes</vt:lpstr>
      <vt:lpstr>Heterobasidion root disease</vt:lpstr>
      <vt:lpstr>Heterobasidion shelf fruit-body</vt:lpstr>
      <vt:lpstr>Slide 32</vt:lpstr>
      <vt:lpstr>Slide 33</vt:lpstr>
      <vt:lpstr>Slide 34</vt:lpstr>
      <vt:lpstr>Use of molecular genetics:</vt:lpstr>
      <vt:lpstr>Slide 36</vt:lpstr>
      <vt:lpstr>CONCLUSIONS:</vt:lpstr>
      <vt:lpstr>Once Heterobasidion is established at high frequency</vt:lpstr>
      <vt:lpstr>Slide 39</vt:lpstr>
      <vt:lpstr>Slide 40</vt:lpstr>
      <vt:lpstr>Slide 41</vt:lpstr>
      <vt:lpstr>Slide 42</vt:lpstr>
      <vt:lpstr>Slide 43</vt:lpstr>
      <vt:lpstr>Slide 44</vt:lpstr>
      <vt:lpstr>Slide 45</vt:lpstr>
      <vt:lpstr>Slide 46</vt:lpstr>
      <vt:lpstr>Change in gap area 1972-1999</vt:lpstr>
      <vt:lpstr>Armillaria root diseases</vt:lpstr>
      <vt:lpstr>Clusters of Armillaria</vt:lpstr>
      <vt:lpstr>How Does it Infect?</vt:lpstr>
      <vt:lpstr>What are Rhizomorphs?</vt:lpstr>
      <vt:lpstr>Humongous Fungus</vt:lpstr>
      <vt:lpstr>CONCLUSIONS</vt:lpstr>
      <vt:lpstr>Slide 54</vt:lpstr>
      <vt:lpstr>How can people transport pathogens</vt:lpstr>
      <vt:lpstr>Slide 56</vt:lpstr>
      <vt:lpstr>The Heterobasidion annosum (Fr.) Bref. species complex</vt:lpstr>
      <vt:lpstr>Slide 58</vt:lpstr>
      <vt:lpstr>Slide 59</vt:lpstr>
      <vt:lpstr>Phylogram of Bayesian analysis of partitioned, multilocus dataset: GPD, EFA and ATP.  Gonthier et al., 2004 Warner et al., 2005 Linzer et al., in prep. </vt:lpstr>
      <vt:lpstr>Slide 61</vt:lpstr>
      <vt:lpstr>Slide 62</vt:lpstr>
      <vt:lpstr>Why exotic outcompetes native</vt:lpstr>
      <vt:lpstr>Hybridization: why care?</vt:lpstr>
    </vt:vector>
  </TitlesOfParts>
  <Company>Matteo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Matteo</dc:creator>
  <cp:lastModifiedBy>Matteo Garbelotto</cp:lastModifiedBy>
  <cp:revision>69</cp:revision>
  <dcterms:created xsi:type="dcterms:W3CDTF">2013-10-22T18:45:01Z</dcterms:created>
  <dcterms:modified xsi:type="dcterms:W3CDTF">2013-10-22T18:50:44Z</dcterms:modified>
</cp:coreProperties>
</file>