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12.jpg" ContentType="image/jp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 id="2147483685" r:id="rId3"/>
    <p:sldMasterId id="2147483737" r:id="rId4"/>
    <p:sldMasterId id="2147483748" r:id="rId5"/>
  </p:sldMasterIdLst>
  <p:notesMasterIdLst>
    <p:notesMasterId r:id="rId5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x="9144000" cy="5143500" type="screen16x9"/>
  <p:notesSz cx="6858000" cy="9144000"/>
  <p:embeddedFontLst>
    <p:embeddedFont>
      <p:font typeface="Gothic A1" panose="020B0604020202020204" charset="-127"/>
      <p:regular r:id="rId57"/>
      <p:bold r:id="rId58"/>
    </p:embeddedFont>
    <p:embeddedFont>
      <p:font typeface="Barlow" panose="00000500000000000000" pitchFamily="2" charset="0"/>
      <p:regular r:id="rId59"/>
      <p:bold r:id="rId60"/>
      <p:italic r:id="rId61"/>
      <p:boldItalic r:id="rId62"/>
    </p:embeddedFont>
    <p:embeddedFont>
      <p:font typeface="Lustria" panose="020B0604020202020204" charset="0"/>
      <p:regular r:id="rId63"/>
    </p:embeddedFont>
    <p:embeddedFont>
      <p:font typeface="Montserrat" panose="00000500000000000000" pitchFamily="2" charset="0"/>
      <p:regular r:id="rId64"/>
      <p:bold r:id="rId65"/>
      <p:italic r:id="rId66"/>
      <p:boldItalic r:id="rId67"/>
    </p:embeddedFont>
    <p:embeddedFont>
      <p:font typeface="Neue Haas Grotesk Text Pro" panose="020B0504020202020204" pitchFamily="34" charset="0"/>
      <p:regular r:id="rId68"/>
      <p:bold r:id="rId69"/>
      <p:italic r:id="rId70"/>
      <p:boldItalic r:id="rId71"/>
    </p:embeddedFont>
    <p:embeddedFont>
      <p:font typeface="Nunito Light" pitchFamily="2" charset="0"/>
      <p:regular r:id="rId72"/>
      <p:italic r:id="rId73"/>
    </p:embeddedFont>
    <p:embeddedFont>
      <p:font typeface="Playfair Display" panose="00000500000000000000" pitchFamily="2" charset="0"/>
      <p:regular r:id="rId74"/>
      <p:bold r:id="rId75"/>
      <p:italic r:id="rId76"/>
      <p:boldItalic r:id="rId77"/>
    </p:embeddedFont>
    <p:embeddedFont>
      <p:font typeface="Playfair Display Medium" panose="020B0604020202020204" charset="0"/>
      <p:regular r:id="rId78"/>
      <p:bold r:id="rId79"/>
      <p:italic r:id="rId80"/>
      <p:boldItalic r:id="rId81"/>
    </p:embeddedFont>
    <p:embeddedFont>
      <p:font typeface="Playfair Display SemiBold" panose="020B0604020202020204" charset="0"/>
      <p:regular r:id="rId82"/>
      <p:bold r:id="rId83"/>
      <p:italic r:id="rId84"/>
      <p:boldItalic r:id="rId85"/>
    </p:embeddedFont>
    <p:embeddedFont>
      <p:font typeface="Raleway" pitchFamily="2" charset="0"/>
      <p:regular r:id="rId86"/>
      <p:bold r:id="rId87"/>
      <p:italic r:id="rId88"/>
      <p:boldItalic r:id="rId89"/>
    </p:embeddedFont>
    <p:embeddedFont>
      <p:font typeface="Roboto" panose="02000000000000000000" pitchFamily="2" charset="0"/>
      <p:regular r:id="rId90"/>
      <p:bold r:id="rId91"/>
      <p:italic r:id="rId92"/>
      <p:boldItalic r:id="rId93"/>
    </p:embeddedFont>
    <p:embeddedFont>
      <p:font typeface="Roboto Condensed Light" panose="02000000000000000000" pitchFamily="2" charset="0"/>
      <p:regular r:id="rId94"/>
      <p: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2"/>
  </p:normalViewPr>
  <p:slideViewPr>
    <p:cSldViewPr snapToGrid="0">
      <p:cViewPr varScale="1">
        <p:scale>
          <a:sx n="190" d="100"/>
          <a:sy n="190" d="100"/>
        </p:scale>
        <p:origin x="120" y="2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font" Target="fonts/font7.fntdata"/><Relationship Id="rId68" Type="http://schemas.openxmlformats.org/officeDocument/2006/relationships/font" Target="fonts/font12.fntdata"/><Relationship Id="rId76" Type="http://schemas.openxmlformats.org/officeDocument/2006/relationships/font" Target="fonts/font20.fntdata"/><Relationship Id="rId84" Type="http://schemas.openxmlformats.org/officeDocument/2006/relationships/font" Target="fonts/font28.fntdata"/><Relationship Id="rId89" Type="http://schemas.openxmlformats.org/officeDocument/2006/relationships/font" Target="fonts/font33.fntdata"/><Relationship Id="rId97"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font" Target="fonts/font15.fntdata"/><Relationship Id="rId92" Type="http://schemas.openxmlformats.org/officeDocument/2006/relationships/font" Target="fonts/font36.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79" Type="http://schemas.openxmlformats.org/officeDocument/2006/relationships/font" Target="fonts/font23.fntdata"/><Relationship Id="rId87" Type="http://schemas.openxmlformats.org/officeDocument/2006/relationships/font" Target="fonts/font31.fntdata"/><Relationship Id="rId5" Type="http://schemas.openxmlformats.org/officeDocument/2006/relationships/slideMaster" Target="slideMasters/slideMaster5.xml"/><Relationship Id="rId61" Type="http://schemas.openxmlformats.org/officeDocument/2006/relationships/font" Target="fonts/font5.fntdata"/><Relationship Id="rId82" Type="http://schemas.openxmlformats.org/officeDocument/2006/relationships/font" Target="fonts/font26.fntdata"/><Relationship Id="rId90" Type="http://schemas.openxmlformats.org/officeDocument/2006/relationships/font" Target="fonts/font34.fntdata"/><Relationship Id="rId95" Type="http://schemas.openxmlformats.org/officeDocument/2006/relationships/font" Target="fonts/font39.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font" Target="fonts/font29.fntdata"/><Relationship Id="rId93" Type="http://schemas.openxmlformats.org/officeDocument/2006/relationships/font" Target="fonts/font37.fntdata"/><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font" Target="fonts/font32.fntdata"/><Relationship Id="rId91" Type="http://schemas.openxmlformats.org/officeDocument/2006/relationships/font" Target="fonts/font35.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1.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font" Target="fonts/font30.fntdata"/><Relationship Id="rId94" Type="http://schemas.openxmlformats.org/officeDocument/2006/relationships/font" Target="fonts/font38.fntdata"/><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dfce81f19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author received her phd in ESPM at Berkeley and is now a postdoc at UCSB.</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cc9d3134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g2cc9d3134a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Trish</a:t>
            </a:r>
            <a:endParaRPr/>
          </a:p>
          <a:p>
            <a:pPr marL="0" lvl="0" indent="0" algn="l" rtl="0">
              <a:spcBef>
                <a:spcPts val="0"/>
              </a:spcBef>
              <a:spcAft>
                <a:spcPts val="0"/>
              </a:spcAft>
              <a:buNone/>
            </a:pPr>
            <a:r>
              <a:rPr lang="en-US"/>
              <a:t>might change third point if its better for discussion, or keep to reiterate</a:t>
            </a:r>
            <a:endParaRPr/>
          </a:p>
        </p:txBody>
      </p:sp>
      <p:sp>
        <p:nvSpPr>
          <p:cNvPr id="233" name="Google Shape;23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US"/>
              <a:t>The interactions between </a:t>
            </a:r>
            <a:r>
              <a:rPr lang="en-US" i="1"/>
              <a:t>x.fastidiosa</a:t>
            </a:r>
            <a:r>
              <a:rPr lang="en-US"/>
              <a:t> depends on several factors that are influenced by more and more factors. Things like the host, insect vector, environmental conditions, genetic variability can all contribute to how severe or mild the effects of the bacterium are. </a:t>
            </a:r>
            <a:endParaRPr/>
          </a:p>
          <a:p>
            <a:pPr marL="914400" lvl="1" indent="-298450" algn="l" rtl="0">
              <a:spcBef>
                <a:spcPts val="0"/>
              </a:spcBef>
              <a:spcAft>
                <a:spcPts val="0"/>
              </a:spcAft>
              <a:buSzPts val="1100"/>
              <a:buAutoNum type="alphaLcPeriod"/>
            </a:pPr>
            <a:r>
              <a:rPr lang="en-US"/>
              <a:t>Overall, this bacteria works by </a:t>
            </a:r>
            <a:r>
              <a:rPr lang="en-US">
                <a:solidFill>
                  <a:schemeClr val="dk1"/>
                </a:solidFill>
                <a:latin typeface="Roboto"/>
                <a:ea typeface="Roboto"/>
                <a:cs typeface="Roboto"/>
                <a:sym typeface="Roboto"/>
              </a:rPr>
              <a:t>colonizing the xylem vessels of plants, disrupting the flow of water and nutrients. This can lead to symptoms like leaf scorching, wilting, leaf drop, stunted growth, and eventually, the death of infected plants.</a:t>
            </a:r>
            <a:endParaRPr>
              <a:solidFill>
                <a:schemeClr val="dk1"/>
              </a:solidFill>
              <a:latin typeface="Roboto"/>
              <a:ea typeface="Roboto"/>
              <a:cs typeface="Roboto"/>
              <a:sym typeface="Roboto"/>
            </a:endParaRPr>
          </a:p>
          <a:p>
            <a:pPr marL="914400" lvl="1" indent="-298450" algn="l" rtl="0">
              <a:spcBef>
                <a:spcPts val="0"/>
              </a:spcBef>
              <a:spcAft>
                <a:spcPts val="0"/>
              </a:spcAft>
              <a:buClr>
                <a:schemeClr val="dk1"/>
              </a:buClr>
              <a:buSzPts val="1100"/>
              <a:buFont typeface="Roboto"/>
              <a:buAutoNum type="alphaLcPeriod"/>
            </a:pPr>
            <a:r>
              <a:rPr lang="en-US">
                <a:solidFill>
                  <a:schemeClr val="dk1"/>
                </a:solidFill>
                <a:latin typeface="Roboto"/>
                <a:ea typeface="Roboto"/>
                <a:cs typeface="Roboto"/>
                <a:sym typeface="Roboto"/>
              </a:rPr>
              <a:t>Differences in severity of the bacterium on different kinds of hosts have led research to conclude that because it's unclear what proportion of contacts between </a:t>
            </a:r>
            <a:r>
              <a:rPr lang="en-US" i="1">
                <a:solidFill>
                  <a:schemeClr val="dk1"/>
                </a:solidFill>
                <a:latin typeface="Roboto"/>
                <a:ea typeface="Roboto"/>
                <a:cs typeface="Roboto"/>
                <a:sym typeface="Roboto"/>
              </a:rPr>
              <a:t>X. fastidiosa</a:t>
            </a:r>
            <a:r>
              <a:rPr lang="en-US">
                <a:solidFill>
                  <a:schemeClr val="dk1"/>
                </a:solidFill>
                <a:latin typeface="Roboto"/>
                <a:ea typeface="Roboto"/>
                <a:cs typeface="Roboto"/>
                <a:sym typeface="Roboto"/>
              </a:rPr>
              <a:t> and host plants in natural ecosystems lead to disease. a suggestion has been made that X. fastidiosa might primarily function as an endophyte rather than a pathogen</a:t>
            </a:r>
            <a:endParaRPr>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AutoNum type="arabicPeriod"/>
            </a:pPr>
            <a:r>
              <a:rPr lang="en-US">
                <a:solidFill>
                  <a:schemeClr val="dk1"/>
                </a:solidFill>
                <a:latin typeface="Roboto"/>
                <a:ea typeface="Roboto"/>
                <a:cs typeface="Roboto"/>
                <a:sym typeface="Roboto"/>
              </a:rPr>
              <a:t>Human Activity</a:t>
            </a:r>
            <a:endParaRPr>
              <a:solidFill>
                <a:schemeClr val="dk1"/>
              </a:solidFill>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solidFill>
                  <a:schemeClr val="dk1"/>
                </a:solidFill>
                <a:latin typeface="Roboto"/>
                <a:ea typeface="Roboto"/>
                <a:cs typeface="Roboto"/>
                <a:sym typeface="Roboto"/>
              </a:rPr>
              <a:t>The primary pathway leading to X. fastidiosa spread involves the introduction of exotic genotypes into environments conducive to the maintenance of the bacterium in plant communities.</a:t>
            </a:r>
            <a:r>
              <a:rPr lang="en-US">
                <a:solidFill>
                  <a:schemeClr val="dk1"/>
                </a:solidFill>
              </a:rPr>
              <a:t>The bacteria has been dispersed widely when infected plants/ plant materials are moved from where the pathogen occured</a:t>
            </a:r>
            <a:endParaRPr>
              <a:solidFill>
                <a:schemeClr val="dk1"/>
              </a:solidFill>
            </a:endParaRPr>
          </a:p>
          <a:p>
            <a:pPr marL="1371600" lvl="2" indent="-298450" algn="l" rtl="0">
              <a:lnSpc>
                <a:spcPct val="115000"/>
              </a:lnSpc>
              <a:spcBef>
                <a:spcPts val="0"/>
              </a:spcBef>
              <a:spcAft>
                <a:spcPts val="0"/>
              </a:spcAft>
              <a:buClr>
                <a:schemeClr val="dk1"/>
              </a:buClr>
              <a:buSzPts val="1100"/>
              <a:buFont typeface="Roboto"/>
              <a:buAutoNum type="romanLcPeriod"/>
            </a:pPr>
            <a:r>
              <a:rPr lang="en-US">
                <a:solidFill>
                  <a:schemeClr val="dk1"/>
                </a:solidFill>
                <a:latin typeface="Roboto"/>
                <a:ea typeface="Roboto"/>
                <a:cs typeface="Roboto"/>
                <a:sym typeface="Roboto"/>
              </a:rPr>
              <a:t>Rapid Olive Decline in Italy: 	</a:t>
            </a:r>
            <a:endParaRPr>
              <a:solidFill>
                <a:schemeClr val="dk1"/>
              </a:solidFill>
              <a:latin typeface="Roboto"/>
              <a:ea typeface="Roboto"/>
              <a:cs typeface="Roboto"/>
              <a:sym typeface="Roboto"/>
            </a:endParaRPr>
          </a:p>
          <a:p>
            <a:pPr marL="1828800" lvl="0" indent="-298450" algn="l" rtl="0">
              <a:lnSpc>
                <a:spcPct val="115000"/>
              </a:lnSpc>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Outbreak in Apulia region of Italy in 2013 </a:t>
            </a:r>
            <a:endParaRPr>
              <a:solidFill>
                <a:schemeClr val="dk1"/>
              </a:solidFill>
              <a:latin typeface="Roboto"/>
              <a:ea typeface="Roboto"/>
              <a:cs typeface="Roboto"/>
              <a:sym typeface="Roboto"/>
            </a:endParaRPr>
          </a:p>
          <a:p>
            <a:pPr marL="1828800" lvl="0" indent="-298450" algn="l" rtl="0">
              <a:lnSpc>
                <a:spcPct val="115000"/>
              </a:lnSpc>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Strain that was not previously in South America was detected in Costa Rica affected oleander</a:t>
            </a:r>
            <a:endParaRPr>
              <a:solidFill>
                <a:schemeClr val="dk1"/>
              </a:solidFill>
              <a:latin typeface="Roboto"/>
              <a:ea typeface="Roboto"/>
              <a:cs typeface="Roboto"/>
              <a:sym typeface="Roboto"/>
            </a:endParaRPr>
          </a:p>
          <a:p>
            <a:pPr marL="1828800" lvl="0" indent="-298450" algn="l" rtl="0">
              <a:lnSpc>
                <a:spcPct val="115000"/>
              </a:lnSpc>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Introduction of the strain into Italy represents invasion into new region infecting novel hosts of olive and olender</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a:solidFill>
                <a:schemeClr val="dk1"/>
              </a:solidFill>
              <a:latin typeface="Roboto"/>
              <a:ea typeface="Roboto"/>
              <a:cs typeface="Roboto"/>
              <a:sym typeface="Roboto"/>
            </a:endParaRPr>
          </a:p>
          <a:p>
            <a:pPr marL="1371600" lvl="2" indent="-298450" algn="l" rtl="0">
              <a:lnSpc>
                <a:spcPct val="115000"/>
              </a:lnSpc>
              <a:spcBef>
                <a:spcPts val="0"/>
              </a:spcBef>
              <a:spcAft>
                <a:spcPts val="0"/>
              </a:spcAft>
              <a:buClr>
                <a:schemeClr val="dk1"/>
              </a:buClr>
              <a:buSzPts val="1100"/>
              <a:buFont typeface="Roboto"/>
              <a:buAutoNum type="romanLcPeriod"/>
            </a:pPr>
            <a:r>
              <a:rPr lang="en-US">
                <a:solidFill>
                  <a:schemeClr val="dk1"/>
                </a:solidFill>
                <a:latin typeface="Roboto"/>
                <a:ea typeface="Roboto"/>
                <a:cs typeface="Roboto"/>
                <a:sym typeface="Roboto"/>
              </a:rPr>
              <a:t>Pierce's Disease of Grapevines: </a:t>
            </a:r>
            <a:endParaRPr>
              <a:solidFill>
                <a:schemeClr val="dk1"/>
              </a:solidFill>
              <a:latin typeface="Roboto"/>
              <a:ea typeface="Roboto"/>
              <a:cs typeface="Roboto"/>
              <a:sym typeface="Roboto"/>
            </a:endParaRPr>
          </a:p>
          <a:p>
            <a:pPr marL="1828800" lvl="0" indent="-298450" algn="l" rtl="0">
              <a:lnSpc>
                <a:spcPct val="115000"/>
              </a:lnSpc>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thought to have originated from Gulf Coast Plain but turns out the genotype that causes Pierce’s disease in grapevines is from Central America</a:t>
            </a:r>
            <a:endParaRPr>
              <a:solidFill>
                <a:schemeClr val="dk1"/>
              </a:solidFill>
              <a:latin typeface="Roboto"/>
              <a:ea typeface="Roboto"/>
              <a:cs typeface="Roboto"/>
              <a:sym typeface="Roboto"/>
            </a:endParaRPr>
          </a:p>
          <a:p>
            <a:pPr marL="1828800" lvl="0" indent="-298450" algn="l" rtl="0">
              <a:lnSpc>
                <a:spcPct val="115000"/>
              </a:lnSpc>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It’s hypothesized that a single genotype was introduced to the US through an infected coffee plant</a:t>
            </a:r>
            <a:endParaRPr>
              <a:solidFill>
                <a:schemeClr val="dk1"/>
              </a:solidFill>
              <a:latin typeface="Roboto"/>
              <a:ea typeface="Roboto"/>
              <a:cs typeface="Roboto"/>
              <a:sym typeface="Roboto"/>
            </a:endParaRPr>
          </a:p>
          <a:p>
            <a:pPr marL="1828800" lvl="0" indent="-298450" algn="l" rtl="0">
              <a:lnSpc>
                <a:spcPct val="115000"/>
              </a:lnSpc>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Spread widely in grape-growing regions in the US</a:t>
            </a:r>
            <a:endParaRPr>
              <a:solidFill>
                <a:schemeClr val="dk1"/>
              </a:solidFill>
              <a:latin typeface="Roboto"/>
              <a:ea typeface="Roboto"/>
              <a:cs typeface="Roboto"/>
              <a:sym typeface="Roboto"/>
            </a:endParaRPr>
          </a:p>
          <a:p>
            <a:pPr marL="1828800" lvl="0" indent="-298450" algn="l" rtl="0">
              <a:lnSpc>
                <a:spcPct val="115000"/>
              </a:lnSpc>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Pierce’s reported in Taiwan which might’ve been from an inadvertent introduction via an infected plant</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a:solidFill>
                <a:schemeClr val="dk1"/>
              </a:solidFill>
              <a:latin typeface="Roboto"/>
              <a:ea typeface="Roboto"/>
              <a:cs typeface="Roboto"/>
              <a:sym typeface="Roboto"/>
            </a:endParaRPr>
          </a:p>
          <a:p>
            <a:pPr marL="457200" lvl="0" indent="-298450" algn="l" rtl="0">
              <a:lnSpc>
                <a:spcPct val="115000"/>
              </a:lnSpc>
              <a:spcBef>
                <a:spcPts val="0"/>
              </a:spcBef>
              <a:spcAft>
                <a:spcPts val="0"/>
              </a:spcAft>
              <a:buClr>
                <a:schemeClr val="dk1"/>
              </a:buClr>
              <a:buSzPts val="1100"/>
              <a:buFont typeface="Roboto"/>
              <a:buAutoNum type="arabicPeriod"/>
            </a:pPr>
            <a:r>
              <a:rPr lang="en-US">
                <a:solidFill>
                  <a:schemeClr val="dk1"/>
                </a:solidFill>
                <a:latin typeface="Roboto"/>
                <a:ea typeface="Roboto"/>
                <a:cs typeface="Roboto"/>
                <a:sym typeface="Roboto"/>
              </a:rPr>
              <a:t>Evolutionary Adaptations</a:t>
            </a:r>
            <a:endParaRPr>
              <a:solidFill>
                <a:schemeClr val="dk1"/>
              </a:solidFill>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solidFill>
                  <a:schemeClr val="dk1"/>
                </a:solidFill>
                <a:latin typeface="Roboto"/>
                <a:ea typeface="Roboto"/>
                <a:cs typeface="Roboto"/>
                <a:sym typeface="Roboto"/>
              </a:rPr>
              <a:t>The genetic variability within X. fastidiosa enables it to adapt to new hosts and environments through genetic exchange and recombination.</a:t>
            </a:r>
            <a:endParaRPr>
              <a:solidFill>
                <a:schemeClr val="dk1"/>
              </a:solidFill>
              <a:latin typeface="Roboto"/>
              <a:ea typeface="Roboto"/>
              <a:cs typeface="Roboto"/>
              <a:sym typeface="Roboto"/>
            </a:endParaRPr>
          </a:p>
          <a:p>
            <a:pPr marL="1371600" lvl="2" indent="-298450" algn="l" rtl="0">
              <a:lnSpc>
                <a:spcPct val="115000"/>
              </a:lnSpc>
              <a:spcBef>
                <a:spcPts val="0"/>
              </a:spcBef>
              <a:spcAft>
                <a:spcPts val="0"/>
              </a:spcAft>
              <a:buClr>
                <a:schemeClr val="dk1"/>
              </a:buClr>
              <a:buSzPts val="1100"/>
              <a:buFont typeface="Roboto"/>
              <a:buAutoNum type="romanLcPeriod"/>
            </a:pPr>
            <a:r>
              <a:rPr lang="en-US">
                <a:solidFill>
                  <a:schemeClr val="dk1"/>
                </a:solidFill>
                <a:latin typeface="Roboto"/>
                <a:ea typeface="Roboto"/>
                <a:cs typeface="Roboto"/>
                <a:sym typeface="Roboto"/>
              </a:rPr>
              <a:t>The passage discusses the introduction of exotic genotypes of X. fastidiosa into new regions, which can lead to the emergence of diseases involving novel plant hosts. For example, the case of mulberry leaf scorch highlights how X. fastidiosa invaded a new host, mulberry trees, leading to disease emergence in previously unaffected areas.</a:t>
            </a:r>
            <a:endParaRPr>
              <a:solidFill>
                <a:schemeClr val="dk1"/>
              </a:solidFill>
              <a:latin typeface="Roboto"/>
              <a:ea typeface="Roboto"/>
              <a:cs typeface="Roboto"/>
              <a:sym typeface="Roboto"/>
            </a:endParaRPr>
          </a:p>
          <a:p>
            <a:pPr marL="1828800" lvl="3" indent="-298450" algn="l" rtl="0">
              <a:lnSpc>
                <a:spcPct val="115000"/>
              </a:lnSpc>
              <a:spcBef>
                <a:spcPts val="0"/>
              </a:spcBef>
              <a:spcAft>
                <a:spcPts val="0"/>
              </a:spcAft>
              <a:buClr>
                <a:schemeClr val="dk1"/>
              </a:buClr>
              <a:buSzPts val="1100"/>
              <a:buFont typeface="Roboto"/>
              <a:buAutoNum type="arabicPeriod"/>
            </a:pPr>
            <a:r>
              <a:rPr lang="en-US">
                <a:solidFill>
                  <a:schemeClr val="dk1"/>
                </a:solidFill>
                <a:latin typeface="Roboto"/>
                <a:ea typeface="Roboto"/>
                <a:cs typeface="Roboto"/>
                <a:sym typeface="Roboto"/>
              </a:rPr>
              <a:t>This disease was initially observed in Washington DC in the early 1980s and later spread along the eastern seaboard to southern New York. The disease eventually appeared on the west coast in California. Genetic analysis revealed a chimeric genome resulting from genetic exchanges between different subspecies of X. fastidiosa, leading to the proposal of a new subspecies, subsp. morus.</a:t>
            </a:r>
            <a:endParaRPr>
              <a:solidFill>
                <a:schemeClr val="dk1"/>
              </a:solidFill>
              <a:latin typeface="Roboto"/>
              <a:ea typeface="Roboto"/>
              <a:cs typeface="Roboto"/>
              <a:sym typeface="Roboto"/>
            </a:endParaRPr>
          </a:p>
          <a:p>
            <a:pPr marL="914400" lvl="1" indent="-298450" algn="l" rtl="0">
              <a:lnSpc>
                <a:spcPct val="115000"/>
              </a:lnSpc>
              <a:spcBef>
                <a:spcPts val="0"/>
              </a:spcBef>
              <a:spcAft>
                <a:spcPts val="0"/>
              </a:spcAft>
              <a:buClr>
                <a:schemeClr val="dk1"/>
              </a:buClr>
              <a:buSzPts val="1100"/>
              <a:buFont typeface="Roboto"/>
              <a:buAutoNum type="alphaLcPeriod"/>
            </a:pPr>
            <a:r>
              <a:rPr lang="en-US">
                <a:solidFill>
                  <a:schemeClr val="dk1"/>
                </a:solidFill>
                <a:latin typeface="Roboto"/>
                <a:ea typeface="Roboto"/>
                <a:cs typeface="Roboto"/>
                <a:sym typeface="Roboto"/>
              </a:rPr>
              <a:t> Scientists found that the bacteria's genes changed when it infected these new plants. This shows how human actions can lead to the bacteria infecting plants it couldn't before, which is important to understand to control the spread of the disease.</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US">
                <a:solidFill>
                  <a:schemeClr val="dk1"/>
                </a:solidFill>
                <a:latin typeface="Roboto"/>
                <a:ea typeface="Roboto"/>
                <a:cs typeface="Roboto"/>
                <a:sym typeface="Roboto"/>
              </a:rPr>
              <a:t>Victoria</a:t>
            </a: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a:solidFill>
                <a:schemeClr val="dk1"/>
              </a:solidFill>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54" name="Google Shape;25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cb528b94de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cb528b94d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Montserrat"/>
              <a:buChar char="●"/>
            </a:pPr>
            <a:r>
              <a:rPr lang="en" sz="1400">
                <a:solidFill>
                  <a:schemeClr val="dk1"/>
                </a:solidFill>
                <a:latin typeface="Montserrat"/>
                <a:ea typeface="Montserrat"/>
                <a:cs typeface="Montserrat"/>
                <a:sym typeface="Montserrat"/>
              </a:rPr>
              <a:t>TCD causes yellowing foliage, branch mortality, small circular bark cankers, and bark cracking</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cb528b94de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cb528b94d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cb528b94de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cb528b94d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6eba705ae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6eba705a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3A1B0B"/>
              </a:buClr>
              <a:buSzPts val="1200"/>
              <a:buFont typeface="Lustria"/>
              <a:buChar char="●"/>
            </a:pPr>
            <a:r>
              <a:rPr lang="en" sz="1200">
                <a:solidFill>
                  <a:srgbClr val="3A1B0B"/>
                </a:solidFill>
                <a:latin typeface="Lustria"/>
                <a:ea typeface="Lustria"/>
                <a:cs typeface="Lustria"/>
                <a:sym typeface="Lustria"/>
              </a:rPr>
              <a:t>“The authors of this paper focused on how the changing climate  might affect the prevalence of white pine blister rust in white pine species across an elevational gradient in Sequoia and kings national parks. Prior lab- and field-based studies have shown that diseases respond to temperature and moisture changes, and Though studies </a:t>
            </a:r>
            <a:r>
              <a:rPr lang="en" sz="1200" i="1">
                <a:solidFill>
                  <a:srgbClr val="3A1B0B"/>
                </a:solidFill>
                <a:latin typeface="Lustria"/>
                <a:ea typeface="Lustria"/>
                <a:cs typeface="Lustria"/>
                <a:sym typeface="Lustria"/>
              </a:rPr>
              <a:t>predict</a:t>
            </a:r>
            <a:r>
              <a:rPr lang="en" sz="1200">
                <a:solidFill>
                  <a:srgbClr val="3A1B0B"/>
                </a:solidFill>
                <a:latin typeface="Lustria"/>
                <a:ea typeface="Lustria"/>
                <a:cs typeface="Lustria"/>
                <a:sym typeface="Lustria"/>
              </a:rPr>
              <a:t> that range shifts may occur, little research has been completed on the subject. Climate change and host-pathogen-environment interactions are complex and stochastic. As a result, long-term studies investigating range shifts between changing climate effects and emergent pathogens are few and far between.”</a:t>
            </a:r>
            <a:endParaRPr sz="1200">
              <a:solidFill>
                <a:srgbClr val="3A1B0B"/>
              </a:solidFill>
              <a:latin typeface="Lustria"/>
              <a:ea typeface="Lustria"/>
              <a:cs typeface="Lustria"/>
              <a:sym typeface="Lustria"/>
            </a:endParaRPr>
          </a:p>
          <a:p>
            <a:pPr marL="457200" lvl="0" indent="-304800" algn="l" rtl="0">
              <a:lnSpc>
                <a:spcPct val="115000"/>
              </a:lnSpc>
              <a:spcBef>
                <a:spcPts val="0"/>
              </a:spcBef>
              <a:spcAft>
                <a:spcPts val="0"/>
              </a:spcAft>
              <a:buClr>
                <a:srgbClr val="3A1B0B"/>
              </a:buClr>
              <a:buSzPts val="1200"/>
              <a:buFont typeface="Lustria"/>
              <a:buChar char="●"/>
            </a:pPr>
            <a:r>
              <a:rPr lang="en" sz="1200">
                <a:solidFill>
                  <a:srgbClr val="3A1B0B"/>
                </a:solidFill>
                <a:latin typeface="Lustria"/>
                <a:ea typeface="Lustria"/>
                <a:cs typeface="Lustria"/>
                <a:sym typeface="Lustria"/>
              </a:rPr>
              <a:t>The authors asked two questions in this study: One being “Does climate change shift disease prevalence nonlinearly (meaning does the disease develop across space and time in an unpredictable way), and two, is blister rust occurence influenced by drought-pathogen interactions.</a:t>
            </a:r>
            <a:endParaRPr sz="1200">
              <a:solidFill>
                <a:srgbClr val="3A1B0B"/>
              </a:solidFill>
              <a:latin typeface="Lustria"/>
              <a:ea typeface="Lustria"/>
              <a:cs typeface="Lustria"/>
              <a:sym typeface="Lustria"/>
            </a:endParaRPr>
          </a:p>
          <a:p>
            <a:pPr marL="0" lvl="0" indent="0" algn="l" rtl="0">
              <a:lnSpc>
                <a:spcPct val="115000"/>
              </a:lnSpc>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cb528b94de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cb528b94d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9" name="Google Shape;239;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6eba705ae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6eba705ae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Lustria"/>
              <a:buChar char="●"/>
            </a:pPr>
            <a:r>
              <a:rPr lang="en" sz="1200">
                <a:solidFill>
                  <a:srgbClr val="3A1B0B"/>
                </a:solidFill>
                <a:latin typeface="Lustria"/>
                <a:ea typeface="Lustria"/>
                <a:cs typeface="Lustria"/>
                <a:sym typeface="Lustria"/>
              </a:rPr>
              <a:t>To isolate the climate-disease relationship of  blister rust, the authors used tree and plot-level data from two surveys conducted in SEKI between two times frames: 1995–1999 and 2013–2017, that spanned 147 plots containing a total of ~7,800 white pine stems, and collected data including DBH, blister rust occurrence, and mortality </a:t>
            </a:r>
            <a:endParaRPr sz="1200">
              <a:solidFill>
                <a:srgbClr val="3A1B0B"/>
              </a:solidFill>
              <a:latin typeface="Lustria"/>
              <a:ea typeface="Lustria"/>
              <a:cs typeface="Lustria"/>
              <a:sym typeface="Lustria"/>
            </a:endParaRPr>
          </a:p>
          <a:p>
            <a:pPr marL="457200" lvl="0" indent="-304800" algn="l" rtl="0">
              <a:lnSpc>
                <a:spcPct val="115000"/>
              </a:lnSpc>
              <a:spcBef>
                <a:spcPts val="0"/>
              </a:spcBef>
              <a:spcAft>
                <a:spcPts val="0"/>
              </a:spcAft>
              <a:buClr>
                <a:srgbClr val="3A1B0B"/>
              </a:buClr>
              <a:buSzPts val="1200"/>
              <a:buFont typeface="Lustria"/>
              <a:buChar char="●"/>
            </a:pPr>
            <a:r>
              <a:rPr lang="en" sz="1200">
                <a:solidFill>
                  <a:srgbClr val="3A1B0B"/>
                </a:solidFill>
                <a:latin typeface="Lustria"/>
                <a:ea typeface="Lustria"/>
                <a:cs typeface="Lustria"/>
                <a:sym typeface="Lustria"/>
              </a:rPr>
              <a:t>To compare how climate changed over time, they averaged the climate variables from PRISM across two time periods of equal length: 1) the time period between the first and second surveys (1996–2016) and the previous 21 years before the first surveys (1975–1995)</a:t>
            </a:r>
            <a:endParaRPr sz="1200">
              <a:solidFill>
                <a:srgbClr val="3A1B0B"/>
              </a:solidFill>
              <a:latin typeface="Lustria"/>
              <a:ea typeface="Lustria"/>
              <a:cs typeface="Lustria"/>
              <a:sym typeface="Lustria"/>
            </a:endParaRPr>
          </a:p>
          <a:p>
            <a:pPr marL="457200" lvl="0" indent="-304800" algn="l" rtl="0">
              <a:lnSpc>
                <a:spcPct val="115000"/>
              </a:lnSpc>
              <a:spcBef>
                <a:spcPts val="0"/>
              </a:spcBef>
              <a:spcAft>
                <a:spcPts val="0"/>
              </a:spcAft>
              <a:buClr>
                <a:srgbClr val="3A1B0B"/>
              </a:buClr>
              <a:buSzPts val="1200"/>
              <a:buFont typeface="Lustria"/>
              <a:buChar char="●"/>
            </a:pPr>
            <a:r>
              <a:rPr lang="en" sz="1200">
                <a:solidFill>
                  <a:srgbClr val="3A1B0B"/>
                </a:solidFill>
                <a:latin typeface="Lustria"/>
                <a:ea typeface="Lustria"/>
                <a:cs typeface="Lustria"/>
                <a:sym typeface="Lustria"/>
              </a:rPr>
              <a:t>They then used complementary analyses to quantify the impacts of climate change on blister rust prevalence</a:t>
            </a:r>
            <a:endParaRPr sz="1200">
              <a:solidFill>
                <a:srgbClr val="3A1B0B"/>
              </a:solidFill>
              <a:latin typeface="Lustria"/>
              <a:ea typeface="Lustria"/>
              <a:cs typeface="Lustria"/>
              <a:sym typeface="Lustria"/>
            </a:endParaRPr>
          </a:p>
          <a:p>
            <a:pPr marL="0" lvl="0" indent="0" algn="l" rtl="0">
              <a:spcBef>
                <a:spcPts val="0"/>
              </a:spcBef>
              <a:spcAft>
                <a:spcPts val="0"/>
              </a:spcAft>
              <a:buNone/>
            </a:pPr>
            <a:r>
              <a:rPr lang="en"/>
              <a:t>*CLICK ANIMATION IN* heres a map of the plots that were spread throughout SEKI.</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6ef0d7ad8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g26ef0d7ad8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probably something about how it’s spread, origin (or lack thereof…. idk how old this paper is), hosts, etc.</a:t>
            </a:r>
            <a:endParaRPr/>
          </a:p>
          <a:p>
            <a:pPr marL="0" lvl="0" indent="0" algn="l" rtl="0">
              <a:spcBef>
                <a:spcPts val="0"/>
              </a:spcBef>
              <a:spcAft>
                <a:spcPts val="0"/>
              </a:spcAft>
              <a:buNone/>
            </a:pPr>
            <a:endParaRPr i="1"/>
          </a:p>
          <a:p>
            <a:pPr marL="457200" lvl="0" indent="-298450" algn="l" rtl="0">
              <a:spcBef>
                <a:spcPts val="0"/>
              </a:spcBef>
              <a:spcAft>
                <a:spcPts val="0"/>
              </a:spcAft>
              <a:buSzPts val="1100"/>
              <a:buAutoNum type="arabicPeriod"/>
            </a:pPr>
            <a:r>
              <a:rPr lang="en-US" i="1"/>
              <a:t>Phytophthora</a:t>
            </a:r>
            <a:r>
              <a:rPr lang="en-US"/>
              <a:t> </a:t>
            </a:r>
            <a:r>
              <a:rPr lang="en-US" i="1"/>
              <a:t>ramorum</a:t>
            </a:r>
            <a:r>
              <a:rPr lang="en-US"/>
              <a:t>, the causal agent of sudden oak death (SOD), is spread through the movement of infectious sporangia. </a:t>
            </a:r>
            <a:r>
              <a:rPr lang="en-US" i="1"/>
              <a:t>P. ramorum </a:t>
            </a:r>
            <a:r>
              <a:rPr lang="en-US"/>
              <a:t>is spread through rain droplets and can survive in harsher conditions than other species in the </a:t>
            </a:r>
            <a:r>
              <a:rPr lang="en-US" i="1"/>
              <a:t>Phytophthora</a:t>
            </a:r>
            <a:r>
              <a:rPr lang="en-US"/>
              <a:t> genus.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US"/>
              <a:t>Introduction into forest ecosystems through ornamental plants in the wildland-urban interface (WUI). P. ramorum causes lethal cankers, leaf and branch dieback, and leaf blotches or spots on different hosts. These are the main symptoms associated with SOD.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US"/>
              <a:t>The origin of P. ramorum is unknown, but believed to be of eastern Asian origin. P. ramorum has 4 genetically and phenotypically different lineages which undertook independent evolution in geographically isolated areas. Each of these lineages almost exclusively carries out one mating type. </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US"/>
              <a:t>P. ramorum causes lethal cankers, leaf and branch dieback, and leaf blotches or spots on different hosts.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3" name="Google Shape;23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laboratory settings, sampling in CA and beyond, etc</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US"/>
              <a:t>Genetic analysis: Conducted to determine the evolutionary dynamics of the pathogen. This helps determine where the pathogen has spread, adaptations it may have developed, and survival characteristics. </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US"/>
              <a:t>Spatial autocorrelation: Analysis was conducted to determine how far the infectious sporangia can move, which was assumed to be 10 meters. However, spatial autocorrelation suggests that it can move up to 3-5 km from the host. This is also confirmed by field observations. </a:t>
            </a:r>
            <a:endParaRPr/>
          </a:p>
          <a:p>
            <a:pPr marL="45720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US"/>
              <a:t>Laboratory disease trials: P. ramorum was tested in laboratory settings to identify the key elements of infection, including optimal air temperature for infection and zoospore density needed for infection. Findings were also observed in field settings. </a:t>
            </a:r>
            <a:endParaRPr/>
          </a:p>
        </p:txBody>
      </p:sp>
      <p:sp>
        <p:nvSpPr>
          <p:cNvPr id="240" name="Google Shape;24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6eba705ae5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6eba705ae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Lustria"/>
              <a:buChar char="●"/>
            </a:pPr>
            <a:r>
              <a:rPr lang="en" sz="1200">
                <a:solidFill>
                  <a:srgbClr val="3A1B0B"/>
                </a:solidFill>
                <a:latin typeface="Lustria"/>
                <a:ea typeface="Lustria"/>
                <a:cs typeface="Lustria"/>
                <a:sym typeface="Lustria"/>
              </a:rPr>
              <a:t>The authors found that climate change expanded the geographic area suitable for blister rust infection in SEKI, resulting in a decrease in blister rust prevalence at low elevations and an increase at high elevations, meaning the disease range shifted upslope.</a:t>
            </a:r>
            <a:endParaRPr sz="1200">
              <a:solidFill>
                <a:srgbClr val="3A1B0B"/>
              </a:solidFill>
              <a:latin typeface="Lustria"/>
              <a:ea typeface="Lustria"/>
              <a:cs typeface="Lustria"/>
              <a:sym typeface="Lustria"/>
            </a:endParaRPr>
          </a:p>
          <a:p>
            <a:pPr marL="457200" lvl="0" indent="-317500" algn="l" rtl="0">
              <a:lnSpc>
                <a:spcPct val="115000"/>
              </a:lnSpc>
              <a:spcBef>
                <a:spcPts val="0"/>
              </a:spcBef>
              <a:spcAft>
                <a:spcPts val="0"/>
              </a:spcAft>
              <a:buClr>
                <a:schemeClr val="dk1"/>
              </a:buClr>
              <a:buSzPts val="1400"/>
              <a:buFont typeface="Lustria"/>
              <a:buChar char="●"/>
            </a:pPr>
            <a:r>
              <a:rPr lang="en" sz="1200">
                <a:solidFill>
                  <a:srgbClr val="3A1B0B"/>
                </a:solidFill>
                <a:latin typeface="Lustria"/>
                <a:ea typeface="Lustria"/>
                <a:cs typeface="Lustria"/>
                <a:sym typeface="Lustria"/>
              </a:rPr>
              <a:t>Climate change contributed to a decline in mean infection risk due to complex, spatially varying host–pathogen–drought interactions. Blister rust shifts were controlled by abiotic-biotic interactions that varied in strength and direction across an aridity gradient. Between the first and second surveys (1996–2016), mean climatic conditions became hotter and drier compared to the previous 21 years. The authors found a Nonlinear relationship between disease prevalence and Vapor Pressure Deficit (VPD)  </a:t>
            </a:r>
            <a:endParaRPr sz="1200">
              <a:solidFill>
                <a:srgbClr val="3A1B0B"/>
              </a:solidFill>
              <a:latin typeface="Lustria"/>
              <a:ea typeface="Lustria"/>
              <a:cs typeface="Lustria"/>
              <a:sym typeface="Lustria"/>
            </a:endParaRPr>
          </a:p>
          <a:p>
            <a:pPr marL="457200" lvl="0" indent="-317500" algn="l" rtl="0">
              <a:lnSpc>
                <a:spcPct val="115000"/>
              </a:lnSpc>
              <a:spcBef>
                <a:spcPts val="0"/>
              </a:spcBef>
              <a:spcAft>
                <a:spcPts val="0"/>
              </a:spcAft>
              <a:buClr>
                <a:schemeClr val="dk1"/>
              </a:buClr>
              <a:buSzPts val="1400"/>
              <a:buFont typeface="Lustria"/>
              <a:buChar char="●"/>
            </a:pPr>
            <a:r>
              <a:rPr lang="en" sz="1200">
                <a:solidFill>
                  <a:srgbClr val="3A1B0B"/>
                </a:solidFill>
                <a:latin typeface="Lustria"/>
                <a:ea typeface="Lustria"/>
                <a:cs typeface="Lustria"/>
                <a:sym typeface="Lustria"/>
              </a:rPr>
              <a:t>*CLICK ANIMATION* This is a graph from the paper that predicts disease prevalence as Vapor Pressure Deficit increases: the x axis is elevation, and the y axis is proportion infected, the blue line represents what is to be expected with no climate change, the red line represents current climate change and orange line represents future climate change predictions (2020-2060). The main thing to point out here is how opposite the trend lines are between “no climate change” and future predicted climate and disease prevalence…</a:t>
            </a:r>
            <a:endParaRPr sz="1200">
              <a:solidFill>
                <a:srgbClr val="3A1B0B"/>
              </a:solidFill>
              <a:latin typeface="Lustria"/>
              <a:ea typeface="Lustria"/>
              <a:cs typeface="Lustria"/>
              <a:sym typeface="Lustria"/>
            </a:endParaRPr>
          </a:p>
          <a:p>
            <a:pPr marL="457200" lvl="0" indent="-317500" algn="l" rtl="0">
              <a:lnSpc>
                <a:spcPct val="115000"/>
              </a:lnSpc>
              <a:spcBef>
                <a:spcPts val="0"/>
              </a:spcBef>
              <a:spcAft>
                <a:spcPts val="0"/>
              </a:spcAft>
              <a:buClr>
                <a:schemeClr val="dk1"/>
              </a:buClr>
              <a:buSzPts val="1400"/>
              <a:buFont typeface="Lustria"/>
              <a:buChar char="●"/>
            </a:pPr>
            <a:r>
              <a:rPr lang="en" sz="1200">
                <a:solidFill>
                  <a:srgbClr val="3A1B0B"/>
                </a:solidFill>
                <a:latin typeface="Lustria"/>
                <a:ea typeface="Lustria"/>
                <a:cs typeface="Lustria"/>
                <a:sym typeface="Lustria"/>
              </a:rPr>
              <a:t>And from that graph authors made a graph of predicted differences for current and future climate change: There is a predicted 5% decrease in blister rust at the low elevation and an increase of ~7% at the mid and high. </a:t>
            </a:r>
            <a:endParaRPr sz="1200">
              <a:solidFill>
                <a:srgbClr val="3A1B0B"/>
              </a:solidFill>
              <a:latin typeface="Lustria"/>
              <a:ea typeface="Lustria"/>
              <a:cs typeface="Lustria"/>
              <a:sym typeface="Lustri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not sure about these</a:t>
            </a:r>
            <a:endParaRPr/>
          </a:p>
        </p:txBody>
      </p:sp>
      <p:sp>
        <p:nvSpPr>
          <p:cNvPr id="254" name="Google Shape;254;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6eba705ae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6eba705ae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authors discuss that while we can expect new host populations to become infected at higher elevations, low-elevation host populations may actually decrease in infection rates, although are not necessarily likely to experience population rebounds.</a:t>
            </a:r>
            <a:endParaRPr/>
          </a:p>
          <a:p>
            <a:pPr marL="0" lvl="0" indent="0" algn="l" rtl="0">
              <a:spcBef>
                <a:spcPts val="0"/>
              </a:spcBef>
              <a:spcAft>
                <a:spcPts val="0"/>
              </a:spcAft>
              <a:buNone/>
            </a:pPr>
            <a:endParaRPr/>
          </a:p>
          <a:p>
            <a:pPr marL="0" lvl="0" indent="0" algn="l" rtl="0">
              <a:spcBef>
                <a:spcPts val="0"/>
              </a:spcBef>
              <a:spcAft>
                <a:spcPts val="0"/>
              </a:spcAft>
              <a:buNone/>
            </a:pPr>
            <a:r>
              <a:rPr lang="en"/>
              <a:t>Furthermore, the authors highlight that there are a number of indirect effects of climate change that ultimately influence the behavior of pathogens across various gradients, such as elevation and aridity. Those effects include host-pathogen interactions, drought events, and temperature increases, and demonstrate that host availability (not range edge movement) is the most prominent factor for projecting pathogen distributions.</a:t>
            </a:r>
            <a:endParaRPr/>
          </a:p>
          <a:p>
            <a:pPr marL="0" lvl="0" indent="0" algn="l" rtl="0">
              <a:spcBef>
                <a:spcPts val="0"/>
              </a:spcBef>
              <a:spcAft>
                <a:spcPts val="0"/>
              </a:spcAft>
              <a:buNone/>
            </a:pPr>
            <a:endParaRPr/>
          </a:p>
          <a:p>
            <a:pPr marL="0" lvl="0" indent="0" algn="l" rtl="0">
              <a:spcBef>
                <a:spcPts val="0"/>
              </a:spcBef>
              <a:spcAft>
                <a:spcPts val="0"/>
              </a:spcAft>
              <a:buNone/>
            </a:pPr>
            <a:r>
              <a:rPr lang="en"/>
              <a:t>The authors illuminate some areas for further research as well, primarily including the exploration of those interactions, as well as host physiology.</a:t>
            </a:r>
            <a:endParaRPr/>
          </a:p>
          <a:p>
            <a:pPr marL="0" lvl="0" indent="0" algn="l" rtl="0">
              <a:spcBef>
                <a:spcPts val="0"/>
              </a:spcBef>
              <a:spcAft>
                <a:spcPts val="0"/>
              </a:spcAft>
              <a:buNone/>
            </a:pPr>
            <a:endParaRPr/>
          </a:p>
          <a:p>
            <a:pPr marL="0" lvl="0" indent="0" algn="l" rtl="0">
              <a:spcBef>
                <a:spcPts val="0"/>
              </a:spcBef>
              <a:spcAft>
                <a:spcPts val="0"/>
              </a:spcAft>
              <a:buNone/>
            </a:pPr>
            <a:r>
              <a:rPr lang="en"/>
              <a:t>Thanks for listening!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6eaa25d4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g26eaa25d4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96950" y="1528800"/>
            <a:ext cx="6350100" cy="1610100"/>
          </a:xfrm>
          <a:prstGeom prst="rect">
            <a:avLst/>
          </a:prstGeom>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8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396950" y="3356600"/>
            <a:ext cx="63501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0" y="407650"/>
            <a:ext cx="9151500" cy="4337350"/>
            <a:chOff x="0" y="407650"/>
            <a:chExt cx="9151500" cy="4337350"/>
          </a:xfrm>
        </p:grpSpPr>
        <p:cxnSp>
          <p:nvCxnSpPr>
            <p:cNvPr id="12" name="Google Shape;12;p2"/>
            <p:cNvCxnSpPr/>
            <p:nvPr/>
          </p:nvCxnSpPr>
          <p:spPr>
            <a:xfrm>
              <a:off x="0" y="548650"/>
              <a:ext cx="9151500" cy="0"/>
            </a:xfrm>
            <a:prstGeom prst="straightConnector1">
              <a:avLst/>
            </a:prstGeom>
            <a:noFill/>
            <a:ln w="9525" cap="flat" cmpd="sng">
              <a:solidFill>
                <a:schemeClr val="dk2"/>
              </a:solidFill>
              <a:prstDash val="solid"/>
              <a:round/>
              <a:headEnd type="none" w="med" len="med"/>
              <a:tailEnd type="none" w="med" len="med"/>
            </a:ln>
          </p:spPr>
        </p:cxnSp>
        <p:cxnSp>
          <p:nvCxnSpPr>
            <p:cNvPr id="13" name="Google Shape;13;p2"/>
            <p:cNvCxnSpPr/>
            <p:nvPr/>
          </p:nvCxnSpPr>
          <p:spPr>
            <a:xfrm>
              <a:off x="0" y="4604000"/>
              <a:ext cx="9151500" cy="0"/>
            </a:xfrm>
            <a:prstGeom prst="straightConnector1">
              <a:avLst/>
            </a:prstGeom>
            <a:noFill/>
            <a:ln w="9525" cap="flat" cmpd="sng">
              <a:solidFill>
                <a:schemeClr val="dk2"/>
              </a:solidFill>
              <a:prstDash val="solid"/>
              <a:round/>
              <a:headEnd type="none" w="med" len="med"/>
              <a:tailEnd type="none" w="med" len="med"/>
            </a:ln>
          </p:spPr>
        </p:cxnSp>
        <p:sp>
          <p:nvSpPr>
            <p:cNvPr id="14" name="Google Shape;14;p2"/>
            <p:cNvSpPr/>
            <p:nvPr/>
          </p:nvSpPr>
          <p:spPr>
            <a:xfrm>
              <a:off x="572225" y="40765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15" name="Google Shape;15;p2"/>
            <p:cNvSpPr/>
            <p:nvPr/>
          </p:nvSpPr>
          <p:spPr>
            <a:xfrm>
              <a:off x="8289775" y="44630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9"/>
        <p:cNvGrpSpPr/>
        <p:nvPr/>
      </p:nvGrpSpPr>
      <p:grpSpPr>
        <a:xfrm>
          <a:off x="0" y="0"/>
          <a:ext cx="0" cy="0"/>
          <a:chOff x="0" y="0"/>
          <a:chExt cx="0" cy="0"/>
        </a:xfrm>
      </p:grpSpPr>
      <p:sp>
        <p:nvSpPr>
          <p:cNvPr id="80" name="Google Shape;80;p11"/>
          <p:cNvSpPr txBox="1">
            <a:spLocks noGrp="1"/>
          </p:cNvSpPr>
          <p:nvPr>
            <p:ph type="title" hasCustomPrompt="1"/>
          </p:nvPr>
        </p:nvSpPr>
        <p:spPr>
          <a:xfrm>
            <a:off x="2032650" y="1553650"/>
            <a:ext cx="5078700" cy="12669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1" name="Google Shape;81;p11"/>
          <p:cNvSpPr txBox="1">
            <a:spLocks noGrp="1"/>
          </p:cNvSpPr>
          <p:nvPr>
            <p:ph type="subTitle" idx="1"/>
          </p:nvPr>
        </p:nvSpPr>
        <p:spPr>
          <a:xfrm>
            <a:off x="1284000" y="296342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2" name="Google Shape;82;p11"/>
          <p:cNvGrpSpPr/>
          <p:nvPr/>
        </p:nvGrpSpPr>
        <p:grpSpPr>
          <a:xfrm flipH="1">
            <a:off x="0" y="407650"/>
            <a:ext cx="9151500" cy="4337350"/>
            <a:chOff x="0" y="407650"/>
            <a:chExt cx="9151500" cy="4337350"/>
          </a:xfrm>
        </p:grpSpPr>
        <p:cxnSp>
          <p:nvCxnSpPr>
            <p:cNvPr id="83" name="Google Shape;83;p11"/>
            <p:cNvCxnSpPr/>
            <p:nvPr/>
          </p:nvCxnSpPr>
          <p:spPr>
            <a:xfrm>
              <a:off x="0" y="548650"/>
              <a:ext cx="9151500" cy="0"/>
            </a:xfrm>
            <a:prstGeom prst="straightConnector1">
              <a:avLst/>
            </a:prstGeom>
            <a:noFill/>
            <a:ln w="9525" cap="flat" cmpd="sng">
              <a:solidFill>
                <a:schemeClr val="dk2"/>
              </a:solidFill>
              <a:prstDash val="solid"/>
              <a:round/>
              <a:headEnd type="none" w="med" len="med"/>
              <a:tailEnd type="none" w="med" len="med"/>
            </a:ln>
          </p:spPr>
        </p:cxnSp>
        <p:cxnSp>
          <p:nvCxnSpPr>
            <p:cNvPr id="84" name="Google Shape;84;p11"/>
            <p:cNvCxnSpPr/>
            <p:nvPr/>
          </p:nvCxnSpPr>
          <p:spPr>
            <a:xfrm>
              <a:off x="0" y="4604000"/>
              <a:ext cx="9151500" cy="0"/>
            </a:xfrm>
            <a:prstGeom prst="straightConnector1">
              <a:avLst/>
            </a:prstGeom>
            <a:noFill/>
            <a:ln w="9525" cap="flat" cmpd="sng">
              <a:solidFill>
                <a:schemeClr val="dk2"/>
              </a:solidFill>
              <a:prstDash val="solid"/>
              <a:round/>
              <a:headEnd type="none" w="med" len="med"/>
              <a:tailEnd type="none" w="med" len="med"/>
            </a:ln>
          </p:spPr>
        </p:cxnSp>
        <p:sp>
          <p:nvSpPr>
            <p:cNvPr id="85" name="Google Shape;85;p11"/>
            <p:cNvSpPr/>
            <p:nvPr/>
          </p:nvSpPr>
          <p:spPr>
            <a:xfrm>
              <a:off x="572225" y="40765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86" name="Google Shape;86;p11"/>
            <p:cNvSpPr/>
            <p:nvPr/>
          </p:nvSpPr>
          <p:spPr>
            <a:xfrm>
              <a:off x="8289775" y="44630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78632" y="90821"/>
            <a:ext cx="4140994" cy="415498"/>
          </a:xfrm>
        </p:spPr>
        <p:txBody>
          <a:bodyPr lIns="0" tIns="0" rIns="0" bIns="0"/>
          <a:lstStyle>
            <a:lvl1pPr>
              <a:defRPr sz="27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170140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819392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1"/>
        <p:cNvGrpSpPr/>
        <p:nvPr/>
      </p:nvGrpSpPr>
      <p:grpSpPr>
        <a:xfrm>
          <a:off x="0" y="0"/>
          <a:ext cx="0" cy="0"/>
          <a:chOff x="0" y="0"/>
          <a:chExt cx="0" cy="0"/>
        </a:xfrm>
      </p:grpSpPr>
      <p:grpSp>
        <p:nvGrpSpPr>
          <p:cNvPr id="12" name="Google Shape;12;p7"/>
          <p:cNvGrpSpPr/>
          <p:nvPr/>
        </p:nvGrpSpPr>
        <p:grpSpPr>
          <a:xfrm>
            <a:off x="4651041" y="0"/>
            <a:ext cx="4492959" cy="5143501"/>
            <a:chOff x="6201388" y="0"/>
            <a:chExt cx="5990612" cy="6858001"/>
          </a:xfrm>
        </p:grpSpPr>
        <p:sp>
          <p:nvSpPr>
            <p:cNvPr id="13" name="Google Shape;13;p7"/>
            <p:cNvSpPr/>
            <p:nvPr/>
          </p:nvSpPr>
          <p:spPr>
            <a:xfrm>
              <a:off x="6201388" y="354939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4" name="Google Shape;14;p7"/>
            <p:cNvSpPr/>
            <p:nvPr/>
          </p:nvSpPr>
          <p:spPr>
            <a:xfrm>
              <a:off x="6201389" y="1"/>
              <a:ext cx="1130725" cy="565575"/>
            </a:xfrm>
            <a:custGeom>
              <a:avLst/>
              <a:gdLst/>
              <a:ahLst/>
              <a:cxnLst/>
              <a:rect l="l" t="t" r="r" b="b"/>
              <a:pathLst>
                <a:path w="1130725" h="565575" extrusionOk="0">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5" name="Google Shape;15;p7"/>
            <p:cNvSpPr/>
            <p:nvPr/>
          </p:nvSpPr>
          <p:spPr>
            <a:xfrm>
              <a:off x="7564255" y="6292426"/>
              <a:ext cx="1130723" cy="565575"/>
            </a:xfrm>
            <a:custGeom>
              <a:avLst/>
              <a:gdLst/>
              <a:ahLst/>
              <a:cxnLst/>
              <a:rect l="l" t="t" r="r" b="b"/>
              <a:pathLst>
                <a:path w="1130723" h="565575" extrusionOk="0">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6" name="Google Shape;16;p7"/>
            <p:cNvSpPr/>
            <p:nvPr/>
          </p:nvSpPr>
          <p:spPr>
            <a:xfrm>
              <a:off x="7564253" y="354939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7" name="Google Shape;17;p7"/>
            <p:cNvSpPr/>
            <p:nvPr/>
          </p:nvSpPr>
          <p:spPr>
            <a:xfrm>
              <a:off x="7564253" y="2177881"/>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8" name="Google Shape;18;p7"/>
            <p:cNvSpPr/>
            <p:nvPr/>
          </p:nvSpPr>
          <p:spPr>
            <a:xfrm>
              <a:off x="7564253" y="806366"/>
              <a:ext cx="1130725" cy="11307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9" name="Google Shape;19;p7"/>
            <p:cNvSpPr/>
            <p:nvPr/>
          </p:nvSpPr>
          <p:spPr>
            <a:xfrm>
              <a:off x="7564254" y="1"/>
              <a:ext cx="1130725" cy="565575"/>
            </a:xfrm>
            <a:custGeom>
              <a:avLst/>
              <a:gdLst/>
              <a:ahLst/>
              <a:cxnLst/>
              <a:rect l="l" t="t" r="r" b="b"/>
              <a:pathLst>
                <a:path w="1130725" h="565575" extrusionOk="0">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0" name="Google Shape;20;p7"/>
            <p:cNvSpPr/>
            <p:nvPr/>
          </p:nvSpPr>
          <p:spPr>
            <a:xfrm>
              <a:off x="8927118" y="6292426"/>
              <a:ext cx="1130724" cy="565575"/>
            </a:xfrm>
            <a:custGeom>
              <a:avLst/>
              <a:gdLst/>
              <a:ahLst/>
              <a:cxnLst/>
              <a:rect l="l" t="t" r="r" b="b"/>
              <a:pathLst>
                <a:path w="1130724" h="565575" extrusionOk="0">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1" name="Google Shape;21;p7"/>
            <p:cNvSpPr/>
            <p:nvPr/>
          </p:nvSpPr>
          <p:spPr>
            <a:xfrm>
              <a:off x="8927118" y="4920911"/>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2" name="Google Shape;22;p7"/>
            <p:cNvSpPr/>
            <p:nvPr/>
          </p:nvSpPr>
          <p:spPr>
            <a:xfrm>
              <a:off x="8927118" y="3549396"/>
              <a:ext cx="1130725" cy="11307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3" name="Google Shape;23;p7"/>
            <p:cNvSpPr/>
            <p:nvPr/>
          </p:nvSpPr>
          <p:spPr>
            <a:xfrm>
              <a:off x="8927118" y="2177881"/>
              <a:ext cx="1130725" cy="11307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4" name="Google Shape;24;p7"/>
            <p:cNvSpPr/>
            <p:nvPr/>
          </p:nvSpPr>
          <p:spPr>
            <a:xfrm>
              <a:off x="8927118" y="80636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5" name="Google Shape;25;p7"/>
            <p:cNvSpPr/>
            <p:nvPr/>
          </p:nvSpPr>
          <p:spPr>
            <a:xfrm>
              <a:off x="8927117" y="0"/>
              <a:ext cx="1130726" cy="565576"/>
            </a:xfrm>
            <a:custGeom>
              <a:avLst/>
              <a:gdLst/>
              <a:ahLst/>
              <a:cxnLst/>
              <a:rect l="l" t="t" r="r" b="b"/>
              <a:pathLst>
                <a:path w="1130726" h="565576" extrusionOk="0">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6" name="Google Shape;26;p7"/>
            <p:cNvSpPr/>
            <p:nvPr/>
          </p:nvSpPr>
          <p:spPr>
            <a:xfrm>
              <a:off x="10289984" y="6292426"/>
              <a:ext cx="1130724" cy="565575"/>
            </a:xfrm>
            <a:custGeom>
              <a:avLst/>
              <a:gdLst/>
              <a:ahLst/>
              <a:cxnLst/>
              <a:rect l="l" t="t" r="r" b="b"/>
              <a:pathLst>
                <a:path w="1130724" h="565575" extrusionOk="0">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7" name="Google Shape;27;p7"/>
            <p:cNvSpPr/>
            <p:nvPr/>
          </p:nvSpPr>
          <p:spPr>
            <a:xfrm>
              <a:off x="10289984" y="4920911"/>
              <a:ext cx="1130725" cy="11307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8" name="Google Shape;28;p7"/>
            <p:cNvSpPr/>
            <p:nvPr/>
          </p:nvSpPr>
          <p:spPr>
            <a:xfrm>
              <a:off x="10289984" y="354939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9" name="Google Shape;29;p7"/>
            <p:cNvSpPr/>
            <p:nvPr/>
          </p:nvSpPr>
          <p:spPr>
            <a:xfrm>
              <a:off x="10289984" y="80636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30" name="Google Shape;30;p7"/>
            <p:cNvSpPr/>
            <p:nvPr/>
          </p:nvSpPr>
          <p:spPr>
            <a:xfrm>
              <a:off x="10289983" y="0"/>
              <a:ext cx="1130726" cy="565576"/>
            </a:xfrm>
            <a:custGeom>
              <a:avLst/>
              <a:gdLst/>
              <a:ahLst/>
              <a:cxnLst/>
              <a:rect l="l" t="t" r="r" b="b"/>
              <a:pathLst>
                <a:path w="1130726" h="565576" extrusionOk="0">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31" name="Google Shape;31;p7"/>
            <p:cNvSpPr/>
            <p:nvPr/>
          </p:nvSpPr>
          <p:spPr>
            <a:xfrm>
              <a:off x="11652854" y="6295069"/>
              <a:ext cx="539146" cy="562931"/>
            </a:xfrm>
            <a:custGeom>
              <a:avLst/>
              <a:gdLst/>
              <a:ahLst/>
              <a:cxnLst/>
              <a:rect l="l" t="t" r="r" b="b"/>
              <a:pathLst>
                <a:path w="539146" h="562931" extrusionOk="0">
                  <a:moveTo>
                    <a:pt x="539146" y="0"/>
                  </a:moveTo>
                  <a:lnTo>
                    <a:pt x="539146" y="562931"/>
                  </a:lnTo>
                  <a:lnTo>
                    <a:pt x="21" y="562931"/>
                  </a:lnTo>
                  <a:lnTo>
                    <a:pt x="0" y="562719"/>
                  </a:lnTo>
                  <a:cubicBezTo>
                    <a:pt x="0" y="289508"/>
                    <a:pt x="193796" y="61561"/>
                    <a:pt x="451422" y="8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32" name="Google Shape;32;p7"/>
            <p:cNvSpPr/>
            <p:nvPr/>
          </p:nvSpPr>
          <p:spPr>
            <a:xfrm>
              <a:off x="11652853" y="4923555"/>
              <a:ext cx="539147" cy="1125439"/>
            </a:xfrm>
            <a:custGeom>
              <a:avLst/>
              <a:gdLst/>
              <a:ahLst/>
              <a:cxnLst/>
              <a:rect l="l" t="t" r="r" b="b"/>
              <a:pathLst>
                <a:path w="539147" h="1125439" extrusionOk="0">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33" name="Google Shape;33;p7"/>
            <p:cNvSpPr/>
            <p:nvPr/>
          </p:nvSpPr>
          <p:spPr>
            <a:xfrm>
              <a:off x="11652853" y="3552039"/>
              <a:ext cx="539147" cy="1125438"/>
            </a:xfrm>
            <a:custGeom>
              <a:avLst/>
              <a:gdLst/>
              <a:ahLst/>
              <a:cxnLst/>
              <a:rect l="l" t="t" r="r" b="b"/>
              <a:pathLst>
                <a:path w="539147" h="1125438" extrusionOk="0">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34" name="Google Shape;34;p7"/>
            <p:cNvSpPr/>
            <p:nvPr/>
          </p:nvSpPr>
          <p:spPr>
            <a:xfrm>
              <a:off x="11652853" y="2180524"/>
              <a:ext cx="539147" cy="1125438"/>
            </a:xfrm>
            <a:custGeom>
              <a:avLst/>
              <a:gdLst/>
              <a:ahLst/>
              <a:cxnLst/>
              <a:rect l="l" t="t" r="r" b="b"/>
              <a:pathLst>
                <a:path w="539147" h="1125438" extrusionOk="0">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35" name="Google Shape;35;p7"/>
            <p:cNvSpPr/>
            <p:nvPr/>
          </p:nvSpPr>
          <p:spPr>
            <a:xfrm>
              <a:off x="11652853" y="809010"/>
              <a:ext cx="539147" cy="1125439"/>
            </a:xfrm>
            <a:custGeom>
              <a:avLst/>
              <a:gdLst/>
              <a:ahLst/>
              <a:cxnLst/>
              <a:rect l="l" t="t" r="r" b="b"/>
              <a:pathLst>
                <a:path w="539147" h="1125439" extrusionOk="0">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36" name="Google Shape;36;p7"/>
            <p:cNvSpPr/>
            <p:nvPr/>
          </p:nvSpPr>
          <p:spPr>
            <a:xfrm>
              <a:off x="11652853" y="1"/>
              <a:ext cx="539147" cy="562933"/>
            </a:xfrm>
            <a:custGeom>
              <a:avLst/>
              <a:gdLst/>
              <a:ahLst/>
              <a:cxnLst/>
              <a:rect l="l" t="t" r="r" b="b"/>
              <a:pathLst>
                <a:path w="539147" h="562933" extrusionOk="0">
                  <a:moveTo>
                    <a:pt x="22" y="0"/>
                  </a:moveTo>
                  <a:lnTo>
                    <a:pt x="539147" y="0"/>
                  </a:lnTo>
                  <a:lnTo>
                    <a:pt x="539147" y="562933"/>
                  </a:lnTo>
                  <a:lnTo>
                    <a:pt x="451423" y="554090"/>
                  </a:lnTo>
                  <a:cubicBezTo>
                    <a:pt x="193797" y="501372"/>
                    <a:pt x="0" y="273425"/>
                    <a:pt x="0" y="2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grpSp>
      <p:sp>
        <p:nvSpPr>
          <p:cNvPr id="37" name="Google Shape;37;p7"/>
          <p:cNvSpPr txBox="1">
            <a:spLocks noGrp="1"/>
          </p:cNvSpPr>
          <p:nvPr>
            <p:ph type="ctrTitle"/>
          </p:nvPr>
        </p:nvSpPr>
        <p:spPr>
          <a:xfrm>
            <a:off x="423863" y="576251"/>
            <a:ext cx="3799501" cy="2149804"/>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subTitle" idx="1"/>
          </p:nvPr>
        </p:nvSpPr>
        <p:spPr>
          <a:xfrm>
            <a:off x="423863" y="3212430"/>
            <a:ext cx="3799501" cy="110638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675"/>
              </a:spcBef>
              <a:spcAft>
                <a:spcPts val="0"/>
              </a:spcAft>
              <a:buClr>
                <a:schemeClr val="dk1"/>
              </a:buClr>
              <a:buSzPts val="2000"/>
              <a:buNone/>
              <a:defRPr sz="1500"/>
            </a:lvl1pPr>
            <a:lvl2pPr lvl="1" algn="ctr">
              <a:lnSpc>
                <a:spcPct val="100000"/>
              </a:lnSpc>
              <a:spcBef>
                <a:spcPts val="675"/>
              </a:spcBef>
              <a:spcAft>
                <a:spcPts val="0"/>
              </a:spcAft>
              <a:buClr>
                <a:schemeClr val="dk1"/>
              </a:buClr>
              <a:buSzPts val="2000"/>
              <a:buNone/>
              <a:defRPr sz="1500"/>
            </a:lvl2pPr>
            <a:lvl3pPr lvl="2" algn="ctr">
              <a:lnSpc>
                <a:spcPct val="100000"/>
              </a:lnSpc>
              <a:spcBef>
                <a:spcPts val="675"/>
              </a:spcBef>
              <a:spcAft>
                <a:spcPts val="0"/>
              </a:spcAft>
              <a:buClr>
                <a:schemeClr val="dk1"/>
              </a:buClr>
              <a:buSzPts val="1800"/>
              <a:buNone/>
              <a:defRPr sz="1350"/>
            </a:lvl3pPr>
            <a:lvl4pPr lvl="3" algn="ctr">
              <a:lnSpc>
                <a:spcPct val="100000"/>
              </a:lnSpc>
              <a:spcBef>
                <a:spcPts val="675"/>
              </a:spcBef>
              <a:spcAft>
                <a:spcPts val="0"/>
              </a:spcAft>
              <a:buClr>
                <a:schemeClr val="dk1"/>
              </a:buClr>
              <a:buSzPts val="1600"/>
              <a:buNone/>
              <a:defRPr sz="1200"/>
            </a:lvl4pPr>
            <a:lvl5pPr lvl="4" algn="ctr">
              <a:lnSpc>
                <a:spcPct val="100000"/>
              </a:lnSpc>
              <a:spcBef>
                <a:spcPts val="6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39" name="Google Shape;39;p7"/>
          <p:cNvSpPr txBox="1">
            <a:spLocks noGrp="1"/>
          </p:cNvSpPr>
          <p:nvPr>
            <p:ph type="dt" idx="10"/>
          </p:nvPr>
        </p:nvSpPr>
        <p:spPr>
          <a:xfrm>
            <a:off x="425196" y="342900"/>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7"/>
          <p:cNvSpPr txBox="1">
            <a:spLocks noGrp="1"/>
          </p:cNvSpPr>
          <p:nvPr>
            <p:ph type="ftr" idx="11"/>
          </p:nvPr>
        </p:nvSpPr>
        <p:spPr>
          <a:xfrm>
            <a:off x="423863" y="4605814"/>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7"/>
          <p:cNvSpPr txBox="1">
            <a:spLocks noGrp="1"/>
          </p:cNvSpPr>
          <p:nvPr>
            <p:ph type="sldNum" idx="12"/>
          </p:nvPr>
        </p:nvSpPr>
        <p:spPr>
          <a:xfrm>
            <a:off x="3613001" y="4605814"/>
            <a:ext cx="610362"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42" name="Google Shape;42;p7"/>
          <p:cNvCxnSpPr/>
          <p:nvPr/>
        </p:nvCxnSpPr>
        <p:spPr>
          <a:xfrm>
            <a:off x="423863" y="4565333"/>
            <a:ext cx="3799501" cy="0"/>
          </a:xfrm>
          <a:prstGeom prst="straightConnector1">
            <a:avLst/>
          </a:prstGeom>
          <a:noFill/>
          <a:ln w="12700" cap="flat" cmpd="sng">
            <a:solidFill>
              <a:srgbClr val="A5A5A5"/>
            </a:solidFill>
            <a:prstDash val="solid"/>
            <a:miter lim="800000"/>
            <a:headEnd type="none" w="sm" len="sm"/>
            <a:tailEnd type="none" w="sm" len="sm"/>
          </a:ln>
        </p:spPr>
      </p:cxnSp>
    </p:spTree>
    <p:extLst>
      <p:ext uri="{BB962C8B-B14F-4D97-AF65-F5344CB8AC3E}">
        <p14:creationId xmlns:p14="http://schemas.microsoft.com/office/powerpoint/2010/main" val="3363269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0" name="Google Shape;90;p13"/>
          <p:cNvSpPr txBox="1">
            <a:spLocks noGrp="1"/>
          </p:cNvSpPr>
          <p:nvPr>
            <p:ph type="title" idx="2" hasCustomPrompt="1"/>
          </p:nvPr>
        </p:nvSpPr>
        <p:spPr>
          <a:xfrm>
            <a:off x="1505400" y="1384408"/>
            <a:ext cx="734700" cy="7314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 name="Google Shape;91;p13"/>
          <p:cNvSpPr txBox="1">
            <a:spLocks noGrp="1"/>
          </p:cNvSpPr>
          <p:nvPr>
            <p:ph type="title" idx="3" hasCustomPrompt="1"/>
          </p:nvPr>
        </p:nvSpPr>
        <p:spPr>
          <a:xfrm>
            <a:off x="1505400" y="3023603"/>
            <a:ext cx="734700" cy="7314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 name="Google Shape;92;p13"/>
          <p:cNvSpPr txBox="1">
            <a:spLocks noGrp="1"/>
          </p:cNvSpPr>
          <p:nvPr>
            <p:ph type="title" idx="4" hasCustomPrompt="1"/>
          </p:nvPr>
        </p:nvSpPr>
        <p:spPr>
          <a:xfrm>
            <a:off x="4204675" y="1384408"/>
            <a:ext cx="734700" cy="7314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 name="Google Shape;93;p13"/>
          <p:cNvSpPr txBox="1">
            <a:spLocks noGrp="1"/>
          </p:cNvSpPr>
          <p:nvPr>
            <p:ph type="title" idx="5" hasCustomPrompt="1"/>
          </p:nvPr>
        </p:nvSpPr>
        <p:spPr>
          <a:xfrm>
            <a:off x="4204675" y="3023603"/>
            <a:ext cx="734700" cy="7314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 name="Google Shape;94;p13"/>
          <p:cNvSpPr txBox="1">
            <a:spLocks noGrp="1"/>
          </p:cNvSpPr>
          <p:nvPr>
            <p:ph type="title" idx="6" hasCustomPrompt="1"/>
          </p:nvPr>
        </p:nvSpPr>
        <p:spPr>
          <a:xfrm>
            <a:off x="6903950" y="1384408"/>
            <a:ext cx="734700" cy="7314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5" name="Google Shape;95;p13"/>
          <p:cNvSpPr txBox="1">
            <a:spLocks noGrp="1"/>
          </p:cNvSpPr>
          <p:nvPr>
            <p:ph type="title" idx="7" hasCustomPrompt="1"/>
          </p:nvPr>
        </p:nvSpPr>
        <p:spPr>
          <a:xfrm>
            <a:off x="6903950" y="3023603"/>
            <a:ext cx="734700" cy="7314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6" name="Google Shape;96;p13"/>
          <p:cNvSpPr txBox="1">
            <a:spLocks noGrp="1"/>
          </p:cNvSpPr>
          <p:nvPr>
            <p:ph type="subTitle" idx="1"/>
          </p:nvPr>
        </p:nvSpPr>
        <p:spPr>
          <a:xfrm>
            <a:off x="720000" y="2115800"/>
            <a:ext cx="2305500" cy="49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97" name="Google Shape;97;p13"/>
          <p:cNvSpPr txBox="1">
            <a:spLocks noGrp="1"/>
          </p:cNvSpPr>
          <p:nvPr>
            <p:ph type="subTitle" idx="8"/>
          </p:nvPr>
        </p:nvSpPr>
        <p:spPr>
          <a:xfrm>
            <a:off x="3419275" y="2115800"/>
            <a:ext cx="2305500" cy="49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98" name="Google Shape;98;p13"/>
          <p:cNvSpPr txBox="1">
            <a:spLocks noGrp="1"/>
          </p:cNvSpPr>
          <p:nvPr>
            <p:ph type="subTitle" idx="9"/>
          </p:nvPr>
        </p:nvSpPr>
        <p:spPr>
          <a:xfrm>
            <a:off x="6118550" y="2115800"/>
            <a:ext cx="2305500" cy="49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99" name="Google Shape;99;p13"/>
          <p:cNvSpPr txBox="1">
            <a:spLocks noGrp="1"/>
          </p:cNvSpPr>
          <p:nvPr>
            <p:ph type="subTitle" idx="13"/>
          </p:nvPr>
        </p:nvSpPr>
        <p:spPr>
          <a:xfrm>
            <a:off x="720000" y="3755000"/>
            <a:ext cx="2305500" cy="49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00" name="Google Shape;100;p13"/>
          <p:cNvSpPr txBox="1">
            <a:spLocks noGrp="1"/>
          </p:cNvSpPr>
          <p:nvPr>
            <p:ph type="subTitle" idx="14"/>
          </p:nvPr>
        </p:nvSpPr>
        <p:spPr>
          <a:xfrm>
            <a:off x="3419275" y="3755000"/>
            <a:ext cx="2305500" cy="49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01" name="Google Shape;101;p13"/>
          <p:cNvSpPr txBox="1">
            <a:spLocks noGrp="1"/>
          </p:cNvSpPr>
          <p:nvPr>
            <p:ph type="subTitle" idx="15"/>
          </p:nvPr>
        </p:nvSpPr>
        <p:spPr>
          <a:xfrm>
            <a:off x="6118550" y="3755000"/>
            <a:ext cx="2305500" cy="49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SzPts val="2400"/>
              <a:buFont typeface="Raleway"/>
              <a:buNone/>
              <a:defRPr sz="2400" b="1">
                <a:latin typeface="Raleway"/>
                <a:ea typeface="Raleway"/>
                <a:cs typeface="Raleway"/>
                <a:sym typeface="Raleway"/>
              </a:defRPr>
            </a:lvl2pPr>
            <a:lvl3pPr lvl="2" rtl="0">
              <a:lnSpc>
                <a:spcPct val="100000"/>
              </a:lnSpc>
              <a:spcBef>
                <a:spcPts val="0"/>
              </a:spcBef>
              <a:spcAft>
                <a:spcPts val="0"/>
              </a:spcAft>
              <a:buSzPts val="2400"/>
              <a:buFont typeface="Raleway"/>
              <a:buNone/>
              <a:defRPr sz="2400" b="1">
                <a:latin typeface="Raleway"/>
                <a:ea typeface="Raleway"/>
                <a:cs typeface="Raleway"/>
                <a:sym typeface="Raleway"/>
              </a:defRPr>
            </a:lvl3pPr>
            <a:lvl4pPr lvl="3" rtl="0">
              <a:lnSpc>
                <a:spcPct val="100000"/>
              </a:lnSpc>
              <a:spcBef>
                <a:spcPts val="0"/>
              </a:spcBef>
              <a:spcAft>
                <a:spcPts val="0"/>
              </a:spcAft>
              <a:buSzPts val="2400"/>
              <a:buFont typeface="Raleway"/>
              <a:buNone/>
              <a:defRPr sz="2400" b="1">
                <a:latin typeface="Raleway"/>
                <a:ea typeface="Raleway"/>
                <a:cs typeface="Raleway"/>
                <a:sym typeface="Raleway"/>
              </a:defRPr>
            </a:lvl4pPr>
            <a:lvl5pPr lvl="4" rtl="0">
              <a:lnSpc>
                <a:spcPct val="100000"/>
              </a:lnSpc>
              <a:spcBef>
                <a:spcPts val="0"/>
              </a:spcBef>
              <a:spcAft>
                <a:spcPts val="0"/>
              </a:spcAft>
              <a:buSzPts val="2400"/>
              <a:buFont typeface="Raleway"/>
              <a:buNone/>
              <a:defRPr sz="2400" b="1">
                <a:latin typeface="Raleway"/>
                <a:ea typeface="Raleway"/>
                <a:cs typeface="Raleway"/>
                <a:sym typeface="Raleway"/>
              </a:defRPr>
            </a:lvl5pPr>
            <a:lvl6pPr lvl="5" rtl="0">
              <a:lnSpc>
                <a:spcPct val="100000"/>
              </a:lnSpc>
              <a:spcBef>
                <a:spcPts val="0"/>
              </a:spcBef>
              <a:spcAft>
                <a:spcPts val="0"/>
              </a:spcAft>
              <a:buSzPts val="2400"/>
              <a:buFont typeface="Raleway"/>
              <a:buNone/>
              <a:defRPr sz="2400" b="1">
                <a:latin typeface="Raleway"/>
                <a:ea typeface="Raleway"/>
                <a:cs typeface="Raleway"/>
                <a:sym typeface="Raleway"/>
              </a:defRPr>
            </a:lvl6pPr>
            <a:lvl7pPr lvl="6" rtl="0">
              <a:lnSpc>
                <a:spcPct val="100000"/>
              </a:lnSpc>
              <a:spcBef>
                <a:spcPts val="0"/>
              </a:spcBef>
              <a:spcAft>
                <a:spcPts val="0"/>
              </a:spcAft>
              <a:buSzPts val="2400"/>
              <a:buFont typeface="Raleway"/>
              <a:buNone/>
              <a:defRPr sz="2400" b="1">
                <a:latin typeface="Raleway"/>
                <a:ea typeface="Raleway"/>
                <a:cs typeface="Raleway"/>
                <a:sym typeface="Raleway"/>
              </a:defRPr>
            </a:lvl7pPr>
            <a:lvl8pPr lvl="7" rtl="0">
              <a:lnSpc>
                <a:spcPct val="100000"/>
              </a:lnSpc>
              <a:spcBef>
                <a:spcPts val="0"/>
              </a:spcBef>
              <a:spcAft>
                <a:spcPts val="0"/>
              </a:spcAft>
              <a:buSzPts val="2400"/>
              <a:buFont typeface="Raleway"/>
              <a:buNone/>
              <a:defRPr sz="2400" b="1">
                <a:latin typeface="Raleway"/>
                <a:ea typeface="Raleway"/>
                <a:cs typeface="Raleway"/>
                <a:sym typeface="Raleway"/>
              </a:defRPr>
            </a:lvl8pPr>
            <a:lvl9pPr lvl="8"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102" name="Google Shape;102;p13"/>
          <p:cNvGrpSpPr/>
          <p:nvPr/>
        </p:nvGrpSpPr>
        <p:grpSpPr>
          <a:xfrm>
            <a:off x="217150" y="0"/>
            <a:ext cx="8709725" cy="5128200"/>
            <a:chOff x="217150" y="0"/>
            <a:chExt cx="8709725" cy="5128200"/>
          </a:xfrm>
        </p:grpSpPr>
        <p:grpSp>
          <p:nvGrpSpPr>
            <p:cNvPr id="103" name="Google Shape;103;p13"/>
            <p:cNvGrpSpPr/>
            <p:nvPr/>
          </p:nvGrpSpPr>
          <p:grpSpPr>
            <a:xfrm rot="10800000" flipH="1">
              <a:off x="358138" y="0"/>
              <a:ext cx="8568738" cy="5128200"/>
              <a:chOff x="358138" y="0"/>
              <a:chExt cx="8568738" cy="5128200"/>
            </a:xfrm>
          </p:grpSpPr>
          <p:cxnSp>
            <p:nvCxnSpPr>
              <p:cNvPr id="104" name="Google Shape;104;p13"/>
              <p:cNvCxnSpPr/>
              <p:nvPr/>
            </p:nvCxnSpPr>
            <p:spPr>
              <a:xfrm>
                <a:off x="358138" y="0"/>
                <a:ext cx="0" cy="5128200"/>
              </a:xfrm>
              <a:prstGeom prst="straightConnector1">
                <a:avLst/>
              </a:prstGeom>
              <a:noFill/>
              <a:ln w="9525" cap="flat" cmpd="sng">
                <a:solidFill>
                  <a:schemeClr val="dk2"/>
                </a:solidFill>
                <a:prstDash val="solid"/>
                <a:round/>
                <a:headEnd type="none" w="med" len="med"/>
                <a:tailEnd type="none" w="med" len="med"/>
              </a:ln>
            </p:spPr>
          </p:cxnSp>
          <p:cxnSp>
            <p:nvCxnSpPr>
              <p:cNvPr id="105" name="Google Shape;105;p13"/>
              <p:cNvCxnSpPr/>
              <p:nvPr/>
            </p:nvCxnSpPr>
            <p:spPr>
              <a:xfrm>
                <a:off x="8785863" y="0"/>
                <a:ext cx="0" cy="5128200"/>
              </a:xfrm>
              <a:prstGeom prst="straightConnector1">
                <a:avLst/>
              </a:prstGeom>
              <a:noFill/>
              <a:ln w="9525" cap="flat" cmpd="sng">
                <a:solidFill>
                  <a:schemeClr val="dk2"/>
                </a:solidFill>
                <a:prstDash val="solid"/>
                <a:round/>
                <a:headEnd type="none" w="med" len="med"/>
                <a:tailEnd type="none" w="med" len="med"/>
              </a:ln>
            </p:spPr>
          </p:cxnSp>
          <p:sp>
            <p:nvSpPr>
              <p:cNvPr id="106" name="Google Shape;106;p13"/>
              <p:cNvSpPr/>
              <p:nvPr/>
            </p:nvSpPr>
            <p:spPr>
              <a:xfrm>
                <a:off x="8644875" y="44630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
          <p:nvSpPr>
            <p:cNvPr id="107" name="Google Shape;107;p13"/>
            <p:cNvSpPr/>
            <p:nvPr/>
          </p:nvSpPr>
          <p:spPr>
            <a:xfrm rot="10800000" flipH="1">
              <a:off x="217150" y="44477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713225" y="441725"/>
            <a:ext cx="3021300" cy="5760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0" name="Google Shape;110;p14"/>
          <p:cNvGrpSpPr/>
          <p:nvPr/>
        </p:nvGrpSpPr>
        <p:grpSpPr>
          <a:xfrm>
            <a:off x="217150" y="0"/>
            <a:ext cx="8709725" cy="5128200"/>
            <a:chOff x="217150" y="0"/>
            <a:chExt cx="8709725" cy="5128200"/>
          </a:xfrm>
        </p:grpSpPr>
        <p:cxnSp>
          <p:nvCxnSpPr>
            <p:cNvPr id="111" name="Google Shape;111;p14"/>
            <p:cNvCxnSpPr/>
            <p:nvPr/>
          </p:nvCxnSpPr>
          <p:spPr>
            <a:xfrm>
              <a:off x="358138" y="0"/>
              <a:ext cx="0" cy="5128200"/>
            </a:xfrm>
            <a:prstGeom prst="straightConnector1">
              <a:avLst/>
            </a:prstGeom>
            <a:noFill/>
            <a:ln w="9525" cap="flat" cmpd="sng">
              <a:solidFill>
                <a:schemeClr val="dk2"/>
              </a:solidFill>
              <a:prstDash val="solid"/>
              <a:round/>
              <a:headEnd type="none" w="med" len="med"/>
              <a:tailEnd type="none" w="med" len="med"/>
            </a:ln>
          </p:spPr>
        </p:cxnSp>
        <p:cxnSp>
          <p:nvCxnSpPr>
            <p:cNvPr id="112" name="Google Shape;112;p14"/>
            <p:cNvCxnSpPr/>
            <p:nvPr/>
          </p:nvCxnSpPr>
          <p:spPr>
            <a:xfrm>
              <a:off x="8785863" y="0"/>
              <a:ext cx="0" cy="5128200"/>
            </a:xfrm>
            <a:prstGeom prst="straightConnector1">
              <a:avLst/>
            </a:prstGeom>
            <a:noFill/>
            <a:ln w="9525" cap="flat" cmpd="sng">
              <a:solidFill>
                <a:schemeClr val="dk2"/>
              </a:solidFill>
              <a:prstDash val="solid"/>
              <a:round/>
              <a:headEnd type="none" w="med" len="med"/>
              <a:tailEnd type="none" w="med" len="med"/>
            </a:ln>
          </p:spPr>
        </p:cxnSp>
        <p:sp>
          <p:nvSpPr>
            <p:cNvPr id="113" name="Google Shape;113;p14"/>
            <p:cNvSpPr/>
            <p:nvPr/>
          </p:nvSpPr>
          <p:spPr>
            <a:xfrm>
              <a:off x="8644875" y="243075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114" name="Google Shape;114;p14"/>
            <p:cNvSpPr/>
            <p:nvPr/>
          </p:nvSpPr>
          <p:spPr>
            <a:xfrm>
              <a:off x="217150" y="243075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4_1">
    <p:spTree>
      <p:nvGrpSpPr>
        <p:cNvPr id="1" name="Shape 115"/>
        <p:cNvGrpSpPr/>
        <p:nvPr/>
      </p:nvGrpSpPr>
      <p:grpSpPr>
        <a:xfrm>
          <a:off x="0" y="0"/>
          <a:ext cx="0" cy="0"/>
          <a:chOff x="0" y="0"/>
          <a:chExt cx="0" cy="0"/>
        </a:xfrm>
      </p:grpSpPr>
      <p:sp>
        <p:nvSpPr>
          <p:cNvPr id="116" name="Google Shape;116;p15"/>
          <p:cNvSpPr txBox="1">
            <a:spLocks noGrp="1"/>
          </p:cNvSpPr>
          <p:nvPr>
            <p:ph type="title"/>
          </p:nvPr>
        </p:nvSpPr>
        <p:spPr>
          <a:xfrm>
            <a:off x="1200900" y="471725"/>
            <a:ext cx="35310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7" name="Google Shape;117;p15"/>
          <p:cNvSpPr txBox="1">
            <a:spLocks noGrp="1"/>
          </p:cNvSpPr>
          <p:nvPr>
            <p:ph type="subTitle" idx="1"/>
          </p:nvPr>
        </p:nvSpPr>
        <p:spPr>
          <a:xfrm>
            <a:off x="1200900" y="1171050"/>
            <a:ext cx="3531000" cy="8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8" name="Google Shape;118;p15"/>
          <p:cNvSpPr>
            <a:spLocks noGrp="1"/>
          </p:cNvSpPr>
          <p:nvPr>
            <p:ph type="pic" idx="2"/>
          </p:nvPr>
        </p:nvSpPr>
        <p:spPr>
          <a:xfrm>
            <a:off x="713225" y="2583200"/>
            <a:ext cx="4598400" cy="2020800"/>
          </a:xfrm>
          <a:prstGeom prst="roundRect">
            <a:avLst>
              <a:gd name="adj" fmla="val 16667"/>
            </a:avLst>
          </a:prstGeom>
          <a:noFill/>
          <a:ln w="9525" cap="flat" cmpd="sng">
            <a:solidFill>
              <a:schemeClr val="dk2"/>
            </a:solidFill>
            <a:prstDash val="solid"/>
            <a:round/>
            <a:headEnd type="none" w="sm" len="sm"/>
            <a:tailEnd type="none" w="sm" len="sm"/>
          </a:ln>
          <a:effectLst>
            <a:outerShdw dist="76200" dir="21540000" algn="bl" rotWithShape="0">
              <a:schemeClr val="dk2"/>
            </a:outerShdw>
          </a:effectLst>
        </p:spPr>
      </p:sp>
      <p:sp>
        <p:nvSpPr>
          <p:cNvPr id="119" name="Google Shape;119;p15"/>
          <p:cNvSpPr>
            <a:spLocks noGrp="1"/>
          </p:cNvSpPr>
          <p:nvPr>
            <p:ph type="pic" idx="3"/>
          </p:nvPr>
        </p:nvSpPr>
        <p:spPr>
          <a:xfrm>
            <a:off x="5516825" y="539500"/>
            <a:ext cx="2913900" cy="4064400"/>
          </a:xfrm>
          <a:prstGeom prst="round2SameRect">
            <a:avLst>
              <a:gd name="adj1" fmla="val 50000"/>
              <a:gd name="adj2" fmla="val 0"/>
            </a:avLst>
          </a:prstGeom>
          <a:noFill/>
          <a:ln w="9525" cap="flat" cmpd="sng">
            <a:solidFill>
              <a:schemeClr val="dk2"/>
            </a:solidFill>
            <a:prstDash val="solid"/>
            <a:round/>
            <a:headEnd type="none" w="sm" len="sm"/>
            <a:tailEnd type="none" w="sm" len="sm"/>
          </a:ln>
          <a:effectLst>
            <a:outerShdw dist="76200" dir="21540000" algn="bl" rotWithShape="0">
              <a:schemeClr val="dk2"/>
            </a:outerShdw>
          </a:effectLst>
        </p:spPr>
      </p:sp>
      <p:grpSp>
        <p:nvGrpSpPr>
          <p:cNvPr id="120" name="Google Shape;120;p15"/>
          <p:cNvGrpSpPr/>
          <p:nvPr/>
        </p:nvGrpSpPr>
        <p:grpSpPr>
          <a:xfrm>
            <a:off x="217150" y="0"/>
            <a:ext cx="8709725" cy="5128200"/>
            <a:chOff x="217150" y="0"/>
            <a:chExt cx="8709725" cy="5128200"/>
          </a:xfrm>
        </p:grpSpPr>
        <p:cxnSp>
          <p:nvCxnSpPr>
            <p:cNvPr id="121" name="Google Shape;121;p15"/>
            <p:cNvCxnSpPr/>
            <p:nvPr/>
          </p:nvCxnSpPr>
          <p:spPr>
            <a:xfrm>
              <a:off x="358138" y="0"/>
              <a:ext cx="0" cy="5128200"/>
            </a:xfrm>
            <a:prstGeom prst="straightConnector1">
              <a:avLst/>
            </a:prstGeom>
            <a:noFill/>
            <a:ln w="9525" cap="flat" cmpd="sng">
              <a:solidFill>
                <a:schemeClr val="dk2"/>
              </a:solidFill>
              <a:prstDash val="solid"/>
              <a:round/>
              <a:headEnd type="none" w="med" len="med"/>
              <a:tailEnd type="none" w="med" len="med"/>
            </a:ln>
          </p:spPr>
        </p:cxnSp>
        <p:cxnSp>
          <p:nvCxnSpPr>
            <p:cNvPr id="122" name="Google Shape;122;p15"/>
            <p:cNvCxnSpPr/>
            <p:nvPr/>
          </p:nvCxnSpPr>
          <p:spPr>
            <a:xfrm>
              <a:off x="8785863" y="0"/>
              <a:ext cx="0" cy="5128200"/>
            </a:xfrm>
            <a:prstGeom prst="straightConnector1">
              <a:avLst/>
            </a:prstGeom>
            <a:noFill/>
            <a:ln w="9525" cap="flat" cmpd="sng">
              <a:solidFill>
                <a:schemeClr val="dk2"/>
              </a:solidFill>
              <a:prstDash val="solid"/>
              <a:round/>
              <a:headEnd type="none" w="med" len="med"/>
              <a:tailEnd type="none" w="med" len="med"/>
            </a:ln>
          </p:spPr>
        </p:cxnSp>
        <p:sp>
          <p:nvSpPr>
            <p:cNvPr id="123" name="Google Shape;123;p15"/>
            <p:cNvSpPr/>
            <p:nvPr/>
          </p:nvSpPr>
          <p:spPr>
            <a:xfrm>
              <a:off x="8644875" y="44630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124" name="Google Shape;124;p15"/>
            <p:cNvSpPr/>
            <p:nvPr/>
          </p:nvSpPr>
          <p:spPr>
            <a:xfrm>
              <a:off x="217150" y="3985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10">
    <p:spTree>
      <p:nvGrpSpPr>
        <p:cNvPr id="1" name="Shape 125"/>
        <p:cNvGrpSpPr/>
        <p:nvPr/>
      </p:nvGrpSpPr>
      <p:grpSpPr>
        <a:xfrm>
          <a:off x="0" y="0"/>
          <a:ext cx="0" cy="0"/>
          <a:chOff x="0" y="0"/>
          <a:chExt cx="0" cy="0"/>
        </a:xfrm>
      </p:grpSpPr>
      <p:sp>
        <p:nvSpPr>
          <p:cNvPr id="126" name="Google Shape;126;p16"/>
          <p:cNvSpPr txBox="1">
            <a:spLocks noGrp="1"/>
          </p:cNvSpPr>
          <p:nvPr>
            <p:ph type="title"/>
          </p:nvPr>
        </p:nvSpPr>
        <p:spPr>
          <a:xfrm>
            <a:off x="4037400" y="441725"/>
            <a:ext cx="37587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7" name="Google Shape;127;p16"/>
          <p:cNvSpPr txBox="1">
            <a:spLocks noGrp="1"/>
          </p:cNvSpPr>
          <p:nvPr>
            <p:ph type="subTitle" idx="1"/>
          </p:nvPr>
        </p:nvSpPr>
        <p:spPr>
          <a:xfrm>
            <a:off x="4037400" y="1308163"/>
            <a:ext cx="3758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8" name="Google Shape;128;p16"/>
          <p:cNvSpPr>
            <a:spLocks noGrp="1"/>
          </p:cNvSpPr>
          <p:nvPr>
            <p:ph type="pic" idx="2"/>
          </p:nvPr>
        </p:nvSpPr>
        <p:spPr>
          <a:xfrm>
            <a:off x="713225" y="539500"/>
            <a:ext cx="2751900" cy="4064400"/>
          </a:xfrm>
          <a:prstGeom prst="round2SameRect">
            <a:avLst>
              <a:gd name="adj1" fmla="val 50000"/>
              <a:gd name="adj2" fmla="val 0"/>
            </a:avLst>
          </a:prstGeom>
          <a:noFill/>
          <a:ln w="9525" cap="flat" cmpd="sng">
            <a:solidFill>
              <a:schemeClr val="dk2"/>
            </a:solidFill>
            <a:prstDash val="solid"/>
            <a:round/>
            <a:headEnd type="none" w="sm" len="sm"/>
            <a:tailEnd type="none" w="sm" len="sm"/>
          </a:ln>
          <a:effectLst>
            <a:outerShdw dist="76200" dir="21540000" algn="bl" rotWithShape="0">
              <a:schemeClr val="dk2"/>
            </a:outerShdw>
          </a:effectLst>
        </p:spPr>
      </p:sp>
      <p:sp>
        <p:nvSpPr>
          <p:cNvPr id="129" name="Google Shape;129;p16"/>
          <p:cNvSpPr>
            <a:spLocks noGrp="1"/>
          </p:cNvSpPr>
          <p:nvPr>
            <p:ph type="pic" idx="3"/>
          </p:nvPr>
        </p:nvSpPr>
        <p:spPr>
          <a:xfrm>
            <a:off x="3752101" y="2318300"/>
            <a:ext cx="2021100" cy="2285700"/>
          </a:xfrm>
          <a:prstGeom prst="round2SameRect">
            <a:avLst>
              <a:gd name="adj1" fmla="val 50000"/>
              <a:gd name="adj2" fmla="val 0"/>
            </a:avLst>
          </a:prstGeom>
          <a:noFill/>
          <a:ln w="9525" cap="flat" cmpd="sng">
            <a:solidFill>
              <a:schemeClr val="dk2"/>
            </a:solidFill>
            <a:prstDash val="solid"/>
            <a:round/>
            <a:headEnd type="none" w="sm" len="sm"/>
            <a:tailEnd type="none" w="sm" len="sm"/>
          </a:ln>
          <a:effectLst>
            <a:outerShdw dist="76200" dir="21540000" algn="bl" rotWithShape="0">
              <a:schemeClr val="dk2"/>
            </a:outerShdw>
          </a:effectLst>
        </p:spPr>
      </p:sp>
      <p:sp>
        <p:nvSpPr>
          <p:cNvPr id="130" name="Google Shape;130;p16"/>
          <p:cNvSpPr>
            <a:spLocks noGrp="1"/>
          </p:cNvSpPr>
          <p:nvPr>
            <p:ph type="pic" idx="4"/>
          </p:nvPr>
        </p:nvSpPr>
        <p:spPr>
          <a:xfrm>
            <a:off x="6060177" y="2318300"/>
            <a:ext cx="2021100" cy="2285700"/>
          </a:xfrm>
          <a:prstGeom prst="round2SameRect">
            <a:avLst>
              <a:gd name="adj1" fmla="val 50000"/>
              <a:gd name="adj2" fmla="val 0"/>
            </a:avLst>
          </a:prstGeom>
          <a:noFill/>
          <a:ln w="9525" cap="flat" cmpd="sng">
            <a:solidFill>
              <a:schemeClr val="dk2"/>
            </a:solidFill>
            <a:prstDash val="solid"/>
            <a:round/>
            <a:headEnd type="none" w="sm" len="sm"/>
            <a:tailEnd type="none" w="sm" len="sm"/>
          </a:ln>
          <a:effectLst>
            <a:outerShdw dist="76200" dir="21540000" algn="bl" rotWithShape="0">
              <a:schemeClr val="dk2"/>
            </a:outerShdw>
          </a:effectLst>
        </p:spPr>
      </p:sp>
      <p:grpSp>
        <p:nvGrpSpPr>
          <p:cNvPr id="131" name="Google Shape;131;p16"/>
          <p:cNvGrpSpPr/>
          <p:nvPr/>
        </p:nvGrpSpPr>
        <p:grpSpPr>
          <a:xfrm>
            <a:off x="217150" y="0"/>
            <a:ext cx="8709725" cy="5128200"/>
            <a:chOff x="217150" y="0"/>
            <a:chExt cx="8709725" cy="5128200"/>
          </a:xfrm>
        </p:grpSpPr>
        <p:cxnSp>
          <p:nvCxnSpPr>
            <p:cNvPr id="132" name="Google Shape;132;p16"/>
            <p:cNvCxnSpPr/>
            <p:nvPr/>
          </p:nvCxnSpPr>
          <p:spPr>
            <a:xfrm>
              <a:off x="358138" y="0"/>
              <a:ext cx="0" cy="5128200"/>
            </a:xfrm>
            <a:prstGeom prst="straightConnector1">
              <a:avLst/>
            </a:prstGeom>
            <a:noFill/>
            <a:ln w="9525" cap="flat" cmpd="sng">
              <a:solidFill>
                <a:schemeClr val="dk2"/>
              </a:solidFill>
              <a:prstDash val="solid"/>
              <a:round/>
              <a:headEnd type="none" w="med" len="med"/>
              <a:tailEnd type="none" w="med" len="med"/>
            </a:ln>
          </p:spPr>
        </p:cxnSp>
        <p:cxnSp>
          <p:nvCxnSpPr>
            <p:cNvPr id="133" name="Google Shape;133;p16"/>
            <p:cNvCxnSpPr/>
            <p:nvPr/>
          </p:nvCxnSpPr>
          <p:spPr>
            <a:xfrm>
              <a:off x="8785863" y="0"/>
              <a:ext cx="0" cy="5128200"/>
            </a:xfrm>
            <a:prstGeom prst="straightConnector1">
              <a:avLst/>
            </a:prstGeom>
            <a:noFill/>
            <a:ln w="9525" cap="flat" cmpd="sng">
              <a:solidFill>
                <a:schemeClr val="dk2"/>
              </a:solidFill>
              <a:prstDash val="solid"/>
              <a:round/>
              <a:headEnd type="none" w="med" len="med"/>
              <a:tailEnd type="none" w="med" len="med"/>
            </a:ln>
          </p:spPr>
        </p:cxnSp>
        <p:sp>
          <p:nvSpPr>
            <p:cNvPr id="134" name="Google Shape;134;p16"/>
            <p:cNvSpPr/>
            <p:nvPr/>
          </p:nvSpPr>
          <p:spPr>
            <a:xfrm>
              <a:off x="8644875" y="243075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135" name="Google Shape;135;p16"/>
            <p:cNvSpPr/>
            <p:nvPr/>
          </p:nvSpPr>
          <p:spPr>
            <a:xfrm>
              <a:off x="217150" y="243075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CUSTOM_10_1">
    <p:spTree>
      <p:nvGrpSpPr>
        <p:cNvPr id="1" name="Shape 136"/>
        <p:cNvGrpSpPr/>
        <p:nvPr/>
      </p:nvGrpSpPr>
      <p:grpSpPr>
        <a:xfrm>
          <a:off x="0" y="0"/>
          <a:ext cx="0" cy="0"/>
          <a:chOff x="0" y="0"/>
          <a:chExt cx="0" cy="0"/>
        </a:xfrm>
      </p:grpSpPr>
      <p:sp>
        <p:nvSpPr>
          <p:cNvPr id="137" name="Google Shape;137;p17"/>
          <p:cNvSpPr txBox="1">
            <a:spLocks noGrp="1"/>
          </p:cNvSpPr>
          <p:nvPr>
            <p:ph type="title"/>
          </p:nvPr>
        </p:nvSpPr>
        <p:spPr>
          <a:xfrm>
            <a:off x="713250" y="445025"/>
            <a:ext cx="4635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8" name="Google Shape;138;p17"/>
          <p:cNvSpPr txBox="1">
            <a:spLocks noGrp="1"/>
          </p:cNvSpPr>
          <p:nvPr>
            <p:ph type="body" idx="1"/>
          </p:nvPr>
        </p:nvSpPr>
        <p:spPr>
          <a:xfrm>
            <a:off x="713250" y="1257575"/>
            <a:ext cx="4635900" cy="2832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120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139" name="Google Shape;139;p17"/>
          <p:cNvGrpSpPr/>
          <p:nvPr/>
        </p:nvGrpSpPr>
        <p:grpSpPr>
          <a:xfrm>
            <a:off x="217150" y="0"/>
            <a:ext cx="8709725" cy="5128200"/>
            <a:chOff x="217150" y="0"/>
            <a:chExt cx="8709725" cy="5128200"/>
          </a:xfrm>
        </p:grpSpPr>
        <p:cxnSp>
          <p:nvCxnSpPr>
            <p:cNvPr id="140" name="Google Shape;140;p17"/>
            <p:cNvCxnSpPr/>
            <p:nvPr/>
          </p:nvCxnSpPr>
          <p:spPr>
            <a:xfrm>
              <a:off x="358138" y="0"/>
              <a:ext cx="0" cy="5128200"/>
            </a:xfrm>
            <a:prstGeom prst="straightConnector1">
              <a:avLst/>
            </a:prstGeom>
            <a:noFill/>
            <a:ln w="9525" cap="flat" cmpd="sng">
              <a:solidFill>
                <a:schemeClr val="dk2"/>
              </a:solidFill>
              <a:prstDash val="solid"/>
              <a:round/>
              <a:headEnd type="none" w="med" len="med"/>
              <a:tailEnd type="none" w="med" len="med"/>
            </a:ln>
          </p:spPr>
        </p:cxnSp>
        <p:cxnSp>
          <p:nvCxnSpPr>
            <p:cNvPr id="141" name="Google Shape;141;p17"/>
            <p:cNvCxnSpPr/>
            <p:nvPr/>
          </p:nvCxnSpPr>
          <p:spPr>
            <a:xfrm>
              <a:off x="8785863" y="0"/>
              <a:ext cx="0" cy="5128200"/>
            </a:xfrm>
            <a:prstGeom prst="straightConnector1">
              <a:avLst/>
            </a:prstGeom>
            <a:noFill/>
            <a:ln w="9525" cap="flat" cmpd="sng">
              <a:solidFill>
                <a:schemeClr val="dk2"/>
              </a:solidFill>
              <a:prstDash val="solid"/>
              <a:round/>
              <a:headEnd type="none" w="med" len="med"/>
              <a:tailEnd type="none" w="med" len="med"/>
            </a:ln>
          </p:spPr>
        </p:cxnSp>
        <p:sp>
          <p:nvSpPr>
            <p:cNvPr id="142" name="Google Shape;142;p17"/>
            <p:cNvSpPr/>
            <p:nvPr/>
          </p:nvSpPr>
          <p:spPr>
            <a:xfrm>
              <a:off x="8644875" y="3985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143" name="Google Shape;143;p17"/>
            <p:cNvSpPr/>
            <p:nvPr/>
          </p:nvSpPr>
          <p:spPr>
            <a:xfrm>
              <a:off x="217150" y="44630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4"/>
        <p:cNvGrpSpPr/>
        <p:nvPr/>
      </p:nvGrpSpPr>
      <p:grpSpPr>
        <a:xfrm>
          <a:off x="0" y="0"/>
          <a:ext cx="0" cy="0"/>
          <a:chOff x="0" y="0"/>
          <a:chExt cx="0" cy="0"/>
        </a:xfrm>
      </p:grpSpPr>
      <p:sp>
        <p:nvSpPr>
          <p:cNvPr id="145" name="Google Shape;145;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6" name="Google Shape;146;p18"/>
          <p:cNvSpPr txBox="1">
            <a:spLocks noGrp="1"/>
          </p:cNvSpPr>
          <p:nvPr>
            <p:ph type="subTitle" idx="1"/>
          </p:nvPr>
        </p:nvSpPr>
        <p:spPr>
          <a:xfrm>
            <a:off x="720000" y="2806800"/>
            <a:ext cx="2450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7" name="Google Shape;147;p18"/>
          <p:cNvSpPr txBox="1">
            <a:spLocks noGrp="1"/>
          </p:cNvSpPr>
          <p:nvPr>
            <p:ph type="subTitle" idx="2"/>
          </p:nvPr>
        </p:nvSpPr>
        <p:spPr>
          <a:xfrm>
            <a:off x="3346803" y="2806800"/>
            <a:ext cx="2450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8" name="Google Shape;148;p18"/>
          <p:cNvSpPr txBox="1">
            <a:spLocks noGrp="1"/>
          </p:cNvSpPr>
          <p:nvPr>
            <p:ph type="subTitle" idx="3"/>
          </p:nvPr>
        </p:nvSpPr>
        <p:spPr>
          <a:xfrm>
            <a:off x="5973601" y="2806801"/>
            <a:ext cx="2450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9" name="Google Shape;149;p18"/>
          <p:cNvSpPr txBox="1">
            <a:spLocks noGrp="1"/>
          </p:cNvSpPr>
          <p:nvPr>
            <p:ph type="subTitle" idx="4"/>
          </p:nvPr>
        </p:nvSpPr>
        <p:spPr>
          <a:xfrm>
            <a:off x="720000" y="2380200"/>
            <a:ext cx="24504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50" name="Google Shape;150;p18"/>
          <p:cNvSpPr txBox="1">
            <a:spLocks noGrp="1"/>
          </p:cNvSpPr>
          <p:nvPr>
            <p:ph type="subTitle" idx="5"/>
          </p:nvPr>
        </p:nvSpPr>
        <p:spPr>
          <a:xfrm>
            <a:off x="3346803" y="2380200"/>
            <a:ext cx="24504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51" name="Google Shape;151;p18"/>
          <p:cNvSpPr txBox="1">
            <a:spLocks noGrp="1"/>
          </p:cNvSpPr>
          <p:nvPr>
            <p:ph type="subTitle" idx="6"/>
          </p:nvPr>
        </p:nvSpPr>
        <p:spPr>
          <a:xfrm>
            <a:off x="5973601" y="2380200"/>
            <a:ext cx="24504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152" name="Google Shape;152;p18"/>
          <p:cNvGrpSpPr/>
          <p:nvPr/>
        </p:nvGrpSpPr>
        <p:grpSpPr>
          <a:xfrm rot="10800000" flipH="1">
            <a:off x="217150" y="0"/>
            <a:ext cx="8709725" cy="5128200"/>
            <a:chOff x="217150" y="0"/>
            <a:chExt cx="8709725" cy="5128200"/>
          </a:xfrm>
        </p:grpSpPr>
        <p:cxnSp>
          <p:nvCxnSpPr>
            <p:cNvPr id="153" name="Google Shape;153;p18"/>
            <p:cNvCxnSpPr/>
            <p:nvPr/>
          </p:nvCxnSpPr>
          <p:spPr>
            <a:xfrm rot="10800000">
              <a:off x="358138" y="0"/>
              <a:ext cx="0" cy="5128200"/>
            </a:xfrm>
            <a:prstGeom prst="straightConnector1">
              <a:avLst/>
            </a:prstGeom>
            <a:noFill/>
            <a:ln w="9525" cap="flat" cmpd="sng">
              <a:solidFill>
                <a:schemeClr val="dk2"/>
              </a:solidFill>
              <a:prstDash val="solid"/>
              <a:round/>
              <a:headEnd type="none" w="med" len="med"/>
              <a:tailEnd type="none" w="med" len="med"/>
            </a:ln>
          </p:spPr>
        </p:cxnSp>
        <p:cxnSp>
          <p:nvCxnSpPr>
            <p:cNvPr id="154" name="Google Shape;154;p18"/>
            <p:cNvCxnSpPr/>
            <p:nvPr/>
          </p:nvCxnSpPr>
          <p:spPr>
            <a:xfrm rot="10800000">
              <a:off x="8785863" y="0"/>
              <a:ext cx="0" cy="5128200"/>
            </a:xfrm>
            <a:prstGeom prst="straightConnector1">
              <a:avLst/>
            </a:prstGeom>
            <a:noFill/>
            <a:ln w="9525" cap="flat" cmpd="sng">
              <a:solidFill>
                <a:schemeClr val="dk2"/>
              </a:solidFill>
              <a:prstDash val="solid"/>
              <a:round/>
              <a:headEnd type="none" w="med" len="med"/>
              <a:tailEnd type="none" w="med" len="med"/>
            </a:ln>
          </p:spPr>
        </p:cxnSp>
        <p:sp>
          <p:nvSpPr>
            <p:cNvPr id="155" name="Google Shape;155;p18"/>
            <p:cNvSpPr/>
            <p:nvPr/>
          </p:nvSpPr>
          <p:spPr>
            <a:xfrm rot="10800000" flipH="1">
              <a:off x="8644875" y="3832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156" name="Google Shape;156;p18"/>
            <p:cNvSpPr/>
            <p:nvPr/>
          </p:nvSpPr>
          <p:spPr>
            <a:xfrm rot="10800000" flipH="1">
              <a:off x="217150" y="44477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7"/>
        <p:cNvGrpSpPr/>
        <p:nvPr/>
      </p:nvGrpSpPr>
      <p:grpSpPr>
        <a:xfrm>
          <a:off x="0" y="0"/>
          <a:ext cx="0" cy="0"/>
          <a:chOff x="0" y="0"/>
          <a:chExt cx="0" cy="0"/>
        </a:xfrm>
      </p:grpSpPr>
      <p:sp>
        <p:nvSpPr>
          <p:cNvPr id="158" name="Google Shape;158;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9" name="Google Shape;159;p19"/>
          <p:cNvSpPr txBox="1">
            <a:spLocks noGrp="1"/>
          </p:cNvSpPr>
          <p:nvPr>
            <p:ph type="subTitle" idx="1"/>
          </p:nvPr>
        </p:nvSpPr>
        <p:spPr>
          <a:xfrm>
            <a:off x="1531350" y="1717085"/>
            <a:ext cx="2811000" cy="10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0" name="Google Shape;160;p19"/>
          <p:cNvSpPr txBox="1">
            <a:spLocks noGrp="1"/>
          </p:cNvSpPr>
          <p:nvPr>
            <p:ph type="subTitle" idx="2"/>
          </p:nvPr>
        </p:nvSpPr>
        <p:spPr>
          <a:xfrm>
            <a:off x="4801651" y="1717085"/>
            <a:ext cx="2811000" cy="10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1" name="Google Shape;161;p19"/>
          <p:cNvSpPr txBox="1">
            <a:spLocks noGrp="1"/>
          </p:cNvSpPr>
          <p:nvPr>
            <p:ph type="subTitle" idx="3"/>
          </p:nvPr>
        </p:nvSpPr>
        <p:spPr>
          <a:xfrm>
            <a:off x="1531350" y="3405263"/>
            <a:ext cx="2811000" cy="10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2" name="Google Shape;162;p19"/>
          <p:cNvSpPr txBox="1">
            <a:spLocks noGrp="1"/>
          </p:cNvSpPr>
          <p:nvPr>
            <p:ph type="subTitle" idx="4"/>
          </p:nvPr>
        </p:nvSpPr>
        <p:spPr>
          <a:xfrm>
            <a:off x="4801649" y="3405268"/>
            <a:ext cx="2811000" cy="10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3" name="Google Shape;163;p19"/>
          <p:cNvSpPr txBox="1">
            <a:spLocks noGrp="1"/>
          </p:cNvSpPr>
          <p:nvPr>
            <p:ph type="subTitle" idx="5"/>
          </p:nvPr>
        </p:nvSpPr>
        <p:spPr>
          <a:xfrm>
            <a:off x="1531350" y="1341124"/>
            <a:ext cx="2811000" cy="448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64" name="Google Shape;164;p19"/>
          <p:cNvSpPr txBox="1">
            <a:spLocks noGrp="1"/>
          </p:cNvSpPr>
          <p:nvPr>
            <p:ph type="subTitle" idx="6"/>
          </p:nvPr>
        </p:nvSpPr>
        <p:spPr>
          <a:xfrm>
            <a:off x="1531350" y="3029374"/>
            <a:ext cx="2811000" cy="448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65" name="Google Shape;165;p19"/>
          <p:cNvSpPr txBox="1">
            <a:spLocks noGrp="1"/>
          </p:cNvSpPr>
          <p:nvPr>
            <p:ph type="subTitle" idx="7"/>
          </p:nvPr>
        </p:nvSpPr>
        <p:spPr>
          <a:xfrm>
            <a:off x="4801625" y="1341124"/>
            <a:ext cx="2811000" cy="448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66" name="Google Shape;166;p19"/>
          <p:cNvSpPr txBox="1">
            <a:spLocks noGrp="1"/>
          </p:cNvSpPr>
          <p:nvPr>
            <p:ph type="subTitle" idx="8"/>
          </p:nvPr>
        </p:nvSpPr>
        <p:spPr>
          <a:xfrm>
            <a:off x="4801625" y="3029375"/>
            <a:ext cx="2811000" cy="448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167" name="Google Shape;167;p19"/>
          <p:cNvGrpSpPr/>
          <p:nvPr/>
        </p:nvGrpSpPr>
        <p:grpSpPr>
          <a:xfrm>
            <a:off x="217150" y="0"/>
            <a:ext cx="8709725" cy="5128200"/>
            <a:chOff x="217150" y="0"/>
            <a:chExt cx="8709725" cy="5128200"/>
          </a:xfrm>
        </p:grpSpPr>
        <p:cxnSp>
          <p:nvCxnSpPr>
            <p:cNvPr id="168" name="Google Shape;168;p19"/>
            <p:cNvCxnSpPr/>
            <p:nvPr/>
          </p:nvCxnSpPr>
          <p:spPr>
            <a:xfrm>
              <a:off x="358138" y="0"/>
              <a:ext cx="0" cy="5128200"/>
            </a:xfrm>
            <a:prstGeom prst="straightConnector1">
              <a:avLst/>
            </a:prstGeom>
            <a:noFill/>
            <a:ln w="9525" cap="flat" cmpd="sng">
              <a:solidFill>
                <a:schemeClr val="dk2"/>
              </a:solidFill>
              <a:prstDash val="solid"/>
              <a:round/>
              <a:headEnd type="none" w="med" len="med"/>
              <a:tailEnd type="none" w="med" len="med"/>
            </a:ln>
          </p:spPr>
        </p:cxnSp>
        <p:cxnSp>
          <p:nvCxnSpPr>
            <p:cNvPr id="169" name="Google Shape;169;p19"/>
            <p:cNvCxnSpPr/>
            <p:nvPr/>
          </p:nvCxnSpPr>
          <p:spPr>
            <a:xfrm>
              <a:off x="8785863" y="0"/>
              <a:ext cx="0" cy="5128200"/>
            </a:xfrm>
            <a:prstGeom prst="straightConnector1">
              <a:avLst/>
            </a:prstGeom>
            <a:noFill/>
            <a:ln w="9525" cap="flat" cmpd="sng">
              <a:solidFill>
                <a:schemeClr val="dk2"/>
              </a:solidFill>
              <a:prstDash val="solid"/>
              <a:round/>
              <a:headEnd type="none" w="med" len="med"/>
              <a:tailEnd type="none" w="med" len="med"/>
            </a:ln>
          </p:spPr>
        </p:cxnSp>
        <p:sp>
          <p:nvSpPr>
            <p:cNvPr id="170" name="Google Shape;170;p19"/>
            <p:cNvSpPr/>
            <p:nvPr/>
          </p:nvSpPr>
          <p:spPr>
            <a:xfrm>
              <a:off x="8644875" y="3985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171" name="Google Shape;171;p19"/>
            <p:cNvSpPr/>
            <p:nvPr/>
          </p:nvSpPr>
          <p:spPr>
            <a:xfrm>
              <a:off x="217150" y="44630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72"/>
        <p:cNvGrpSpPr/>
        <p:nvPr/>
      </p:nvGrpSpPr>
      <p:grpSpPr>
        <a:xfrm>
          <a:off x="0" y="0"/>
          <a:ext cx="0" cy="0"/>
          <a:chOff x="0" y="0"/>
          <a:chExt cx="0" cy="0"/>
        </a:xfrm>
      </p:grpSpPr>
      <p:sp>
        <p:nvSpPr>
          <p:cNvPr id="173" name="Google Shape;173;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4" name="Google Shape;174;p20"/>
          <p:cNvSpPr txBox="1">
            <a:spLocks noGrp="1"/>
          </p:cNvSpPr>
          <p:nvPr>
            <p:ph type="subTitle" idx="1"/>
          </p:nvPr>
        </p:nvSpPr>
        <p:spPr>
          <a:xfrm>
            <a:off x="712900" y="1763475"/>
            <a:ext cx="2469300" cy="91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5" name="Google Shape;175;p20"/>
          <p:cNvSpPr txBox="1">
            <a:spLocks noGrp="1"/>
          </p:cNvSpPr>
          <p:nvPr>
            <p:ph type="subTitle" idx="2"/>
          </p:nvPr>
        </p:nvSpPr>
        <p:spPr>
          <a:xfrm>
            <a:off x="3281974" y="1763484"/>
            <a:ext cx="2579700" cy="91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6" name="Google Shape;176;p20"/>
          <p:cNvSpPr txBox="1">
            <a:spLocks noGrp="1"/>
          </p:cNvSpPr>
          <p:nvPr>
            <p:ph type="subTitle" idx="3"/>
          </p:nvPr>
        </p:nvSpPr>
        <p:spPr>
          <a:xfrm>
            <a:off x="712900" y="3440775"/>
            <a:ext cx="2469300" cy="91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7" name="Google Shape;177;p20"/>
          <p:cNvSpPr txBox="1">
            <a:spLocks noGrp="1"/>
          </p:cNvSpPr>
          <p:nvPr>
            <p:ph type="subTitle" idx="4"/>
          </p:nvPr>
        </p:nvSpPr>
        <p:spPr>
          <a:xfrm>
            <a:off x="3281985" y="3440776"/>
            <a:ext cx="2579700" cy="91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8" name="Google Shape;178;p20"/>
          <p:cNvSpPr txBox="1">
            <a:spLocks noGrp="1"/>
          </p:cNvSpPr>
          <p:nvPr>
            <p:ph type="subTitle" idx="5"/>
          </p:nvPr>
        </p:nvSpPr>
        <p:spPr>
          <a:xfrm>
            <a:off x="5961452" y="1763480"/>
            <a:ext cx="2469300" cy="91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9" name="Google Shape;179;p20"/>
          <p:cNvSpPr txBox="1">
            <a:spLocks noGrp="1"/>
          </p:cNvSpPr>
          <p:nvPr>
            <p:ph type="subTitle" idx="6"/>
          </p:nvPr>
        </p:nvSpPr>
        <p:spPr>
          <a:xfrm>
            <a:off x="5961475" y="3440775"/>
            <a:ext cx="2469300" cy="91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0" name="Google Shape;180;p20"/>
          <p:cNvSpPr txBox="1">
            <a:spLocks noGrp="1"/>
          </p:cNvSpPr>
          <p:nvPr>
            <p:ph type="subTitle" idx="7"/>
          </p:nvPr>
        </p:nvSpPr>
        <p:spPr>
          <a:xfrm>
            <a:off x="712900" y="1371573"/>
            <a:ext cx="2469300" cy="460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81" name="Google Shape;181;p20"/>
          <p:cNvSpPr txBox="1">
            <a:spLocks noGrp="1"/>
          </p:cNvSpPr>
          <p:nvPr>
            <p:ph type="subTitle" idx="8"/>
          </p:nvPr>
        </p:nvSpPr>
        <p:spPr>
          <a:xfrm>
            <a:off x="3281974" y="1371573"/>
            <a:ext cx="2577300" cy="460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82" name="Google Shape;182;p20"/>
          <p:cNvSpPr txBox="1">
            <a:spLocks noGrp="1"/>
          </p:cNvSpPr>
          <p:nvPr>
            <p:ph type="subTitle" idx="9"/>
          </p:nvPr>
        </p:nvSpPr>
        <p:spPr>
          <a:xfrm>
            <a:off x="5961452" y="1371573"/>
            <a:ext cx="2466900" cy="460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83" name="Google Shape;183;p20"/>
          <p:cNvSpPr txBox="1">
            <a:spLocks noGrp="1"/>
          </p:cNvSpPr>
          <p:nvPr>
            <p:ph type="subTitle" idx="13"/>
          </p:nvPr>
        </p:nvSpPr>
        <p:spPr>
          <a:xfrm>
            <a:off x="712900" y="3051285"/>
            <a:ext cx="2469300" cy="460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84" name="Google Shape;184;p20"/>
          <p:cNvSpPr txBox="1">
            <a:spLocks noGrp="1"/>
          </p:cNvSpPr>
          <p:nvPr>
            <p:ph type="subTitle" idx="14"/>
          </p:nvPr>
        </p:nvSpPr>
        <p:spPr>
          <a:xfrm>
            <a:off x="3281974" y="3051282"/>
            <a:ext cx="2577300" cy="460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185" name="Google Shape;185;p20"/>
          <p:cNvSpPr txBox="1">
            <a:spLocks noGrp="1"/>
          </p:cNvSpPr>
          <p:nvPr>
            <p:ph type="subTitle" idx="15"/>
          </p:nvPr>
        </p:nvSpPr>
        <p:spPr>
          <a:xfrm>
            <a:off x="5961452" y="3051278"/>
            <a:ext cx="2469300" cy="460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186" name="Google Shape;186;p20"/>
          <p:cNvGrpSpPr/>
          <p:nvPr/>
        </p:nvGrpSpPr>
        <p:grpSpPr>
          <a:xfrm>
            <a:off x="217150" y="0"/>
            <a:ext cx="8709725" cy="5128200"/>
            <a:chOff x="217150" y="0"/>
            <a:chExt cx="8709725" cy="5128200"/>
          </a:xfrm>
        </p:grpSpPr>
        <p:cxnSp>
          <p:nvCxnSpPr>
            <p:cNvPr id="187" name="Google Shape;187;p20"/>
            <p:cNvCxnSpPr/>
            <p:nvPr/>
          </p:nvCxnSpPr>
          <p:spPr>
            <a:xfrm>
              <a:off x="358138" y="0"/>
              <a:ext cx="0" cy="5128200"/>
            </a:xfrm>
            <a:prstGeom prst="straightConnector1">
              <a:avLst/>
            </a:prstGeom>
            <a:noFill/>
            <a:ln w="9525" cap="flat" cmpd="sng">
              <a:solidFill>
                <a:schemeClr val="dk2"/>
              </a:solidFill>
              <a:prstDash val="solid"/>
              <a:round/>
              <a:headEnd type="none" w="med" len="med"/>
              <a:tailEnd type="none" w="med" len="med"/>
            </a:ln>
          </p:spPr>
        </p:cxnSp>
        <p:cxnSp>
          <p:nvCxnSpPr>
            <p:cNvPr id="188" name="Google Shape;188;p20"/>
            <p:cNvCxnSpPr/>
            <p:nvPr/>
          </p:nvCxnSpPr>
          <p:spPr>
            <a:xfrm>
              <a:off x="8785863" y="0"/>
              <a:ext cx="0" cy="5128200"/>
            </a:xfrm>
            <a:prstGeom prst="straightConnector1">
              <a:avLst/>
            </a:prstGeom>
            <a:noFill/>
            <a:ln w="9525" cap="flat" cmpd="sng">
              <a:solidFill>
                <a:schemeClr val="dk2"/>
              </a:solidFill>
              <a:prstDash val="solid"/>
              <a:round/>
              <a:headEnd type="none" w="med" len="med"/>
              <a:tailEnd type="none" w="med" len="med"/>
            </a:ln>
          </p:spPr>
        </p:cxnSp>
        <p:sp>
          <p:nvSpPr>
            <p:cNvPr id="189" name="Google Shape;189;p20"/>
            <p:cNvSpPr/>
            <p:nvPr/>
          </p:nvSpPr>
          <p:spPr>
            <a:xfrm>
              <a:off x="8644875" y="243075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190" name="Google Shape;190;p20"/>
            <p:cNvSpPr/>
            <p:nvPr/>
          </p:nvSpPr>
          <p:spPr>
            <a:xfrm>
              <a:off x="217150" y="243075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982125" y="2795550"/>
            <a:ext cx="2650800" cy="8418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5663125" y="1506150"/>
            <a:ext cx="1288800" cy="12894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 name="Google Shape;19;p3"/>
          <p:cNvSpPr>
            <a:spLocks noGrp="1"/>
          </p:cNvSpPr>
          <p:nvPr>
            <p:ph type="pic" idx="3"/>
          </p:nvPr>
        </p:nvSpPr>
        <p:spPr>
          <a:xfrm>
            <a:off x="1511075" y="883500"/>
            <a:ext cx="2936700" cy="3376500"/>
          </a:xfrm>
          <a:prstGeom prst="round2SameRect">
            <a:avLst>
              <a:gd name="adj1" fmla="val 50000"/>
              <a:gd name="adj2" fmla="val 0"/>
            </a:avLst>
          </a:prstGeom>
          <a:noFill/>
          <a:ln w="9525" cap="flat" cmpd="sng">
            <a:solidFill>
              <a:schemeClr val="dk2"/>
            </a:solidFill>
            <a:prstDash val="solid"/>
            <a:round/>
            <a:headEnd type="none" w="sm" len="sm"/>
            <a:tailEnd type="none" w="sm" len="sm"/>
          </a:ln>
          <a:effectLst>
            <a:outerShdw dist="76200" dir="21540000" algn="bl" rotWithShape="0">
              <a:schemeClr val="dk2"/>
            </a:outerShdw>
          </a:effectLst>
        </p:spPr>
      </p:sp>
      <p:grpSp>
        <p:nvGrpSpPr>
          <p:cNvPr id="20" name="Google Shape;20;p3"/>
          <p:cNvGrpSpPr/>
          <p:nvPr/>
        </p:nvGrpSpPr>
        <p:grpSpPr>
          <a:xfrm flipH="1">
            <a:off x="0" y="407650"/>
            <a:ext cx="9151500" cy="4337350"/>
            <a:chOff x="0" y="407650"/>
            <a:chExt cx="9151500" cy="4337350"/>
          </a:xfrm>
        </p:grpSpPr>
        <p:cxnSp>
          <p:nvCxnSpPr>
            <p:cNvPr id="21" name="Google Shape;21;p3"/>
            <p:cNvCxnSpPr/>
            <p:nvPr/>
          </p:nvCxnSpPr>
          <p:spPr>
            <a:xfrm>
              <a:off x="0" y="548650"/>
              <a:ext cx="9151500" cy="0"/>
            </a:xfrm>
            <a:prstGeom prst="straightConnector1">
              <a:avLst/>
            </a:prstGeom>
            <a:noFill/>
            <a:ln w="9525" cap="flat" cmpd="sng">
              <a:solidFill>
                <a:schemeClr val="dk2"/>
              </a:solidFill>
              <a:prstDash val="solid"/>
              <a:round/>
              <a:headEnd type="none" w="med" len="med"/>
              <a:tailEnd type="none" w="med" len="med"/>
            </a:ln>
          </p:spPr>
        </p:cxnSp>
        <p:cxnSp>
          <p:nvCxnSpPr>
            <p:cNvPr id="22" name="Google Shape;22;p3"/>
            <p:cNvCxnSpPr/>
            <p:nvPr/>
          </p:nvCxnSpPr>
          <p:spPr>
            <a:xfrm>
              <a:off x="0" y="4604000"/>
              <a:ext cx="9151500" cy="0"/>
            </a:xfrm>
            <a:prstGeom prst="straightConnector1">
              <a:avLst/>
            </a:prstGeom>
            <a:noFill/>
            <a:ln w="9525" cap="flat" cmpd="sng">
              <a:solidFill>
                <a:schemeClr val="dk2"/>
              </a:solidFill>
              <a:prstDash val="solid"/>
              <a:round/>
              <a:headEnd type="none" w="med" len="med"/>
              <a:tailEnd type="none" w="med" len="med"/>
            </a:ln>
          </p:spPr>
        </p:cxnSp>
        <p:sp>
          <p:nvSpPr>
            <p:cNvPr id="23" name="Google Shape;23;p3"/>
            <p:cNvSpPr/>
            <p:nvPr/>
          </p:nvSpPr>
          <p:spPr>
            <a:xfrm>
              <a:off x="572225" y="40765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24" name="Google Shape;24;p3"/>
            <p:cNvSpPr/>
            <p:nvPr/>
          </p:nvSpPr>
          <p:spPr>
            <a:xfrm>
              <a:off x="8289775" y="44630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p:cSld name="CUSTOM_11">
    <p:spTree>
      <p:nvGrpSpPr>
        <p:cNvPr id="1" name="Shape 191"/>
        <p:cNvGrpSpPr/>
        <p:nvPr/>
      </p:nvGrpSpPr>
      <p:grpSpPr>
        <a:xfrm>
          <a:off x="0" y="0"/>
          <a:ext cx="0" cy="0"/>
          <a:chOff x="0" y="0"/>
          <a:chExt cx="0" cy="0"/>
        </a:xfrm>
      </p:grpSpPr>
      <p:sp>
        <p:nvSpPr>
          <p:cNvPr id="192" name="Google Shape;192;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 name="Google Shape;193;p21"/>
          <p:cNvGrpSpPr/>
          <p:nvPr/>
        </p:nvGrpSpPr>
        <p:grpSpPr>
          <a:xfrm rot="10800000" flipH="1">
            <a:off x="217150" y="0"/>
            <a:ext cx="8709725" cy="5128200"/>
            <a:chOff x="217150" y="0"/>
            <a:chExt cx="8709725" cy="5128200"/>
          </a:xfrm>
        </p:grpSpPr>
        <p:cxnSp>
          <p:nvCxnSpPr>
            <p:cNvPr id="194" name="Google Shape;194;p21"/>
            <p:cNvCxnSpPr/>
            <p:nvPr/>
          </p:nvCxnSpPr>
          <p:spPr>
            <a:xfrm>
              <a:off x="358138" y="0"/>
              <a:ext cx="0" cy="5128200"/>
            </a:xfrm>
            <a:prstGeom prst="straightConnector1">
              <a:avLst/>
            </a:prstGeom>
            <a:noFill/>
            <a:ln w="9525" cap="flat" cmpd="sng">
              <a:solidFill>
                <a:schemeClr val="dk2"/>
              </a:solidFill>
              <a:prstDash val="solid"/>
              <a:round/>
              <a:headEnd type="none" w="med" len="med"/>
              <a:tailEnd type="none" w="med" len="med"/>
            </a:ln>
          </p:spPr>
        </p:cxnSp>
        <p:cxnSp>
          <p:nvCxnSpPr>
            <p:cNvPr id="195" name="Google Shape;195;p21"/>
            <p:cNvCxnSpPr/>
            <p:nvPr/>
          </p:nvCxnSpPr>
          <p:spPr>
            <a:xfrm>
              <a:off x="8785863" y="0"/>
              <a:ext cx="0" cy="5128200"/>
            </a:xfrm>
            <a:prstGeom prst="straightConnector1">
              <a:avLst/>
            </a:prstGeom>
            <a:noFill/>
            <a:ln w="9525" cap="flat" cmpd="sng">
              <a:solidFill>
                <a:schemeClr val="dk2"/>
              </a:solidFill>
              <a:prstDash val="solid"/>
              <a:round/>
              <a:headEnd type="none" w="med" len="med"/>
              <a:tailEnd type="none" w="med" len="med"/>
            </a:ln>
          </p:spPr>
        </p:cxnSp>
        <p:sp>
          <p:nvSpPr>
            <p:cNvPr id="196" name="Google Shape;196;p21"/>
            <p:cNvSpPr/>
            <p:nvPr/>
          </p:nvSpPr>
          <p:spPr>
            <a:xfrm>
              <a:off x="8644875" y="44630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197" name="Google Shape;197;p21"/>
            <p:cNvSpPr/>
            <p:nvPr/>
          </p:nvSpPr>
          <p:spPr>
            <a:xfrm>
              <a:off x="217150" y="3985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3">
  <p:cSld name="CUSTOM_11_1">
    <p:spTree>
      <p:nvGrpSpPr>
        <p:cNvPr id="1" name="Shape 198"/>
        <p:cNvGrpSpPr/>
        <p:nvPr/>
      </p:nvGrpSpPr>
      <p:grpSpPr>
        <a:xfrm>
          <a:off x="0" y="0"/>
          <a:ext cx="0" cy="0"/>
          <a:chOff x="0" y="0"/>
          <a:chExt cx="0" cy="0"/>
        </a:xfrm>
      </p:grpSpPr>
      <p:sp>
        <p:nvSpPr>
          <p:cNvPr id="199" name="Google Shape;199;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00" name="Google Shape;200;p22"/>
          <p:cNvGrpSpPr/>
          <p:nvPr/>
        </p:nvGrpSpPr>
        <p:grpSpPr>
          <a:xfrm>
            <a:off x="217150" y="0"/>
            <a:ext cx="8709725" cy="5128200"/>
            <a:chOff x="217150" y="0"/>
            <a:chExt cx="8709725" cy="5128200"/>
          </a:xfrm>
        </p:grpSpPr>
        <p:cxnSp>
          <p:nvCxnSpPr>
            <p:cNvPr id="201" name="Google Shape;201;p22"/>
            <p:cNvCxnSpPr/>
            <p:nvPr/>
          </p:nvCxnSpPr>
          <p:spPr>
            <a:xfrm>
              <a:off x="358138" y="0"/>
              <a:ext cx="0" cy="5128200"/>
            </a:xfrm>
            <a:prstGeom prst="straightConnector1">
              <a:avLst/>
            </a:prstGeom>
            <a:noFill/>
            <a:ln w="9525" cap="flat" cmpd="sng">
              <a:solidFill>
                <a:schemeClr val="dk2"/>
              </a:solidFill>
              <a:prstDash val="solid"/>
              <a:round/>
              <a:headEnd type="none" w="med" len="med"/>
              <a:tailEnd type="none" w="med" len="med"/>
            </a:ln>
          </p:spPr>
        </p:cxnSp>
        <p:cxnSp>
          <p:nvCxnSpPr>
            <p:cNvPr id="202" name="Google Shape;202;p22"/>
            <p:cNvCxnSpPr/>
            <p:nvPr/>
          </p:nvCxnSpPr>
          <p:spPr>
            <a:xfrm>
              <a:off x="8785863" y="0"/>
              <a:ext cx="0" cy="5128200"/>
            </a:xfrm>
            <a:prstGeom prst="straightConnector1">
              <a:avLst/>
            </a:prstGeom>
            <a:noFill/>
            <a:ln w="9525" cap="flat" cmpd="sng">
              <a:solidFill>
                <a:schemeClr val="dk2"/>
              </a:solidFill>
              <a:prstDash val="solid"/>
              <a:round/>
              <a:headEnd type="none" w="med" len="med"/>
              <a:tailEnd type="none" w="med" len="med"/>
            </a:ln>
          </p:spPr>
        </p:cxnSp>
        <p:sp>
          <p:nvSpPr>
            <p:cNvPr id="203" name="Google Shape;203;p22"/>
            <p:cNvSpPr/>
            <p:nvPr/>
          </p:nvSpPr>
          <p:spPr>
            <a:xfrm>
              <a:off x="8644875" y="243075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204" name="Google Shape;204;p22"/>
            <p:cNvSpPr/>
            <p:nvPr/>
          </p:nvSpPr>
          <p:spPr>
            <a:xfrm>
              <a:off x="217150" y="243075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205"/>
        <p:cNvGrpSpPr/>
        <p:nvPr/>
      </p:nvGrpSpPr>
      <p:grpSpPr>
        <a:xfrm>
          <a:off x="0" y="0"/>
          <a:ext cx="0" cy="0"/>
          <a:chOff x="0" y="0"/>
          <a:chExt cx="0" cy="0"/>
        </a:xfrm>
      </p:grpSpPr>
      <p:sp>
        <p:nvSpPr>
          <p:cNvPr id="206" name="Google Shape;206;p23"/>
          <p:cNvSpPr txBox="1">
            <a:spLocks noGrp="1"/>
          </p:cNvSpPr>
          <p:nvPr>
            <p:ph type="title"/>
          </p:nvPr>
        </p:nvSpPr>
        <p:spPr>
          <a:xfrm>
            <a:off x="2347938" y="70665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2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7" name="Google Shape;207;p23"/>
          <p:cNvSpPr txBox="1">
            <a:spLocks noGrp="1"/>
          </p:cNvSpPr>
          <p:nvPr>
            <p:ph type="subTitle" idx="1"/>
          </p:nvPr>
        </p:nvSpPr>
        <p:spPr>
          <a:xfrm>
            <a:off x="2347900" y="1765350"/>
            <a:ext cx="4448100" cy="116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208" name="Google Shape;208;p23"/>
          <p:cNvGrpSpPr/>
          <p:nvPr/>
        </p:nvGrpSpPr>
        <p:grpSpPr>
          <a:xfrm flipH="1">
            <a:off x="0" y="407650"/>
            <a:ext cx="9151500" cy="4337350"/>
            <a:chOff x="0" y="407650"/>
            <a:chExt cx="9151500" cy="4337350"/>
          </a:xfrm>
        </p:grpSpPr>
        <p:cxnSp>
          <p:nvCxnSpPr>
            <p:cNvPr id="209" name="Google Shape;209;p23"/>
            <p:cNvCxnSpPr/>
            <p:nvPr/>
          </p:nvCxnSpPr>
          <p:spPr>
            <a:xfrm>
              <a:off x="0" y="548650"/>
              <a:ext cx="9151500" cy="0"/>
            </a:xfrm>
            <a:prstGeom prst="straightConnector1">
              <a:avLst/>
            </a:prstGeom>
            <a:noFill/>
            <a:ln w="9525" cap="flat" cmpd="sng">
              <a:solidFill>
                <a:schemeClr val="dk2"/>
              </a:solidFill>
              <a:prstDash val="solid"/>
              <a:round/>
              <a:headEnd type="none" w="med" len="med"/>
              <a:tailEnd type="none" w="med" len="med"/>
            </a:ln>
          </p:spPr>
        </p:cxnSp>
        <p:cxnSp>
          <p:nvCxnSpPr>
            <p:cNvPr id="210" name="Google Shape;210;p23"/>
            <p:cNvCxnSpPr/>
            <p:nvPr/>
          </p:nvCxnSpPr>
          <p:spPr>
            <a:xfrm>
              <a:off x="0" y="4604000"/>
              <a:ext cx="9151500" cy="0"/>
            </a:xfrm>
            <a:prstGeom prst="straightConnector1">
              <a:avLst/>
            </a:prstGeom>
            <a:noFill/>
            <a:ln w="9525" cap="flat" cmpd="sng">
              <a:solidFill>
                <a:schemeClr val="dk2"/>
              </a:solidFill>
              <a:prstDash val="solid"/>
              <a:round/>
              <a:headEnd type="none" w="med" len="med"/>
              <a:tailEnd type="none" w="med" len="med"/>
            </a:ln>
          </p:spPr>
        </p:cxnSp>
        <p:sp>
          <p:nvSpPr>
            <p:cNvPr id="211" name="Google Shape;211;p23"/>
            <p:cNvSpPr/>
            <p:nvPr/>
          </p:nvSpPr>
          <p:spPr>
            <a:xfrm>
              <a:off x="572225" y="40765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212" name="Google Shape;212;p23"/>
            <p:cNvSpPr/>
            <p:nvPr/>
          </p:nvSpPr>
          <p:spPr>
            <a:xfrm>
              <a:off x="8289775" y="44630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
        <p:nvSpPr>
          <p:cNvPr id="213" name="Google Shape;213;p23"/>
          <p:cNvSpPr txBox="1"/>
          <p:nvPr/>
        </p:nvSpPr>
        <p:spPr>
          <a:xfrm>
            <a:off x="2348111" y="3679900"/>
            <a:ext cx="44478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000" b="1">
                <a:solidFill>
                  <a:schemeClr val="dk1"/>
                </a:solidFill>
                <a:latin typeface="Gothic A1"/>
                <a:ea typeface="Gothic A1"/>
                <a:cs typeface="Gothic A1"/>
                <a:sym typeface="Gothic A1"/>
              </a:rPr>
              <a:t>CREDITS:</a:t>
            </a:r>
            <a:r>
              <a:rPr lang="en" sz="1000">
                <a:solidFill>
                  <a:schemeClr val="dk1"/>
                </a:solidFill>
                <a:latin typeface="Gothic A1"/>
                <a:ea typeface="Gothic A1"/>
                <a:cs typeface="Gothic A1"/>
                <a:sym typeface="Gothic A1"/>
              </a:rPr>
              <a:t> This presentation template was created by </a:t>
            </a:r>
            <a:r>
              <a:rPr lang="en" sz="1000" b="1" u="sng">
                <a:solidFill>
                  <a:schemeClr val="hlink"/>
                </a:solidFill>
                <a:latin typeface="Gothic A1"/>
                <a:ea typeface="Gothic A1"/>
                <a:cs typeface="Gothic A1"/>
                <a:sym typeface="Gothic A1"/>
                <a:hlinkClick r:id="rId2"/>
              </a:rPr>
              <a:t>Slidesgo</a:t>
            </a:r>
            <a:r>
              <a:rPr lang="en" sz="1000">
                <a:solidFill>
                  <a:schemeClr val="dk1"/>
                </a:solidFill>
                <a:latin typeface="Gothic A1"/>
                <a:ea typeface="Gothic A1"/>
                <a:cs typeface="Gothic A1"/>
                <a:sym typeface="Gothic A1"/>
              </a:rPr>
              <a:t>, and includes icons by </a:t>
            </a:r>
            <a:r>
              <a:rPr lang="en" sz="1000" b="1" u="sng">
                <a:solidFill>
                  <a:schemeClr val="dk1"/>
                </a:solidFill>
                <a:latin typeface="Gothic A1"/>
                <a:ea typeface="Gothic A1"/>
                <a:cs typeface="Gothic A1"/>
                <a:sym typeface="Gothic A1"/>
                <a:hlinkClick r:id="rId3">
                  <a:extLst>
                    <a:ext uri="{A12FA001-AC4F-418D-AE19-62706E023703}">
                      <ahyp:hlinkClr xmlns:ahyp="http://schemas.microsoft.com/office/drawing/2018/hyperlinkcolor" val="tx"/>
                    </a:ext>
                  </a:extLst>
                </a:hlinkClick>
              </a:rPr>
              <a:t>Flaticon</a:t>
            </a:r>
            <a:r>
              <a:rPr lang="en" sz="1000">
                <a:solidFill>
                  <a:schemeClr val="dk1"/>
                </a:solidFill>
                <a:latin typeface="Gothic A1"/>
                <a:ea typeface="Gothic A1"/>
                <a:cs typeface="Gothic A1"/>
                <a:sym typeface="Gothic A1"/>
              </a:rPr>
              <a:t>, and infographics &amp; images by </a:t>
            </a:r>
            <a:r>
              <a:rPr lang="en" sz="1000" b="1" u="sng">
                <a:solidFill>
                  <a:schemeClr val="dk1"/>
                </a:solidFill>
                <a:latin typeface="Gothic A1"/>
                <a:ea typeface="Gothic A1"/>
                <a:cs typeface="Gothic A1"/>
                <a:sym typeface="Gothic A1"/>
                <a:hlinkClick r:id="rId4">
                  <a:extLst>
                    <a:ext uri="{A12FA001-AC4F-418D-AE19-62706E023703}">
                      <ahyp:hlinkClr xmlns:ahyp="http://schemas.microsoft.com/office/drawing/2018/hyperlinkcolor" val="tx"/>
                    </a:ext>
                  </a:extLst>
                </a:hlinkClick>
              </a:rPr>
              <a:t>Freepik</a:t>
            </a:r>
            <a:r>
              <a:rPr lang="en" sz="1000" u="sng">
                <a:solidFill>
                  <a:schemeClr val="dk1"/>
                </a:solidFill>
                <a:latin typeface="Gothic A1"/>
                <a:ea typeface="Gothic A1"/>
                <a:cs typeface="Gothic A1"/>
                <a:sym typeface="Gothic A1"/>
              </a:rPr>
              <a:t> </a:t>
            </a:r>
            <a:endParaRPr sz="1000" b="1" u="sng">
              <a:solidFill>
                <a:schemeClr val="dk1"/>
              </a:solidFill>
              <a:latin typeface="Gothic A1"/>
              <a:ea typeface="Gothic A1"/>
              <a:cs typeface="Gothic A1"/>
              <a:sym typeface="Gothic A1"/>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4"/>
        <p:cNvGrpSpPr/>
        <p:nvPr/>
      </p:nvGrpSpPr>
      <p:grpSpPr>
        <a:xfrm>
          <a:off x="0" y="0"/>
          <a:ext cx="0" cy="0"/>
          <a:chOff x="0" y="0"/>
          <a:chExt cx="0" cy="0"/>
        </a:xfrm>
      </p:grpSpPr>
      <p:grpSp>
        <p:nvGrpSpPr>
          <p:cNvPr id="215" name="Google Shape;215;p24"/>
          <p:cNvGrpSpPr/>
          <p:nvPr/>
        </p:nvGrpSpPr>
        <p:grpSpPr>
          <a:xfrm flipH="1">
            <a:off x="0" y="407650"/>
            <a:ext cx="9151500" cy="4337350"/>
            <a:chOff x="0" y="407650"/>
            <a:chExt cx="9151500" cy="4337350"/>
          </a:xfrm>
        </p:grpSpPr>
        <p:cxnSp>
          <p:nvCxnSpPr>
            <p:cNvPr id="216" name="Google Shape;216;p24"/>
            <p:cNvCxnSpPr/>
            <p:nvPr/>
          </p:nvCxnSpPr>
          <p:spPr>
            <a:xfrm>
              <a:off x="0" y="548650"/>
              <a:ext cx="9151500" cy="0"/>
            </a:xfrm>
            <a:prstGeom prst="straightConnector1">
              <a:avLst/>
            </a:prstGeom>
            <a:noFill/>
            <a:ln w="9525" cap="flat" cmpd="sng">
              <a:solidFill>
                <a:schemeClr val="dk2"/>
              </a:solidFill>
              <a:prstDash val="solid"/>
              <a:round/>
              <a:headEnd type="none" w="med" len="med"/>
              <a:tailEnd type="none" w="med" len="med"/>
            </a:ln>
          </p:spPr>
        </p:cxnSp>
        <p:cxnSp>
          <p:nvCxnSpPr>
            <p:cNvPr id="217" name="Google Shape;217;p24"/>
            <p:cNvCxnSpPr/>
            <p:nvPr/>
          </p:nvCxnSpPr>
          <p:spPr>
            <a:xfrm>
              <a:off x="0" y="4604000"/>
              <a:ext cx="9151500" cy="0"/>
            </a:xfrm>
            <a:prstGeom prst="straightConnector1">
              <a:avLst/>
            </a:prstGeom>
            <a:noFill/>
            <a:ln w="9525" cap="flat" cmpd="sng">
              <a:solidFill>
                <a:schemeClr val="dk2"/>
              </a:solidFill>
              <a:prstDash val="solid"/>
              <a:round/>
              <a:headEnd type="none" w="med" len="med"/>
              <a:tailEnd type="none" w="med" len="med"/>
            </a:ln>
          </p:spPr>
        </p:cxnSp>
        <p:sp>
          <p:nvSpPr>
            <p:cNvPr id="218" name="Google Shape;218;p24"/>
            <p:cNvSpPr/>
            <p:nvPr/>
          </p:nvSpPr>
          <p:spPr>
            <a:xfrm>
              <a:off x="572225" y="40765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219" name="Google Shape;219;p24"/>
            <p:cNvSpPr/>
            <p:nvPr/>
          </p:nvSpPr>
          <p:spPr>
            <a:xfrm>
              <a:off x="8289775" y="44630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0"/>
        <p:cNvGrpSpPr/>
        <p:nvPr/>
      </p:nvGrpSpPr>
      <p:grpSpPr>
        <a:xfrm>
          <a:off x="0" y="0"/>
          <a:ext cx="0" cy="0"/>
          <a:chOff x="0" y="0"/>
          <a:chExt cx="0" cy="0"/>
        </a:xfrm>
      </p:grpSpPr>
      <p:grpSp>
        <p:nvGrpSpPr>
          <p:cNvPr id="221" name="Google Shape;221;p25"/>
          <p:cNvGrpSpPr/>
          <p:nvPr/>
        </p:nvGrpSpPr>
        <p:grpSpPr>
          <a:xfrm>
            <a:off x="217150" y="0"/>
            <a:ext cx="8709725" cy="5128200"/>
            <a:chOff x="217150" y="0"/>
            <a:chExt cx="8709725" cy="5128200"/>
          </a:xfrm>
        </p:grpSpPr>
        <p:cxnSp>
          <p:nvCxnSpPr>
            <p:cNvPr id="222" name="Google Shape;222;p25"/>
            <p:cNvCxnSpPr/>
            <p:nvPr/>
          </p:nvCxnSpPr>
          <p:spPr>
            <a:xfrm>
              <a:off x="358138" y="0"/>
              <a:ext cx="0" cy="5128200"/>
            </a:xfrm>
            <a:prstGeom prst="straightConnector1">
              <a:avLst/>
            </a:prstGeom>
            <a:noFill/>
            <a:ln w="9525" cap="flat" cmpd="sng">
              <a:solidFill>
                <a:schemeClr val="dk2"/>
              </a:solidFill>
              <a:prstDash val="solid"/>
              <a:round/>
              <a:headEnd type="none" w="med" len="med"/>
              <a:tailEnd type="none" w="med" len="med"/>
            </a:ln>
          </p:spPr>
        </p:cxnSp>
        <p:cxnSp>
          <p:nvCxnSpPr>
            <p:cNvPr id="223" name="Google Shape;223;p25"/>
            <p:cNvCxnSpPr/>
            <p:nvPr/>
          </p:nvCxnSpPr>
          <p:spPr>
            <a:xfrm>
              <a:off x="8785863" y="0"/>
              <a:ext cx="0" cy="5128200"/>
            </a:xfrm>
            <a:prstGeom prst="straightConnector1">
              <a:avLst/>
            </a:prstGeom>
            <a:noFill/>
            <a:ln w="9525" cap="flat" cmpd="sng">
              <a:solidFill>
                <a:schemeClr val="dk2"/>
              </a:solidFill>
              <a:prstDash val="solid"/>
              <a:round/>
              <a:headEnd type="none" w="med" len="med"/>
              <a:tailEnd type="none" w="med" len="med"/>
            </a:ln>
          </p:spPr>
        </p:cxnSp>
        <p:sp>
          <p:nvSpPr>
            <p:cNvPr id="224" name="Google Shape;224;p25"/>
            <p:cNvSpPr/>
            <p:nvPr/>
          </p:nvSpPr>
          <p:spPr>
            <a:xfrm>
              <a:off x="8644875" y="243075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225" name="Google Shape;225;p25"/>
            <p:cNvSpPr/>
            <p:nvPr/>
          </p:nvSpPr>
          <p:spPr>
            <a:xfrm>
              <a:off x="217150" y="243075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grpSp>
        <p:nvGrpSpPr>
          <p:cNvPr id="12" name="Google Shape;12;p7"/>
          <p:cNvGrpSpPr/>
          <p:nvPr/>
        </p:nvGrpSpPr>
        <p:grpSpPr>
          <a:xfrm>
            <a:off x="4651041" y="0"/>
            <a:ext cx="4492959" cy="5143501"/>
            <a:chOff x="6201388" y="0"/>
            <a:chExt cx="5990612" cy="6858001"/>
          </a:xfrm>
        </p:grpSpPr>
        <p:sp>
          <p:nvSpPr>
            <p:cNvPr id="13" name="Google Shape;13;p7"/>
            <p:cNvSpPr/>
            <p:nvPr/>
          </p:nvSpPr>
          <p:spPr>
            <a:xfrm>
              <a:off x="6201388" y="354939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4" name="Google Shape;14;p7"/>
            <p:cNvSpPr/>
            <p:nvPr/>
          </p:nvSpPr>
          <p:spPr>
            <a:xfrm>
              <a:off x="6201389" y="1"/>
              <a:ext cx="1130725" cy="565575"/>
            </a:xfrm>
            <a:custGeom>
              <a:avLst/>
              <a:gdLst/>
              <a:ahLst/>
              <a:cxnLst/>
              <a:rect l="l" t="t" r="r" b="b"/>
              <a:pathLst>
                <a:path w="1130725" h="565575" extrusionOk="0">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5" name="Google Shape;15;p7"/>
            <p:cNvSpPr/>
            <p:nvPr/>
          </p:nvSpPr>
          <p:spPr>
            <a:xfrm>
              <a:off x="7564255" y="6292426"/>
              <a:ext cx="1130723" cy="565575"/>
            </a:xfrm>
            <a:custGeom>
              <a:avLst/>
              <a:gdLst/>
              <a:ahLst/>
              <a:cxnLst/>
              <a:rect l="l" t="t" r="r" b="b"/>
              <a:pathLst>
                <a:path w="1130723" h="565575" extrusionOk="0">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6" name="Google Shape;16;p7"/>
            <p:cNvSpPr/>
            <p:nvPr/>
          </p:nvSpPr>
          <p:spPr>
            <a:xfrm>
              <a:off x="7564253" y="354939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7" name="Google Shape;17;p7"/>
            <p:cNvSpPr/>
            <p:nvPr/>
          </p:nvSpPr>
          <p:spPr>
            <a:xfrm>
              <a:off x="7564253" y="2177881"/>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8" name="Google Shape;18;p7"/>
            <p:cNvSpPr/>
            <p:nvPr/>
          </p:nvSpPr>
          <p:spPr>
            <a:xfrm>
              <a:off x="7564253" y="806366"/>
              <a:ext cx="1130725" cy="11307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9" name="Google Shape;19;p7"/>
            <p:cNvSpPr/>
            <p:nvPr/>
          </p:nvSpPr>
          <p:spPr>
            <a:xfrm>
              <a:off x="7564254" y="1"/>
              <a:ext cx="1130725" cy="565575"/>
            </a:xfrm>
            <a:custGeom>
              <a:avLst/>
              <a:gdLst/>
              <a:ahLst/>
              <a:cxnLst/>
              <a:rect l="l" t="t" r="r" b="b"/>
              <a:pathLst>
                <a:path w="1130725" h="565575" extrusionOk="0">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0" name="Google Shape;20;p7"/>
            <p:cNvSpPr/>
            <p:nvPr/>
          </p:nvSpPr>
          <p:spPr>
            <a:xfrm>
              <a:off x="8927118" y="6292426"/>
              <a:ext cx="1130724" cy="565575"/>
            </a:xfrm>
            <a:custGeom>
              <a:avLst/>
              <a:gdLst/>
              <a:ahLst/>
              <a:cxnLst/>
              <a:rect l="l" t="t" r="r" b="b"/>
              <a:pathLst>
                <a:path w="1130724" h="565575" extrusionOk="0">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1" name="Google Shape;21;p7"/>
            <p:cNvSpPr/>
            <p:nvPr/>
          </p:nvSpPr>
          <p:spPr>
            <a:xfrm>
              <a:off x="8927118" y="4920911"/>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2" name="Google Shape;22;p7"/>
            <p:cNvSpPr/>
            <p:nvPr/>
          </p:nvSpPr>
          <p:spPr>
            <a:xfrm>
              <a:off x="8927118" y="3549396"/>
              <a:ext cx="1130725" cy="11307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3" name="Google Shape;23;p7"/>
            <p:cNvSpPr/>
            <p:nvPr/>
          </p:nvSpPr>
          <p:spPr>
            <a:xfrm>
              <a:off x="8927118" y="2177881"/>
              <a:ext cx="1130725" cy="11307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4" name="Google Shape;24;p7"/>
            <p:cNvSpPr/>
            <p:nvPr/>
          </p:nvSpPr>
          <p:spPr>
            <a:xfrm>
              <a:off x="8927118" y="80636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5" name="Google Shape;25;p7"/>
            <p:cNvSpPr/>
            <p:nvPr/>
          </p:nvSpPr>
          <p:spPr>
            <a:xfrm>
              <a:off x="8927117" y="0"/>
              <a:ext cx="1130726" cy="565576"/>
            </a:xfrm>
            <a:custGeom>
              <a:avLst/>
              <a:gdLst/>
              <a:ahLst/>
              <a:cxnLst/>
              <a:rect l="l" t="t" r="r" b="b"/>
              <a:pathLst>
                <a:path w="1130726" h="565576" extrusionOk="0">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6" name="Google Shape;26;p7"/>
            <p:cNvSpPr/>
            <p:nvPr/>
          </p:nvSpPr>
          <p:spPr>
            <a:xfrm>
              <a:off x="10289984" y="6292426"/>
              <a:ext cx="1130724" cy="565575"/>
            </a:xfrm>
            <a:custGeom>
              <a:avLst/>
              <a:gdLst/>
              <a:ahLst/>
              <a:cxnLst/>
              <a:rect l="l" t="t" r="r" b="b"/>
              <a:pathLst>
                <a:path w="1130724" h="565575" extrusionOk="0">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7" name="Google Shape;27;p7"/>
            <p:cNvSpPr/>
            <p:nvPr/>
          </p:nvSpPr>
          <p:spPr>
            <a:xfrm>
              <a:off x="10289984" y="4920911"/>
              <a:ext cx="1130725" cy="11307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8" name="Google Shape;28;p7"/>
            <p:cNvSpPr/>
            <p:nvPr/>
          </p:nvSpPr>
          <p:spPr>
            <a:xfrm>
              <a:off x="10289984" y="354939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9" name="Google Shape;29;p7"/>
            <p:cNvSpPr/>
            <p:nvPr/>
          </p:nvSpPr>
          <p:spPr>
            <a:xfrm>
              <a:off x="10289984" y="80636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30" name="Google Shape;30;p7"/>
            <p:cNvSpPr/>
            <p:nvPr/>
          </p:nvSpPr>
          <p:spPr>
            <a:xfrm>
              <a:off x="10289983" y="0"/>
              <a:ext cx="1130726" cy="565576"/>
            </a:xfrm>
            <a:custGeom>
              <a:avLst/>
              <a:gdLst/>
              <a:ahLst/>
              <a:cxnLst/>
              <a:rect l="l" t="t" r="r" b="b"/>
              <a:pathLst>
                <a:path w="1130726" h="565576" extrusionOk="0">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31" name="Google Shape;31;p7"/>
            <p:cNvSpPr/>
            <p:nvPr/>
          </p:nvSpPr>
          <p:spPr>
            <a:xfrm>
              <a:off x="11652854" y="6295069"/>
              <a:ext cx="539146" cy="562931"/>
            </a:xfrm>
            <a:custGeom>
              <a:avLst/>
              <a:gdLst/>
              <a:ahLst/>
              <a:cxnLst/>
              <a:rect l="l" t="t" r="r" b="b"/>
              <a:pathLst>
                <a:path w="539146" h="562931" extrusionOk="0">
                  <a:moveTo>
                    <a:pt x="539146" y="0"/>
                  </a:moveTo>
                  <a:lnTo>
                    <a:pt x="539146" y="562931"/>
                  </a:lnTo>
                  <a:lnTo>
                    <a:pt x="21" y="562931"/>
                  </a:lnTo>
                  <a:lnTo>
                    <a:pt x="0" y="562719"/>
                  </a:lnTo>
                  <a:cubicBezTo>
                    <a:pt x="0" y="289508"/>
                    <a:pt x="193796" y="61561"/>
                    <a:pt x="451422" y="8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32" name="Google Shape;32;p7"/>
            <p:cNvSpPr/>
            <p:nvPr/>
          </p:nvSpPr>
          <p:spPr>
            <a:xfrm>
              <a:off x="11652853" y="4923555"/>
              <a:ext cx="539147" cy="1125439"/>
            </a:xfrm>
            <a:custGeom>
              <a:avLst/>
              <a:gdLst/>
              <a:ahLst/>
              <a:cxnLst/>
              <a:rect l="l" t="t" r="r" b="b"/>
              <a:pathLst>
                <a:path w="539147" h="1125439" extrusionOk="0">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33" name="Google Shape;33;p7"/>
            <p:cNvSpPr/>
            <p:nvPr/>
          </p:nvSpPr>
          <p:spPr>
            <a:xfrm>
              <a:off x="11652853" y="3552039"/>
              <a:ext cx="539147" cy="1125438"/>
            </a:xfrm>
            <a:custGeom>
              <a:avLst/>
              <a:gdLst/>
              <a:ahLst/>
              <a:cxnLst/>
              <a:rect l="l" t="t" r="r" b="b"/>
              <a:pathLst>
                <a:path w="539147" h="1125438" extrusionOk="0">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34" name="Google Shape;34;p7"/>
            <p:cNvSpPr/>
            <p:nvPr/>
          </p:nvSpPr>
          <p:spPr>
            <a:xfrm>
              <a:off x="11652853" y="2180524"/>
              <a:ext cx="539147" cy="1125438"/>
            </a:xfrm>
            <a:custGeom>
              <a:avLst/>
              <a:gdLst/>
              <a:ahLst/>
              <a:cxnLst/>
              <a:rect l="l" t="t" r="r" b="b"/>
              <a:pathLst>
                <a:path w="539147" h="1125438" extrusionOk="0">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35" name="Google Shape;35;p7"/>
            <p:cNvSpPr/>
            <p:nvPr/>
          </p:nvSpPr>
          <p:spPr>
            <a:xfrm>
              <a:off x="11652853" y="809010"/>
              <a:ext cx="539147" cy="1125439"/>
            </a:xfrm>
            <a:custGeom>
              <a:avLst/>
              <a:gdLst/>
              <a:ahLst/>
              <a:cxnLst/>
              <a:rect l="l" t="t" r="r" b="b"/>
              <a:pathLst>
                <a:path w="539147" h="1125439" extrusionOk="0">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36" name="Google Shape;36;p7"/>
            <p:cNvSpPr/>
            <p:nvPr/>
          </p:nvSpPr>
          <p:spPr>
            <a:xfrm>
              <a:off x="11652853" y="1"/>
              <a:ext cx="539147" cy="562933"/>
            </a:xfrm>
            <a:custGeom>
              <a:avLst/>
              <a:gdLst/>
              <a:ahLst/>
              <a:cxnLst/>
              <a:rect l="l" t="t" r="r" b="b"/>
              <a:pathLst>
                <a:path w="539147" h="562933" extrusionOk="0">
                  <a:moveTo>
                    <a:pt x="22" y="0"/>
                  </a:moveTo>
                  <a:lnTo>
                    <a:pt x="539147" y="0"/>
                  </a:lnTo>
                  <a:lnTo>
                    <a:pt x="539147" y="562933"/>
                  </a:lnTo>
                  <a:lnTo>
                    <a:pt x="451423" y="554090"/>
                  </a:lnTo>
                  <a:cubicBezTo>
                    <a:pt x="193797" y="501372"/>
                    <a:pt x="0" y="273425"/>
                    <a:pt x="0" y="2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grpSp>
      <p:sp>
        <p:nvSpPr>
          <p:cNvPr id="37" name="Google Shape;37;p7"/>
          <p:cNvSpPr txBox="1">
            <a:spLocks noGrp="1"/>
          </p:cNvSpPr>
          <p:nvPr>
            <p:ph type="ctrTitle"/>
          </p:nvPr>
        </p:nvSpPr>
        <p:spPr>
          <a:xfrm>
            <a:off x="423863" y="576251"/>
            <a:ext cx="3799501" cy="2149804"/>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subTitle" idx="1"/>
          </p:nvPr>
        </p:nvSpPr>
        <p:spPr>
          <a:xfrm>
            <a:off x="423863" y="3212430"/>
            <a:ext cx="3799501" cy="110638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675"/>
              </a:spcBef>
              <a:spcAft>
                <a:spcPts val="0"/>
              </a:spcAft>
              <a:buClr>
                <a:schemeClr val="dk1"/>
              </a:buClr>
              <a:buSzPts val="2000"/>
              <a:buNone/>
              <a:defRPr sz="1500"/>
            </a:lvl1pPr>
            <a:lvl2pPr lvl="1" algn="ctr">
              <a:lnSpc>
                <a:spcPct val="100000"/>
              </a:lnSpc>
              <a:spcBef>
                <a:spcPts val="675"/>
              </a:spcBef>
              <a:spcAft>
                <a:spcPts val="0"/>
              </a:spcAft>
              <a:buClr>
                <a:schemeClr val="dk1"/>
              </a:buClr>
              <a:buSzPts val="2000"/>
              <a:buNone/>
              <a:defRPr sz="1500"/>
            </a:lvl2pPr>
            <a:lvl3pPr lvl="2" algn="ctr">
              <a:lnSpc>
                <a:spcPct val="100000"/>
              </a:lnSpc>
              <a:spcBef>
                <a:spcPts val="675"/>
              </a:spcBef>
              <a:spcAft>
                <a:spcPts val="0"/>
              </a:spcAft>
              <a:buClr>
                <a:schemeClr val="dk1"/>
              </a:buClr>
              <a:buSzPts val="1800"/>
              <a:buNone/>
              <a:defRPr sz="1350"/>
            </a:lvl3pPr>
            <a:lvl4pPr lvl="3" algn="ctr">
              <a:lnSpc>
                <a:spcPct val="100000"/>
              </a:lnSpc>
              <a:spcBef>
                <a:spcPts val="675"/>
              </a:spcBef>
              <a:spcAft>
                <a:spcPts val="0"/>
              </a:spcAft>
              <a:buClr>
                <a:schemeClr val="dk1"/>
              </a:buClr>
              <a:buSzPts val="1600"/>
              <a:buNone/>
              <a:defRPr sz="1200"/>
            </a:lvl4pPr>
            <a:lvl5pPr lvl="4" algn="ctr">
              <a:lnSpc>
                <a:spcPct val="100000"/>
              </a:lnSpc>
              <a:spcBef>
                <a:spcPts val="6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39" name="Google Shape;39;p7"/>
          <p:cNvSpPr txBox="1">
            <a:spLocks noGrp="1"/>
          </p:cNvSpPr>
          <p:nvPr>
            <p:ph type="dt" idx="10"/>
          </p:nvPr>
        </p:nvSpPr>
        <p:spPr>
          <a:xfrm>
            <a:off x="425196" y="342900"/>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7"/>
          <p:cNvSpPr txBox="1">
            <a:spLocks noGrp="1"/>
          </p:cNvSpPr>
          <p:nvPr>
            <p:ph type="ftr" idx="11"/>
          </p:nvPr>
        </p:nvSpPr>
        <p:spPr>
          <a:xfrm>
            <a:off x="423863" y="4605814"/>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7"/>
          <p:cNvSpPr txBox="1">
            <a:spLocks noGrp="1"/>
          </p:cNvSpPr>
          <p:nvPr>
            <p:ph type="sldNum" idx="12"/>
          </p:nvPr>
        </p:nvSpPr>
        <p:spPr>
          <a:xfrm>
            <a:off x="3613001" y="4605814"/>
            <a:ext cx="610362"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42" name="Google Shape;42;p7"/>
          <p:cNvCxnSpPr/>
          <p:nvPr/>
        </p:nvCxnSpPr>
        <p:spPr>
          <a:xfrm>
            <a:off x="423863" y="4565333"/>
            <a:ext cx="3799501" cy="0"/>
          </a:xfrm>
          <a:prstGeom prst="straightConnector1">
            <a:avLst/>
          </a:prstGeom>
          <a:noFill/>
          <a:ln w="12700" cap="flat" cmpd="sng">
            <a:solidFill>
              <a:srgbClr val="A5A5A5"/>
            </a:solidFill>
            <a:prstDash val="solid"/>
            <a:miter lim="800000"/>
            <a:headEnd type="none" w="sm" len="sm"/>
            <a:tailEnd type="none" w="sm" len="sm"/>
          </a:ln>
        </p:spPr>
      </p:cxnSp>
    </p:spTree>
    <p:extLst>
      <p:ext uri="{BB962C8B-B14F-4D97-AF65-F5344CB8AC3E}">
        <p14:creationId xmlns:p14="http://schemas.microsoft.com/office/powerpoint/2010/main" val="1096064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3"/>
        <p:cNvGrpSpPr/>
        <p:nvPr/>
      </p:nvGrpSpPr>
      <p:grpSpPr>
        <a:xfrm>
          <a:off x="0" y="0"/>
          <a:ext cx="0" cy="0"/>
          <a:chOff x="0" y="0"/>
          <a:chExt cx="0" cy="0"/>
        </a:xfrm>
      </p:grpSpPr>
      <p:grpSp>
        <p:nvGrpSpPr>
          <p:cNvPr id="44" name="Google Shape;44;p8"/>
          <p:cNvGrpSpPr/>
          <p:nvPr/>
        </p:nvGrpSpPr>
        <p:grpSpPr>
          <a:xfrm>
            <a:off x="6696396" y="0"/>
            <a:ext cx="2447604" cy="5143500"/>
            <a:chOff x="8928528" y="0"/>
            <a:chExt cx="3263472" cy="6858000"/>
          </a:xfrm>
        </p:grpSpPr>
        <p:sp>
          <p:nvSpPr>
            <p:cNvPr id="45" name="Google Shape;45;p8"/>
            <p:cNvSpPr/>
            <p:nvPr/>
          </p:nvSpPr>
          <p:spPr>
            <a:xfrm>
              <a:off x="8928528" y="806362"/>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46" name="Google Shape;46;p8"/>
            <p:cNvSpPr/>
            <p:nvPr/>
          </p:nvSpPr>
          <p:spPr>
            <a:xfrm>
              <a:off x="8928528" y="0"/>
              <a:ext cx="1130724" cy="565573"/>
            </a:xfrm>
            <a:custGeom>
              <a:avLst/>
              <a:gdLst/>
              <a:ahLst/>
              <a:cxnLst/>
              <a:rect l="l" t="t" r="r" b="b"/>
              <a:pathLst>
                <a:path w="1130724" h="565573" extrusionOk="0">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47" name="Google Shape;47;p8"/>
            <p:cNvSpPr/>
            <p:nvPr/>
          </p:nvSpPr>
          <p:spPr>
            <a:xfrm>
              <a:off x="10291391" y="6292417"/>
              <a:ext cx="1130724" cy="565583"/>
            </a:xfrm>
            <a:custGeom>
              <a:avLst/>
              <a:gdLst/>
              <a:ahLst/>
              <a:cxnLst/>
              <a:rect l="l" t="t" r="r" b="b"/>
              <a:pathLst>
                <a:path w="1130724" h="565583" extrusionOk="0">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48" name="Google Shape;48;p8"/>
            <p:cNvSpPr/>
            <p:nvPr/>
          </p:nvSpPr>
          <p:spPr>
            <a:xfrm>
              <a:off x="10291392" y="3549390"/>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49" name="Google Shape;49;p8"/>
            <p:cNvSpPr/>
            <p:nvPr/>
          </p:nvSpPr>
          <p:spPr>
            <a:xfrm>
              <a:off x="10291392" y="2177876"/>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50" name="Google Shape;50;p8"/>
            <p:cNvSpPr/>
            <p:nvPr/>
          </p:nvSpPr>
          <p:spPr>
            <a:xfrm>
              <a:off x="10291392" y="806363"/>
              <a:ext cx="1130724" cy="113072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51" name="Google Shape;51;p8"/>
            <p:cNvSpPr/>
            <p:nvPr/>
          </p:nvSpPr>
          <p:spPr>
            <a:xfrm>
              <a:off x="10291392"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52" name="Google Shape;52;p8"/>
            <p:cNvSpPr/>
            <p:nvPr/>
          </p:nvSpPr>
          <p:spPr>
            <a:xfrm>
              <a:off x="11654256" y="6295201"/>
              <a:ext cx="537744" cy="562799"/>
            </a:xfrm>
            <a:custGeom>
              <a:avLst/>
              <a:gdLst/>
              <a:ahLst/>
              <a:cxnLst/>
              <a:rect l="l" t="t" r="r" b="b"/>
              <a:pathLst>
                <a:path w="537744" h="562799" extrusionOk="0">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53" name="Google Shape;53;p8"/>
            <p:cNvSpPr/>
            <p:nvPr/>
          </p:nvSpPr>
          <p:spPr>
            <a:xfrm>
              <a:off x="11654256" y="4923687"/>
              <a:ext cx="537744" cy="1125156"/>
            </a:xfrm>
            <a:custGeom>
              <a:avLst/>
              <a:gdLst/>
              <a:ahLst/>
              <a:cxnLst/>
              <a:rect l="l" t="t" r="r" b="b"/>
              <a:pathLst>
                <a:path w="537744" h="1125156" extrusionOk="0">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54" name="Google Shape;54;p8"/>
            <p:cNvSpPr/>
            <p:nvPr/>
          </p:nvSpPr>
          <p:spPr>
            <a:xfrm>
              <a:off x="11654256" y="3552173"/>
              <a:ext cx="537744" cy="1125156"/>
            </a:xfrm>
            <a:custGeom>
              <a:avLst/>
              <a:gdLst/>
              <a:ahLst/>
              <a:cxnLst/>
              <a:rect l="l" t="t" r="r" b="b"/>
              <a:pathLst>
                <a:path w="537744" h="1125156" extrusionOk="0">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55" name="Google Shape;55;p8"/>
            <p:cNvSpPr/>
            <p:nvPr/>
          </p:nvSpPr>
          <p:spPr>
            <a:xfrm>
              <a:off x="11654256" y="2180659"/>
              <a:ext cx="537744" cy="1125156"/>
            </a:xfrm>
            <a:custGeom>
              <a:avLst/>
              <a:gdLst/>
              <a:ahLst/>
              <a:cxnLst/>
              <a:rect l="l" t="t" r="r" b="b"/>
              <a:pathLst>
                <a:path w="537744" h="1125156" extrusionOk="0">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56" name="Google Shape;56;p8"/>
            <p:cNvSpPr/>
            <p:nvPr/>
          </p:nvSpPr>
          <p:spPr>
            <a:xfrm>
              <a:off x="11654256" y="809146"/>
              <a:ext cx="537744" cy="1125156"/>
            </a:xfrm>
            <a:custGeom>
              <a:avLst/>
              <a:gdLst/>
              <a:ahLst/>
              <a:cxnLst/>
              <a:rect l="l" t="t" r="r" b="b"/>
              <a:pathLst>
                <a:path w="537744" h="1125156" extrusionOk="0">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57" name="Google Shape;57;p8"/>
            <p:cNvSpPr/>
            <p:nvPr/>
          </p:nvSpPr>
          <p:spPr>
            <a:xfrm>
              <a:off x="11654256" y="0"/>
              <a:ext cx="537744" cy="562788"/>
            </a:xfrm>
            <a:custGeom>
              <a:avLst/>
              <a:gdLst/>
              <a:ahLst/>
              <a:cxnLst/>
              <a:rect l="l" t="t" r="r" b="b"/>
              <a:pathLst>
                <a:path w="537744" h="562788" extrusionOk="0">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grpSp>
      <p:sp>
        <p:nvSpPr>
          <p:cNvPr id="58" name="Google Shape;58;p8"/>
          <p:cNvSpPr txBox="1">
            <a:spLocks noGrp="1"/>
          </p:cNvSpPr>
          <p:nvPr>
            <p:ph type="title"/>
          </p:nvPr>
        </p:nvSpPr>
        <p:spPr>
          <a:xfrm>
            <a:off x="423863" y="578168"/>
            <a:ext cx="5501876" cy="951738"/>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8"/>
          <p:cNvSpPr txBox="1">
            <a:spLocks noGrp="1"/>
          </p:cNvSpPr>
          <p:nvPr>
            <p:ph type="body" idx="1"/>
          </p:nvPr>
        </p:nvSpPr>
        <p:spPr>
          <a:xfrm>
            <a:off x="423863" y="1620012"/>
            <a:ext cx="5501876" cy="2700909"/>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675"/>
              </a:spcBef>
              <a:spcAft>
                <a:spcPts val="0"/>
              </a:spcAft>
              <a:buClr>
                <a:schemeClr val="dk1"/>
              </a:buClr>
              <a:buSzPts val="1800"/>
              <a:buChar char="•"/>
              <a:defRPr/>
            </a:lvl1pPr>
            <a:lvl2pPr marL="685800" lvl="1" indent="-257175" algn="l">
              <a:lnSpc>
                <a:spcPct val="100000"/>
              </a:lnSpc>
              <a:spcBef>
                <a:spcPts val="675"/>
              </a:spcBef>
              <a:spcAft>
                <a:spcPts val="0"/>
              </a:spcAft>
              <a:buClr>
                <a:schemeClr val="dk1"/>
              </a:buClr>
              <a:buSzPts val="1800"/>
              <a:buChar char="•"/>
              <a:defRPr/>
            </a:lvl2pPr>
            <a:lvl3pPr marL="1028700" lvl="2" indent="-257175" algn="l">
              <a:lnSpc>
                <a:spcPct val="100000"/>
              </a:lnSpc>
              <a:spcBef>
                <a:spcPts val="675"/>
              </a:spcBef>
              <a:spcAft>
                <a:spcPts val="0"/>
              </a:spcAft>
              <a:buClr>
                <a:schemeClr val="dk1"/>
              </a:buClr>
              <a:buSzPts val="1800"/>
              <a:buChar char="•"/>
              <a:defRPr/>
            </a:lvl3pPr>
            <a:lvl4pPr marL="1371600" lvl="3" indent="-257175" algn="l">
              <a:lnSpc>
                <a:spcPct val="100000"/>
              </a:lnSpc>
              <a:spcBef>
                <a:spcPts val="675"/>
              </a:spcBef>
              <a:spcAft>
                <a:spcPts val="0"/>
              </a:spcAft>
              <a:buClr>
                <a:schemeClr val="dk1"/>
              </a:buClr>
              <a:buSzPts val="1800"/>
              <a:buChar char="•"/>
              <a:defRPr/>
            </a:lvl4pPr>
            <a:lvl5pPr marL="1714500" lvl="4" indent="-257175" algn="l">
              <a:lnSpc>
                <a:spcPct val="100000"/>
              </a:lnSpc>
              <a:spcBef>
                <a:spcPts val="6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0" name="Google Shape;60;p8"/>
          <p:cNvSpPr txBox="1">
            <a:spLocks noGrp="1"/>
          </p:cNvSpPr>
          <p:nvPr>
            <p:ph type="dt" idx="10"/>
          </p:nvPr>
        </p:nvSpPr>
        <p:spPr>
          <a:xfrm>
            <a:off x="425196" y="342900"/>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8"/>
          <p:cNvSpPr txBox="1">
            <a:spLocks noGrp="1"/>
          </p:cNvSpPr>
          <p:nvPr>
            <p:ph type="ftr" idx="11"/>
          </p:nvPr>
        </p:nvSpPr>
        <p:spPr>
          <a:xfrm>
            <a:off x="423863" y="4605814"/>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8"/>
          <p:cNvSpPr txBox="1">
            <a:spLocks noGrp="1"/>
          </p:cNvSpPr>
          <p:nvPr>
            <p:ph type="sldNum" idx="12"/>
          </p:nvPr>
        </p:nvSpPr>
        <p:spPr>
          <a:xfrm>
            <a:off x="5315377" y="4605814"/>
            <a:ext cx="610362"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63" name="Google Shape;63;p8"/>
          <p:cNvCxnSpPr/>
          <p:nvPr/>
        </p:nvCxnSpPr>
        <p:spPr>
          <a:xfrm>
            <a:off x="423863" y="4565333"/>
            <a:ext cx="5501876" cy="0"/>
          </a:xfrm>
          <a:prstGeom prst="straightConnector1">
            <a:avLst/>
          </a:prstGeom>
          <a:noFill/>
          <a:ln w="12700" cap="flat" cmpd="sng">
            <a:solidFill>
              <a:srgbClr val="A5A5A5"/>
            </a:solidFill>
            <a:prstDash val="solid"/>
            <a:miter lim="800000"/>
            <a:headEnd type="none" w="sm" len="sm"/>
            <a:tailEnd type="none" w="sm" len="sm"/>
          </a:ln>
        </p:spPr>
      </p:cxnSp>
    </p:spTree>
    <p:extLst>
      <p:ext uri="{BB962C8B-B14F-4D97-AF65-F5344CB8AC3E}">
        <p14:creationId xmlns:p14="http://schemas.microsoft.com/office/powerpoint/2010/main" val="3504551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4"/>
        <p:cNvGrpSpPr/>
        <p:nvPr/>
      </p:nvGrpSpPr>
      <p:grpSpPr>
        <a:xfrm>
          <a:off x="0" y="0"/>
          <a:ext cx="0" cy="0"/>
          <a:chOff x="0" y="0"/>
          <a:chExt cx="0" cy="0"/>
        </a:xfrm>
      </p:grpSpPr>
      <p:grpSp>
        <p:nvGrpSpPr>
          <p:cNvPr id="65" name="Google Shape;65;p9"/>
          <p:cNvGrpSpPr/>
          <p:nvPr/>
        </p:nvGrpSpPr>
        <p:grpSpPr>
          <a:xfrm>
            <a:off x="4651041" y="0"/>
            <a:ext cx="4492959" cy="5143501"/>
            <a:chOff x="6201388" y="0"/>
            <a:chExt cx="5990612" cy="6858001"/>
          </a:xfrm>
        </p:grpSpPr>
        <p:sp>
          <p:nvSpPr>
            <p:cNvPr id="66" name="Google Shape;66;p9"/>
            <p:cNvSpPr/>
            <p:nvPr/>
          </p:nvSpPr>
          <p:spPr>
            <a:xfrm>
              <a:off x="6201388" y="354939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67" name="Google Shape;67;p9"/>
            <p:cNvSpPr/>
            <p:nvPr/>
          </p:nvSpPr>
          <p:spPr>
            <a:xfrm>
              <a:off x="6201389" y="1"/>
              <a:ext cx="1130725" cy="565575"/>
            </a:xfrm>
            <a:custGeom>
              <a:avLst/>
              <a:gdLst/>
              <a:ahLst/>
              <a:cxnLst/>
              <a:rect l="l" t="t" r="r" b="b"/>
              <a:pathLst>
                <a:path w="1130725" h="565575" extrusionOk="0">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68" name="Google Shape;68;p9"/>
            <p:cNvSpPr/>
            <p:nvPr/>
          </p:nvSpPr>
          <p:spPr>
            <a:xfrm>
              <a:off x="7564255" y="6292426"/>
              <a:ext cx="1130723" cy="565575"/>
            </a:xfrm>
            <a:custGeom>
              <a:avLst/>
              <a:gdLst/>
              <a:ahLst/>
              <a:cxnLst/>
              <a:rect l="l" t="t" r="r" b="b"/>
              <a:pathLst>
                <a:path w="1130723" h="565575" extrusionOk="0">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69" name="Google Shape;69;p9"/>
            <p:cNvSpPr/>
            <p:nvPr/>
          </p:nvSpPr>
          <p:spPr>
            <a:xfrm>
              <a:off x="7564253" y="354939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70" name="Google Shape;70;p9"/>
            <p:cNvSpPr/>
            <p:nvPr/>
          </p:nvSpPr>
          <p:spPr>
            <a:xfrm>
              <a:off x="7564253" y="2177881"/>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71" name="Google Shape;71;p9"/>
            <p:cNvSpPr/>
            <p:nvPr/>
          </p:nvSpPr>
          <p:spPr>
            <a:xfrm>
              <a:off x="7564253" y="806366"/>
              <a:ext cx="1130725" cy="11307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72" name="Google Shape;72;p9"/>
            <p:cNvSpPr/>
            <p:nvPr/>
          </p:nvSpPr>
          <p:spPr>
            <a:xfrm>
              <a:off x="7564254" y="1"/>
              <a:ext cx="1130725" cy="565575"/>
            </a:xfrm>
            <a:custGeom>
              <a:avLst/>
              <a:gdLst/>
              <a:ahLst/>
              <a:cxnLst/>
              <a:rect l="l" t="t" r="r" b="b"/>
              <a:pathLst>
                <a:path w="1130725" h="565575" extrusionOk="0">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73" name="Google Shape;73;p9"/>
            <p:cNvSpPr/>
            <p:nvPr/>
          </p:nvSpPr>
          <p:spPr>
            <a:xfrm>
              <a:off x="8927118" y="6292426"/>
              <a:ext cx="1130724" cy="565575"/>
            </a:xfrm>
            <a:custGeom>
              <a:avLst/>
              <a:gdLst/>
              <a:ahLst/>
              <a:cxnLst/>
              <a:rect l="l" t="t" r="r" b="b"/>
              <a:pathLst>
                <a:path w="1130724" h="565575" extrusionOk="0">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74" name="Google Shape;74;p9"/>
            <p:cNvSpPr/>
            <p:nvPr/>
          </p:nvSpPr>
          <p:spPr>
            <a:xfrm>
              <a:off x="8927118" y="4920911"/>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75" name="Google Shape;75;p9"/>
            <p:cNvSpPr/>
            <p:nvPr/>
          </p:nvSpPr>
          <p:spPr>
            <a:xfrm>
              <a:off x="8927118" y="3549396"/>
              <a:ext cx="1130725" cy="11307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76" name="Google Shape;76;p9"/>
            <p:cNvSpPr/>
            <p:nvPr/>
          </p:nvSpPr>
          <p:spPr>
            <a:xfrm>
              <a:off x="8927118" y="2177881"/>
              <a:ext cx="1130725" cy="11307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77" name="Google Shape;77;p9"/>
            <p:cNvSpPr/>
            <p:nvPr/>
          </p:nvSpPr>
          <p:spPr>
            <a:xfrm>
              <a:off x="8927118" y="80636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78" name="Google Shape;78;p9"/>
            <p:cNvSpPr/>
            <p:nvPr/>
          </p:nvSpPr>
          <p:spPr>
            <a:xfrm>
              <a:off x="8927117" y="0"/>
              <a:ext cx="1130726" cy="565576"/>
            </a:xfrm>
            <a:custGeom>
              <a:avLst/>
              <a:gdLst/>
              <a:ahLst/>
              <a:cxnLst/>
              <a:rect l="l" t="t" r="r" b="b"/>
              <a:pathLst>
                <a:path w="1130726" h="565576" extrusionOk="0">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79" name="Google Shape;79;p9"/>
            <p:cNvSpPr/>
            <p:nvPr/>
          </p:nvSpPr>
          <p:spPr>
            <a:xfrm>
              <a:off x="10289984" y="6292426"/>
              <a:ext cx="1130724" cy="565575"/>
            </a:xfrm>
            <a:custGeom>
              <a:avLst/>
              <a:gdLst/>
              <a:ahLst/>
              <a:cxnLst/>
              <a:rect l="l" t="t" r="r" b="b"/>
              <a:pathLst>
                <a:path w="1130724" h="565575" extrusionOk="0">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80" name="Google Shape;80;p9"/>
            <p:cNvSpPr/>
            <p:nvPr/>
          </p:nvSpPr>
          <p:spPr>
            <a:xfrm>
              <a:off x="10289984" y="4920911"/>
              <a:ext cx="1130725" cy="1130724"/>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81" name="Google Shape;81;p9"/>
            <p:cNvSpPr/>
            <p:nvPr/>
          </p:nvSpPr>
          <p:spPr>
            <a:xfrm>
              <a:off x="10289984" y="354939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82" name="Google Shape;82;p9"/>
            <p:cNvSpPr/>
            <p:nvPr/>
          </p:nvSpPr>
          <p:spPr>
            <a:xfrm>
              <a:off x="10289984" y="806366"/>
              <a:ext cx="1130725" cy="1130724"/>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83" name="Google Shape;83;p9"/>
            <p:cNvSpPr/>
            <p:nvPr/>
          </p:nvSpPr>
          <p:spPr>
            <a:xfrm>
              <a:off x="10289983" y="0"/>
              <a:ext cx="1130726" cy="565576"/>
            </a:xfrm>
            <a:custGeom>
              <a:avLst/>
              <a:gdLst/>
              <a:ahLst/>
              <a:cxnLst/>
              <a:rect l="l" t="t" r="r" b="b"/>
              <a:pathLst>
                <a:path w="1130726" h="565576" extrusionOk="0">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84" name="Google Shape;84;p9"/>
            <p:cNvSpPr/>
            <p:nvPr/>
          </p:nvSpPr>
          <p:spPr>
            <a:xfrm>
              <a:off x="11652854" y="6295069"/>
              <a:ext cx="539146" cy="562931"/>
            </a:xfrm>
            <a:custGeom>
              <a:avLst/>
              <a:gdLst/>
              <a:ahLst/>
              <a:cxnLst/>
              <a:rect l="l" t="t" r="r" b="b"/>
              <a:pathLst>
                <a:path w="539146" h="562931" extrusionOk="0">
                  <a:moveTo>
                    <a:pt x="539146" y="0"/>
                  </a:moveTo>
                  <a:lnTo>
                    <a:pt x="539146" y="562931"/>
                  </a:lnTo>
                  <a:lnTo>
                    <a:pt x="21" y="562931"/>
                  </a:lnTo>
                  <a:lnTo>
                    <a:pt x="0" y="562719"/>
                  </a:lnTo>
                  <a:cubicBezTo>
                    <a:pt x="0" y="289508"/>
                    <a:pt x="193796" y="61561"/>
                    <a:pt x="451422" y="8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85" name="Google Shape;85;p9"/>
            <p:cNvSpPr/>
            <p:nvPr/>
          </p:nvSpPr>
          <p:spPr>
            <a:xfrm>
              <a:off x="11652853" y="4923555"/>
              <a:ext cx="539147" cy="1125439"/>
            </a:xfrm>
            <a:custGeom>
              <a:avLst/>
              <a:gdLst/>
              <a:ahLst/>
              <a:cxnLst/>
              <a:rect l="l" t="t" r="r" b="b"/>
              <a:pathLst>
                <a:path w="539147" h="1125439" extrusionOk="0">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86" name="Google Shape;86;p9"/>
            <p:cNvSpPr/>
            <p:nvPr/>
          </p:nvSpPr>
          <p:spPr>
            <a:xfrm>
              <a:off x="11652853" y="3552039"/>
              <a:ext cx="539147" cy="1125438"/>
            </a:xfrm>
            <a:custGeom>
              <a:avLst/>
              <a:gdLst/>
              <a:ahLst/>
              <a:cxnLst/>
              <a:rect l="l" t="t" r="r" b="b"/>
              <a:pathLst>
                <a:path w="539147" h="1125438" extrusionOk="0">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87" name="Google Shape;87;p9"/>
            <p:cNvSpPr/>
            <p:nvPr/>
          </p:nvSpPr>
          <p:spPr>
            <a:xfrm>
              <a:off x="11652853" y="2180524"/>
              <a:ext cx="539147" cy="1125438"/>
            </a:xfrm>
            <a:custGeom>
              <a:avLst/>
              <a:gdLst/>
              <a:ahLst/>
              <a:cxnLst/>
              <a:rect l="l" t="t" r="r" b="b"/>
              <a:pathLst>
                <a:path w="539147" h="1125438" extrusionOk="0">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88" name="Google Shape;88;p9"/>
            <p:cNvSpPr/>
            <p:nvPr/>
          </p:nvSpPr>
          <p:spPr>
            <a:xfrm>
              <a:off x="11652853" y="809010"/>
              <a:ext cx="539147" cy="1125439"/>
            </a:xfrm>
            <a:custGeom>
              <a:avLst/>
              <a:gdLst/>
              <a:ahLst/>
              <a:cxnLst/>
              <a:rect l="l" t="t" r="r" b="b"/>
              <a:pathLst>
                <a:path w="539147" h="1125439" extrusionOk="0">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89" name="Google Shape;89;p9"/>
            <p:cNvSpPr/>
            <p:nvPr/>
          </p:nvSpPr>
          <p:spPr>
            <a:xfrm>
              <a:off x="11652853" y="1"/>
              <a:ext cx="539147" cy="562933"/>
            </a:xfrm>
            <a:custGeom>
              <a:avLst/>
              <a:gdLst/>
              <a:ahLst/>
              <a:cxnLst/>
              <a:rect l="l" t="t" r="r" b="b"/>
              <a:pathLst>
                <a:path w="539147" h="562933" extrusionOk="0">
                  <a:moveTo>
                    <a:pt x="22" y="0"/>
                  </a:moveTo>
                  <a:lnTo>
                    <a:pt x="539147" y="0"/>
                  </a:lnTo>
                  <a:lnTo>
                    <a:pt x="539147" y="562933"/>
                  </a:lnTo>
                  <a:lnTo>
                    <a:pt x="451423" y="554090"/>
                  </a:lnTo>
                  <a:cubicBezTo>
                    <a:pt x="193797" y="501372"/>
                    <a:pt x="0" y="273425"/>
                    <a:pt x="0" y="21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grpSp>
      <p:sp>
        <p:nvSpPr>
          <p:cNvPr id="90" name="Google Shape;90;p9"/>
          <p:cNvSpPr txBox="1">
            <a:spLocks noGrp="1"/>
          </p:cNvSpPr>
          <p:nvPr>
            <p:ph type="title"/>
          </p:nvPr>
        </p:nvSpPr>
        <p:spPr>
          <a:xfrm>
            <a:off x="423863" y="576263"/>
            <a:ext cx="3799501" cy="175107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8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9"/>
          <p:cNvSpPr txBox="1">
            <a:spLocks noGrp="1"/>
          </p:cNvSpPr>
          <p:nvPr>
            <p:ph type="body" idx="1"/>
          </p:nvPr>
        </p:nvSpPr>
        <p:spPr>
          <a:xfrm>
            <a:off x="423863" y="3191590"/>
            <a:ext cx="3799501" cy="1125140"/>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675"/>
              </a:spcBef>
              <a:spcAft>
                <a:spcPts val="0"/>
              </a:spcAft>
              <a:buClr>
                <a:srgbClr val="A5A5A5"/>
              </a:buClr>
              <a:buSzPts val="2400"/>
              <a:buNone/>
              <a:defRPr sz="1800">
                <a:solidFill>
                  <a:srgbClr val="A5A5A5"/>
                </a:solidFill>
              </a:defRPr>
            </a:lvl1pPr>
            <a:lvl2pPr marL="685800" lvl="1" indent="-171450" algn="l">
              <a:lnSpc>
                <a:spcPct val="100000"/>
              </a:lnSpc>
              <a:spcBef>
                <a:spcPts val="675"/>
              </a:spcBef>
              <a:spcAft>
                <a:spcPts val="0"/>
              </a:spcAft>
              <a:buClr>
                <a:srgbClr val="888888"/>
              </a:buClr>
              <a:buSzPts val="2000"/>
              <a:buNone/>
              <a:defRPr sz="1500">
                <a:solidFill>
                  <a:srgbClr val="888888"/>
                </a:solidFill>
              </a:defRPr>
            </a:lvl2pPr>
            <a:lvl3pPr marL="1028700" lvl="2" indent="-171450" algn="l">
              <a:lnSpc>
                <a:spcPct val="100000"/>
              </a:lnSpc>
              <a:spcBef>
                <a:spcPts val="675"/>
              </a:spcBef>
              <a:spcAft>
                <a:spcPts val="0"/>
              </a:spcAft>
              <a:buClr>
                <a:srgbClr val="888888"/>
              </a:buClr>
              <a:buSzPts val="1800"/>
              <a:buNone/>
              <a:defRPr sz="1350">
                <a:solidFill>
                  <a:srgbClr val="888888"/>
                </a:solidFill>
              </a:defRPr>
            </a:lvl3pPr>
            <a:lvl4pPr marL="1371600" lvl="3" indent="-171450" algn="l">
              <a:lnSpc>
                <a:spcPct val="100000"/>
              </a:lnSpc>
              <a:spcBef>
                <a:spcPts val="675"/>
              </a:spcBef>
              <a:spcAft>
                <a:spcPts val="0"/>
              </a:spcAft>
              <a:buClr>
                <a:srgbClr val="888888"/>
              </a:buClr>
              <a:buSzPts val="1600"/>
              <a:buNone/>
              <a:defRPr sz="1200">
                <a:solidFill>
                  <a:srgbClr val="888888"/>
                </a:solidFill>
              </a:defRPr>
            </a:lvl4pPr>
            <a:lvl5pPr marL="1714500" lvl="4" indent="-171450" algn="l">
              <a:lnSpc>
                <a:spcPct val="100000"/>
              </a:lnSpc>
              <a:spcBef>
                <a:spcPts val="6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92" name="Google Shape;92;p9"/>
          <p:cNvSpPr txBox="1">
            <a:spLocks noGrp="1"/>
          </p:cNvSpPr>
          <p:nvPr>
            <p:ph type="dt" idx="10"/>
          </p:nvPr>
        </p:nvSpPr>
        <p:spPr>
          <a:xfrm>
            <a:off x="425196" y="342900"/>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9"/>
          <p:cNvSpPr txBox="1">
            <a:spLocks noGrp="1"/>
          </p:cNvSpPr>
          <p:nvPr>
            <p:ph type="ftr" idx="11"/>
          </p:nvPr>
        </p:nvSpPr>
        <p:spPr>
          <a:xfrm>
            <a:off x="423863" y="4605814"/>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9"/>
          <p:cNvSpPr txBox="1">
            <a:spLocks noGrp="1"/>
          </p:cNvSpPr>
          <p:nvPr>
            <p:ph type="sldNum" idx="12"/>
          </p:nvPr>
        </p:nvSpPr>
        <p:spPr>
          <a:xfrm>
            <a:off x="3613001" y="4605814"/>
            <a:ext cx="610362"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95" name="Google Shape;95;p9"/>
          <p:cNvCxnSpPr/>
          <p:nvPr/>
        </p:nvCxnSpPr>
        <p:spPr>
          <a:xfrm>
            <a:off x="423863" y="4565333"/>
            <a:ext cx="3799501" cy="0"/>
          </a:xfrm>
          <a:prstGeom prst="straightConnector1">
            <a:avLst/>
          </a:prstGeom>
          <a:noFill/>
          <a:ln w="12700" cap="flat" cmpd="sng">
            <a:solidFill>
              <a:srgbClr val="A5A5A5"/>
            </a:solidFill>
            <a:prstDash val="solid"/>
            <a:miter lim="800000"/>
            <a:headEnd type="none" w="sm" len="sm"/>
            <a:tailEnd type="none" w="sm" len="sm"/>
          </a:ln>
        </p:spPr>
      </p:cxnSp>
    </p:spTree>
    <p:extLst>
      <p:ext uri="{BB962C8B-B14F-4D97-AF65-F5344CB8AC3E}">
        <p14:creationId xmlns:p14="http://schemas.microsoft.com/office/powerpoint/2010/main" val="3265686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96"/>
        <p:cNvGrpSpPr/>
        <p:nvPr/>
      </p:nvGrpSpPr>
      <p:grpSpPr>
        <a:xfrm>
          <a:off x="0" y="0"/>
          <a:ext cx="0" cy="0"/>
          <a:chOff x="0" y="0"/>
          <a:chExt cx="0" cy="0"/>
        </a:xfrm>
      </p:grpSpPr>
      <p:grpSp>
        <p:nvGrpSpPr>
          <p:cNvPr id="97" name="Google Shape;97;p10"/>
          <p:cNvGrpSpPr/>
          <p:nvPr/>
        </p:nvGrpSpPr>
        <p:grpSpPr>
          <a:xfrm>
            <a:off x="7717736" y="0"/>
            <a:ext cx="1426265" cy="5143500"/>
            <a:chOff x="10290315" y="0"/>
            <a:chExt cx="1901686" cy="6858000"/>
          </a:xfrm>
        </p:grpSpPr>
        <p:sp>
          <p:nvSpPr>
            <p:cNvPr id="98" name="Google Shape;98;p10"/>
            <p:cNvSpPr/>
            <p:nvPr/>
          </p:nvSpPr>
          <p:spPr>
            <a:xfrm>
              <a:off x="10290315" y="806362"/>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99" name="Google Shape;99;p10"/>
            <p:cNvSpPr/>
            <p:nvPr/>
          </p:nvSpPr>
          <p:spPr>
            <a:xfrm>
              <a:off x="10290315"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00" name="Google Shape;100;p10"/>
            <p:cNvSpPr/>
            <p:nvPr/>
          </p:nvSpPr>
          <p:spPr>
            <a:xfrm>
              <a:off x="11653180" y="6295093"/>
              <a:ext cx="538821" cy="562907"/>
            </a:xfrm>
            <a:custGeom>
              <a:avLst/>
              <a:gdLst/>
              <a:ahLst/>
              <a:cxnLst/>
              <a:rect l="l" t="t" r="r" b="b"/>
              <a:pathLst>
                <a:path w="538821" h="562907" extrusionOk="0">
                  <a:moveTo>
                    <a:pt x="538821" y="0"/>
                  </a:moveTo>
                  <a:lnTo>
                    <a:pt x="538821" y="562907"/>
                  </a:lnTo>
                  <a:lnTo>
                    <a:pt x="22" y="562907"/>
                  </a:lnTo>
                  <a:lnTo>
                    <a:pt x="0" y="562686"/>
                  </a:ln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01" name="Google Shape;101;p10"/>
            <p:cNvSpPr/>
            <p:nvPr/>
          </p:nvSpPr>
          <p:spPr>
            <a:xfrm>
              <a:off x="11653180" y="3552066"/>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02" name="Google Shape;102;p10"/>
            <p:cNvSpPr/>
            <p:nvPr/>
          </p:nvSpPr>
          <p:spPr>
            <a:xfrm>
              <a:off x="11653180" y="2180552"/>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03" name="Google Shape;103;p10"/>
            <p:cNvSpPr/>
            <p:nvPr/>
          </p:nvSpPr>
          <p:spPr>
            <a:xfrm>
              <a:off x="11653180" y="809039"/>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04" name="Google Shape;104;p10"/>
            <p:cNvSpPr/>
            <p:nvPr/>
          </p:nvSpPr>
          <p:spPr>
            <a:xfrm>
              <a:off x="11653180" y="0"/>
              <a:ext cx="538821" cy="562898"/>
            </a:xfrm>
            <a:custGeom>
              <a:avLst/>
              <a:gdLst/>
              <a:ahLst/>
              <a:cxnLst/>
              <a:rect l="l" t="t" r="r" b="b"/>
              <a:pathLst>
                <a:path w="538821" h="562898" extrusionOk="0">
                  <a:moveTo>
                    <a:pt x="21" y="0"/>
                  </a:moveTo>
                  <a:lnTo>
                    <a:pt x="538821" y="0"/>
                  </a:lnTo>
                  <a:lnTo>
                    <a:pt x="538821" y="562898"/>
                  </a:lnTo>
                  <a:lnTo>
                    <a:pt x="451422" y="554087"/>
                  </a:lnTo>
                  <a:cubicBezTo>
                    <a:pt x="193796" y="501369"/>
                    <a:pt x="0" y="27342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grpSp>
      <p:sp>
        <p:nvSpPr>
          <p:cNvPr id="105" name="Google Shape;105;p10"/>
          <p:cNvSpPr txBox="1">
            <a:spLocks noGrp="1"/>
          </p:cNvSpPr>
          <p:nvPr>
            <p:ph type="title"/>
          </p:nvPr>
        </p:nvSpPr>
        <p:spPr>
          <a:xfrm>
            <a:off x="423863" y="578168"/>
            <a:ext cx="5501876" cy="951738"/>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0"/>
          <p:cNvSpPr txBox="1">
            <a:spLocks noGrp="1"/>
          </p:cNvSpPr>
          <p:nvPr>
            <p:ph type="body" idx="1"/>
          </p:nvPr>
        </p:nvSpPr>
        <p:spPr>
          <a:xfrm>
            <a:off x="422138" y="1774317"/>
            <a:ext cx="3929634" cy="2546605"/>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675"/>
              </a:spcBef>
              <a:spcAft>
                <a:spcPts val="0"/>
              </a:spcAft>
              <a:buClr>
                <a:schemeClr val="dk1"/>
              </a:buClr>
              <a:buSzPts val="1800"/>
              <a:buChar char="•"/>
              <a:defRPr/>
            </a:lvl1pPr>
            <a:lvl2pPr marL="685800" lvl="1" indent="-257175" algn="l">
              <a:lnSpc>
                <a:spcPct val="100000"/>
              </a:lnSpc>
              <a:spcBef>
                <a:spcPts val="675"/>
              </a:spcBef>
              <a:spcAft>
                <a:spcPts val="0"/>
              </a:spcAft>
              <a:buClr>
                <a:schemeClr val="dk1"/>
              </a:buClr>
              <a:buSzPts val="1800"/>
              <a:buChar char="•"/>
              <a:defRPr/>
            </a:lvl2pPr>
            <a:lvl3pPr marL="1028700" lvl="2" indent="-257175" algn="l">
              <a:lnSpc>
                <a:spcPct val="100000"/>
              </a:lnSpc>
              <a:spcBef>
                <a:spcPts val="675"/>
              </a:spcBef>
              <a:spcAft>
                <a:spcPts val="0"/>
              </a:spcAft>
              <a:buClr>
                <a:schemeClr val="dk1"/>
              </a:buClr>
              <a:buSzPts val="1800"/>
              <a:buChar char="•"/>
              <a:defRPr/>
            </a:lvl3pPr>
            <a:lvl4pPr marL="1371600" lvl="3" indent="-257175" algn="l">
              <a:lnSpc>
                <a:spcPct val="100000"/>
              </a:lnSpc>
              <a:spcBef>
                <a:spcPts val="675"/>
              </a:spcBef>
              <a:spcAft>
                <a:spcPts val="0"/>
              </a:spcAft>
              <a:buClr>
                <a:schemeClr val="dk1"/>
              </a:buClr>
              <a:buSzPts val="1800"/>
              <a:buChar char="•"/>
              <a:defRPr/>
            </a:lvl4pPr>
            <a:lvl5pPr marL="1714500" lvl="4" indent="-257175" algn="l">
              <a:lnSpc>
                <a:spcPct val="100000"/>
              </a:lnSpc>
              <a:spcBef>
                <a:spcPts val="6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7" name="Google Shape;107;p10"/>
          <p:cNvSpPr txBox="1">
            <a:spLocks noGrp="1"/>
          </p:cNvSpPr>
          <p:nvPr>
            <p:ph type="body" idx="2"/>
          </p:nvPr>
        </p:nvSpPr>
        <p:spPr>
          <a:xfrm>
            <a:off x="4792229" y="1774317"/>
            <a:ext cx="3929634" cy="2546605"/>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675"/>
              </a:spcBef>
              <a:spcAft>
                <a:spcPts val="0"/>
              </a:spcAft>
              <a:buClr>
                <a:schemeClr val="dk1"/>
              </a:buClr>
              <a:buSzPts val="1800"/>
              <a:buChar char="•"/>
              <a:defRPr/>
            </a:lvl1pPr>
            <a:lvl2pPr marL="685800" lvl="1" indent="-257175" algn="l">
              <a:lnSpc>
                <a:spcPct val="100000"/>
              </a:lnSpc>
              <a:spcBef>
                <a:spcPts val="675"/>
              </a:spcBef>
              <a:spcAft>
                <a:spcPts val="0"/>
              </a:spcAft>
              <a:buClr>
                <a:schemeClr val="dk1"/>
              </a:buClr>
              <a:buSzPts val="1800"/>
              <a:buChar char="•"/>
              <a:defRPr/>
            </a:lvl2pPr>
            <a:lvl3pPr marL="1028700" lvl="2" indent="-257175" algn="l">
              <a:lnSpc>
                <a:spcPct val="100000"/>
              </a:lnSpc>
              <a:spcBef>
                <a:spcPts val="675"/>
              </a:spcBef>
              <a:spcAft>
                <a:spcPts val="0"/>
              </a:spcAft>
              <a:buClr>
                <a:schemeClr val="dk1"/>
              </a:buClr>
              <a:buSzPts val="1800"/>
              <a:buChar char="•"/>
              <a:defRPr/>
            </a:lvl3pPr>
            <a:lvl4pPr marL="1371600" lvl="3" indent="-257175" algn="l">
              <a:lnSpc>
                <a:spcPct val="100000"/>
              </a:lnSpc>
              <a:spcBef>
                <a:spcPts val="675"/>
              </a:spcBef>
              <a:spcAft>
                <a:spcPts val="0"/>
              </a:spcAft>
              <a:buClr>
                <a:schemeClr val="dk1"/>
              </a:buClr>
              <a:buSzPts val="1800"/>
              <a:buChar char="•"/>
              <a:defRPr/>
            </a:lvl4pPr>
            <a:lvl5pPr marL="1714500" lvl="4" indent="-257175" algn="l">
              <a:lnSpc>
                <a:spcPct val="100000"/>
              </a:lnSpc>
              <a:spcBef>
                <a:spcPts val="6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8" name="Google Shape;108;p10"/>
          <p:cNvSpPr txBox="1">
            <a:spLocks noGrp="1"/>
          </p:cNvSpPr>
          <p:nvPr>
            <p:ph type="dt" idx="10"/>
          </p:nvPr>
        </p:nvSpPr>
        <p:spPr>
          <a:xfrm>
            <a:off x="425196" y="342900"/>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0"/>
          <p:cNvSpPr txBox="1">
            <a:spLocks noGrp="1"/>
          </p:cNvSpPr>
          <p:nvPr>
            <p:ph type="ftr" idx="11"/>
          </p:nvPr>
        </p:nvSpPr>
        <p:spPr>
          <a:xfrm>
            <a:off x="423863" y="4605814"/>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0"/>
          <p:cNvSpPr txBox="1">
            <a:spLocks noGrp="1"/>
          </p:cNvSpPr>
          <p:nvPr>
            <p:ph type="sldNum" idx="12"/>
          </p:nvPr>
        </p:nvSpPr>
        <p:spPr>
          <a:xfrm>
            <a:off x="8107259" y="4605814"/>
            <a:ext cx="610362"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111" name="Google Shape;111;p10"/>
          <p:cNvCxnSpPr/>
          <p:nvPr/>
        </p:nvCxnSpPr>
        <p:spPr>
          <a:xfrm>
            <a:off x="423863" y="4565333"/>
            <a:ext cx="8293758" cy="0"/>
          </a:xfrm>
          <a:prstGeom prst="straightConnector1">
            <a:avLst/>
          </a:prstGeom>
          <a:noFill/>
          <a:ln w="12700" cap="flat" cmpd="sng">
            <a:solidFill>
              <a:srgbClr val="A5A5A5"/>
            </a:solidFill>
            <a:prstDash val="solid"/>
            <a:miter lim="800000"/>
            <a:headEnd type="none" w="sm" len="sm"/>
            <a:tailEnd type="none" w="sm" len="sm"/>
          </a:ln>
        </p:spPr>
      </p:cxnSp>
    </p:spTree>
    <p:extLst>
      <p:ext uri="{BB962C8B-B14F-4D97-AF65-F5344CB8AC3E}">
        <p14:creationId xmlns:p14="http://schemas.microsoft.com/office/powerpoint/2010/main" val="30501662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2"/>
        <p:cNvGrpSpPr/>
        <p:nvPr/>
      </p:nvGrpSpPr>
      <p:grpSpPr>
        <a:xfrm>
          <a:off x="0" y="0"/>
          <a:ext cx="0" cy="0"/>
          <a:chOff x="0" y="0"/>
          <a:chExt cx="0" cy="0"/>
        </a:xfrm>
      </p:grpSpPr>
      <p:grpSp>
        <p:nvGrpSpPr>
          <p:cNvPr id="113" name="Google Shape;113;p11"/>
          <p:cNvGrpSpPr/>
          <p:nvPr/>
        </p:nvGrpSpPr>
        <p:grpSpPr>
          <a:xfrm>
            <a:off x="7717736" y="0"/>
            <a:ext cx="1426265" cy="5143500"/>
            <a:chOff x="10290315" y="0"/>
            <a:chExt cx="1901686" cy="6858000"/>
          </a:xfrm>
        </p:grpSpPr>
        <p:sp>
          <p:nvSpPr>
            <p:cNvPr id="114" name="Google Shape;114;p11"/>
            <p:cNvSpPr/>
            <p:nvPr/>
          </p:nvSpPr>
          <p:spPr>
            <a:xfrm>
              <a:off x="10290315" y="806362"/>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5" name="Google Shape;115;p11"/>
            <p:cNvSpPr/>
            <p:nvPr/>
          </p:nvSpPr>
          <p:spPr>
            <a:xfrm>
              <a:off x="10290315"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6" name="Google Shape;116;p11"/>
            <p:cNvSpPr/>
            <p:nvPr/>
          </p:nvSpPr>
          <p:spPr>
            <a:xfrm>
              <a:off x="11653180" y="6295093"/>
              <a:ext cx="538821" cy="562907"/>
            </a:xfrm>
            <a:custGeom>
              <a:avLst/>
              <a:gdLst/>
              <a:ahLst/>
              <a:cxnLst/>
              <a:rect l="l" t="t" r="r" b="b"/>
              <a:pathLst>
                <a:path w="538821" h="562907" extrusionOk="0">
                  <a:moveTo>
                    <a:pt x="538821" y="0"/>
                  </a:moveTo>
                  <a:lnTo>
                    <a:pt x="538821" y="562907"/>
                  </a:lnTo>
                  <a:lnTo>
                    <a:pt x="22" y="562907"/>
                  </a:lnTo>
                  <a:lnTo>
                    <a:pt x="0" y="562686"/>
                  </a:ln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7" name="Google Shape;117;p11"/>
            <p:cNvSpPr/>
            <p:nvPr/>
          </p:nvSpPr>
          <p:spPr>
            <a:xfrm>
              <a:off x="11653180" y="3552066"/>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8" name="Google Shape;118;p11"/>
            <p:cNvSpPr/>
            <p:nvPr/>
          </p:nvSpPr>
          <p:spPr>
            <a:xfrm>
              <a:off x="11653180" y="2180552"/>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9" name="Google Shape;119;p11"/>
            <p:cNvSpPr/>
            <p:nvPr/>
          </p:nvSpPr>
          <p:spPr>
            <a:xfrm>
              <a:off x="11653180" y="809039"/>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20" name="Google Shape;120;p11"/>
            <p:cNvSpPr/>
            <p:nvPr/>
          </p:nvSpPr>
          <p:spPr>
            <a:xfrm>
              <a:off x="11653180" y="0"/>
              <a:ext cx="538821" cy="562898"/>
            </a:xfrm>
            <a:custGeom>
              <a:avLst/>
              <a:gdLst/>
              <a:ahLst/>
              <a:cxnLst/>
              <a:rect l="l" t="t" r="r" b="b"/>
              <a:pathLst>
                <a:path w="538821" h="562898" extrusionOk="0">
                  <a:moveTo>
                    <a:pt x="21" y="0"/>
                  </a:moveTo>
                  <a:lnTo>
                    <a:pt x="538821" y="0"/>
                  </a:lnTo>
                  <a:lnTo>
                    <a:pt x="538821" y="562898"/>
                  </a:lnTo>
                  <a:lnTo>
                    <a:pt x="451422" y="554087"/>
                  </a:lnTo>
                  <a:cubicBezTo>
                    <a:pt x="193796" y="501369"/>
                    <a:pt x="0" y="27342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grpSp>
      <p:sp>
        <p:nvSpPr>
          <p:cNvPr id="121" name="Google Shape;121;p11"/>
          <p:cNvSpPr txBox="1">
            <a:spLocks noGrp="1"/>
          </p:cNvSpPr>
          <p:nvPr>
            <p:ph type="title"/>
          </p:nvPr>
        </p:nvSpPr>
        <p:spPr>
          <a:xfrm>
            <a:off x="425196" y="576072"/>
            <a:ext cx="5500116" cy="953262"/>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1"/>
          <p:cNvSpPr txBox="1">
            <a:spLocks noGrp="1"/>
          </p:cNvSpPr>
          <p:nvPr>
            <p:ph type="body" idx="1"/>
          </p:nvPr>
        </p:nvSpPr>
        <p:spPr>
          <a:xfrm>
            <a:off x="421612" y="1774317"/>
            <a:ext cx="3929634" cy="617934"/>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675"/>
              </a:spcBef>
              <a:spcAft>
                <a:spcPts val="0"/>
              </a:spcAft>
              <a:buClr>
                <a:schemeClr val="dk1"/>
              </a:buClr>
              <a:buSzPts val="2400"/>
              <a:buNone/>
              <a:defRPr sz="1800" b="1"/>
            </a:lvl1pPr>
            <a:lvl2pPr marL="685800" lvl="1" indent="-171450" algn="l">
              <a:lnSpc>
                <a:spcPct val="100000"/>
              </a:lnSpc>
              <a:spcBef>
                <a:spcPts val="675"/>
              </a:spcBef>
              <a:spcAft>
                <a:spcPts val="0"/>
              </a:spcAft>
              <a:buClr>
                <a:schemeClr val="dk1"/>
              </a:buClr>
              <a:buSzPts val="2000"/>
              <a:buNone/>
              <a:defRPr sz="1500" b="1"/>
            </a:lvl2pPr>
            <a:lvl3pPr marL="1028700" lvl="2" indent="-171450" algn="l">
              <a:lnSpc>
                <a:spcPct val="100000"/>
              </a:lnSpc>
              <a:spcBef>
                <a:spcPts val="675"/>
              </a:spcBef>
              <a:spcAft>
                <a:spcPts val="0"/>
              </a:spcAft>
              <a:buClr>
                <a:schemeClr val="dk1"/>
              </a:buClr>
              <a:buSzPts val="1800"/>
              <a:buNone/>
              <a:defRPr sz="1350" b="1"/>
            </a:lvl3pPr>
            <a:lvl4pPr marL="1371600" lvl="3" indent="-171450" algn="l">
              <a:lnSpc>
                <a:spcPct val="100000"/>
              </a:lnSpc>
              <a:spcBef>
                <a:spcPts val="675"/>
              </a:spcBef>
              <a:spcAft>
                <a:spcPts val="0"/>
              </a:spcAft>
              <a:buClr>
                <a:schemeClr val="dk1"/>
              </a:buClr>
              <a:buSzPts val="1600"/>
              <a:buNone/>
              <a:defRPr sz="1200" b="1"/>
            </a:lvl4pPr>
            <a:lvl5pPr marL="1714500" lvl="4" indent="-171450" algn="l">
              <a:lnSpc>
                <a:spcPct val="100000"/>
              </a:lnSpc>
              <a:spcBef>
                <a:spcPts val="6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123" name="Google Shape;123;p11"/>
          <p:cNvSpPr txBox="1">
            <a:spLocks noGrp="1"/>
          </p:cNvSpPr>
          <p:nvPr>
            <p:ph type="body" idx="2"/>
          </p:nvPr>
        </p:nvSpPr>
        <p:spPr>
          <a:xfrm>
            <a:off x="421612" y="2392251"/>
            <a:ext cx="3929634" cy="1928668"/>
          </a:xfrm>
          <a:prstGeom prst="rect">
            <a:avLst/>
          </a:prstGeom>
          <a:noFill/>
          <a:ln>
            <a:noFill/>
          </a:ln>
        </p:spPr>
        <p:txBody>
          <a:bodyPr spcFirstLastPara="1" wrap="square" lIns="91425" tIns="45700" rIns="91425" bIns="45700" anchor="t" anchorCtr="0">
            <a:normAutofit/>
          </a:bodyPr>
          <a:lstStyle>
            <a:lvl1pPr marL="342900" lvl="0" indent="-266700" algn="l">
              <a:lnSpc>
                <a:spcPct val="100000"/>
              </a:lnSpc>
              <a:spcBef>
                <a:spcPts val="675"/>
              </a:spcBef>
              <a:spcAft>
                <a:spcPts val="0"/>
              </a:spcAft>
              <a:buClr>
                <a:schemeClr val="dk1"/>
              </a:buClr>
              <a:buSzPts val="2000"/>
              <a:buChar char="•"/>
              <a:defRPr sz="1500"/>
            </a:lvl1pPr>
            <a:lvl2pPr marL="685800" lvl="1" indent="-257175" algn="l">
              <a:lnSpc>
                <a:spcPct val="100000"/>
              </a:lnSpc>
              <a:spcBef>
                <a:spcPts val="675"/>
              </a:spcBef>
              <a:spcAft>
                <a:spcPts val="0"/>
              </a:spcAft>
              <a:buClr>
                <a:schemeClr val="dk1"/>
              </a:buClr>
              <a:buSzPts val="1800"/>
              <a:buChar char="•"/>
              <a:defRPr sz="1350"/>
            </a:lvl2pPr>
            <a:lvl3pPr marL="1028700" lvl="2" indent="-247650" algn="l">
              <a:lnSpc>
                <a:spcPct val="100000"/>
              </a:lnSpc>
              <a:spcBef>
                <a:spcPts val="675"/>
              </a:spcBef>
              <a:spcAft>
                <a:spcPts val="0"/>
              </a:spcAft>
              <a:buClr>
                <a:schemeClr val="dk1"/>
              </a:buClr>
              <a:buSzPts val="1600"/>
              <a:buChar char="•"/>
              <a:defRPr sz="1200"/>
            </a:lvl3pPr>
            <a:lvl4pPr marL="1371600" lvl="3" indent="-238125" algn="l">
              <a:lnSpc>
                <a:spcPct val="100000"/>
              </a:lnSpc>
              <a:spcBef>
                <a:spcPts val="675"/>
              </a:spcBef>
              <a:spcAft>
                <a:spcPts val="0"/>
              </a:spcAft>
              <a:buClr>
                <a:schemeClr val="dk1"/>
              </a:buClr>
              <a:buSzPts val="1400"/>
              <a:buChar char="•"/>
              <a:defRPr sz="1050"/>
            </a:lvl4pPr>
            <a:lvl5pPr marL="1714500" lvl="4" indent="-238125" algn="l">
              <a:lnSpc>
                <a:spcPct val="100000"/>
              </a:lnSpc>
              <a:spcBef>
                <a:spcPts val="675"/>
              </a:spcBef>
              <a:spcAft>
                <a:spcPts val="0"/>
              </a:spcAft>
              <a:buClr>
                <a:schemeClr val="dk1"/>
              </a:buClr>
              <a:buSzPts val="1400"/>
              <a:buChar char="•"/>
              <a:defRPr sz="10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24" name="Google Shape;124;p11"/>
          <p:cNvSpPr txBox="1">
            <a:spLocks noGrp="1"/>
          </p:cNvSpPr>
          <p:nvPr>
            <p:ph type="body" idx="3"/>
          </p:nvPr>
        </p:nvSpPr>
        <p:spPr>
          <a:xfrm>
            <a:off x="4787300" y="1774317"/>
            <a:ext cx="3929634" cy="617934"/>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675"/>
              </a:spcBef>
              <a:spcAft>
                <a:spcPts val="0"/>
              </a:spcAft>
              <a:buClr>
                <a:schemeClr val="dk1"/>
              </a:buClr>
              <a:buSzPts val="2400"/>
              <a:buNone/>
              <a:defRPr sz="1800" b="1"/>
            </a:lvl1pPr>
            <a:lvl2pPr marL="685800" lvl="1" indent="-171450" algn="l">
              <a:lnSpc>
                <a:spcPct val="100000"/>
              </a:lnSpc>
              <a:spcBef>
                <a:spcPts val="675"/>
              </a:spcBef>
              <a:spcAft>
                <a:spcPts val="0"/>
              </a:spcAft>
              <a:buClr>
                <a:schemeClr val="dk1"/>
              </a:buClr>
              <a:buSzPts val="2000"/>
              <a:buNone/>
              <a:defRPr sz="1500" b="1"/>
            </a:lvl2pPr>
            <a:lvl3pPr marL="1028700" lvl="2" indent="-171450" algn="l">
              <a:lnSpc>
                <a:spcPct val="100000"/>
              </a:lnSpc>
              <a:spcBef>
                <a:spcPts val="675"/>
              </a:spcBef>
              <a:spcAft>
                <a:spcPts val="0"/>
              </a:spcAft>
              <a:buClr>
                <a:schemeClr val="dk1"/>
              </a:buClr>
              <a:buSzPts val="1800"/>
              <a:buNone/>
              <a:defRPr sz="1350" b="1"/>
            </a:lvl3pPr>
            <a:lvl4pPr marL="1371600" lvl="3" indent="-171450" algn="l">
              <a:lnSpc>
                <a:spcPct val="100000"/>
              </a:lnSpc>
              <a:spcBef>
                <a:spcPts val="675"/>
              </a:spcBef>
              <a:spcAft>
                <a:spcPts val="0"/>
              </a:spcAft>
              <a:buClr>
                <a:schemeClr val="dk1"/>
              </a:buClr>
              <a:buSzPts val="1600"/>
              <a:buNone/>
              <a:defRPr sz="1200" b="1"/>
            </a:lvl4pPr>
            <a:lvl5pPr marL="1714500" lvl="4" indent="-171450" algn="l">
              <a:lnSpc>
                <a:spcPct val="100000"/>
              </a:lnSpc>
              <a:spcBef>
                <a:spcPts val="6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125" name="Google Shape;125;p11"/>
          <p:cNvSpPr txBox="1">
            <a:spLocks noGrp="1"/>
          </p:cNvSpPr>
          <p:nvPr>
            <p:ph type="body" idx="4"/>
          </p:nvPr>
        </p:nvSpPr>
        <p:spPr>
          <a:xfrm>
            <a:off x="4787300" y="2392251"/>
            <a:ext cx="3929634" cy="1928668"/>
          </a:xfrm>
          <a:prstGeom prst="rect">
            <a:avLst/>
          </a:prstGeom>
          <a:noFill/>
          <a:ln>
            <a:noFill/>
          </a:ln>
        </p:spPr>
        <p:txBody>
          <a:bodyPr spcFirstLastPara="1" wrap="square" lIns="91425" tIns="45700" rIns="91425" bIns="45700" anchor="t" anchorCtr="0">
            <a:normAutofit/>
          </a:bodyPr>
          <a:lstStyle>
            <a:lvl1pPr marL="342900" lvl="0" indent="-266700" algn="l">
              <a:lnSpc>
                <a:spcPct val="100000"/>
              </a:lnSpc>
              <a:spcBef>
                <a:spcPts val="675"/>
              </a:spcBef>
              <a:spcAft>
                <a:spcPts val="0"/>
              </a:spcAft>
              <a:buClr>
                <a:schemeClr val="dk1"/>
              </a:buClr>
              <a:buSzPts val="2000"/>
              <a:buChar char="•"/>
              <a:defRPr sz="1500"/>
            </a:lvl1pPr>
            <a:lvl2pPr marL="685800" lvl="1" indent="-257175" algn="l">
              <a:lnSpc>
                <a:spcPct val="100000"/>
              </a:lnSpc>
              <a:spcBef>
                <a:spcPts val="675"/>
              </a:spcBef>
              <a:spcAft>
                <a:spcPts val="0"/>
              </a:spcAft>
              <a:buClr>
                <a:schemeClr val="dk1"/>
              </a:buClr>
              <a:buSzPts val="1800"/>
              <a:buChar char="•"/>
              <a:defRPr sz="1350"/>
            </a:lvl2pPr>
            <a:lvl3pPr marL="1028700" lvl="2" indent="-247650" algn="l">
              <a:lnSpc>
                <a:spcPct val="100000"/>
              </a:lnSpc>
              <a:spcBef>
                <a:spcPts val="675"/>
              </a:spcBef>
              <a:spcAft>
                <a:spcPts val="0"/>
              </a:spcAft>
              <a:buClr>
                <a:schemeClr val="dk1"/>
              </a:buClr>
              <a:buSzPts val="1600"/>
              <a:buChar char="•"/>
              <a:defRPr sz="1200"/>
            </a:lvl3pPr>
            <a:lvl4pPr marL="1371600" lvl="3" indent="-238125" algn="l">
              <a:lnSpc>
                <a:spcPct val="100000"/>
              </a:lnSpc>
              <a:spcBef>
                <a:spcPts val="675"/>
              </a:spcBef>
              <a:spcAft>
                <a:spcPts val="0"/>
              </a:spcAft>
              <a:buClr>
                <a:schemeClr val="dk1"/>
              </a:buClr>
              <a:buSzPts val="1400"/>
              <a:buChar char="•"/>
              <a:defRPr sz="1050"/>
            </a:lvl4pPr>
            <a:lvl5pPr marL="1714500" lvl="4" indent="-238125" algn="l">
              <a:lnSpc>
                <a:spcPct val="100000"/>
              </a:lnSpc>
              <a:spcBef>
                <a:spcPts val="675"/>
              </a:spcBef>
              <a:spcAft>
                <a:spcPts val="0"/>
              </a:spcAft>
              <a:buClr>
                <a:schemeClr val="dk1"/>
              </a:buClr>
              <a:buSzPts val="1400"/>
              <a:buChar char="•"/>
              <a:defRPr sz="105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26" name="Google Shape;126;p11"/>
          <p:cNvSpPr txBox="1">
            <a:spLocks noGrp="1"/>
          </p:cNvSpPr>
          <p:nvPr>
            <p:ph type="dt" idx="10"/>
          </p:nvPr>
        </p:nvSpPr>
        <p:spPr>
          <a:xfrm>
            <a:off x="425196" y="342900"/>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1"/>
          <p:cNvSpPr txBox="1">
            <a:spLocks noGrp="1"/>
          </p:cNvSpPr>
          <p:nvPr>
            <p:ph type="ftr" idx="11"/>
          </p:nvPr>
        </p:nvSpPr>
        <p:spPr>
          <a:xfrm>
            <a:off x="423863" y="4605814"/>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1"/>
          <p:cNvSpPr txBox="1">
            <a:spLocks noGrp="1"/>
          </p:cNvSpPr>
          <p:nvPr>
            <p:ph type="sldNum" idx="12"/>
          </p:nvPr>
        </p:nvSpPr>
        <p:spPr>
          <a:xfrm>
            <a:off x="8107259" y="4605814"/>
            <a:ext cx="610362"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129" name="Google Shape;129;p11"/>
          <p:cNvCxnSpPr/>
          <p:nvPr/>
        </p:nvCxnSpPr>
        <p:spPr>
          <a:xfrm>
            <a:off x="423863" y="4565333"/>
            <a:ext cx="8293758" cy="0"/>
          </a:xfrm>
          <a:prstGeom prst="straightConnector1">
            <a:avLst/>
          </a:prstGeom>
          <a:noFill/>
          <a:ln w="12700" cap="flat" cmpd="sng">
            <a:solidFill>
              <a:srgbClr val="A5A5A5"/>
            </a:solidFill>
            <a:prstDash val="solid"/>
            <a:miter lim="800000"/>
            <a:headEnd type="none" w="sm" len="sm"/>
            <a:tailEnd type="none" w="sm" len="sm"/>
          </a:ln>
        </p:spPr>
      </p:cxnSp>
    </p:spTree>
    <p:extLst>
      <p:ext uri="{BB962C8B-B14F-4D97-AF65-F5344CB8AC3E}">
        <p14:creationId xmlns:p14="http://schemas.microsoft.com/office/powerpoint/2010/main" val="1899498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 name="Google Shape;27;p4"/>
          <p:cNvSpPr txBox="1">
            <a:spLocks noGrp="1"/>
          </p:cNvSpPr>
          <p:nvPr>
            <p:ph type="body" idx="1"/>
          </p:nvPr>
        </p:nvSpPr>
        <p:spPr>
          <a:xfrm>
            <a:off x="720000" y="1480325"/>
            <a:ext cx="4984500" cy="2795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28" name="Google Shape;28;p4"/>
          <p:cNvGrpSpPr/>
          <p:nvPr/>
        </p:nvGrpSpPr>
        <p:grpSpPr>
          <a:xfrm rot="10800000" flipH="1">
            <a:off x="217150" y="0"/>
            <a:ext cx="8709725" cy="5128200"/>
            <a:chOff x="217150" y="0"/>
            <a:chExt cx="8709725" cy="5128200"/>
          </a:xfrm>
        </p:grpSpPr>
        <p:cxnSp>
          <p:nvCxnSpPr>
            <p:cNvPr id="29" name="Google Shape;29;p4"/>
            <p:cNvCxnSpPr/>
            <p:nvPr/>
          </p:nvCxnSpPr>
          <p:spPr>
            <a:xfrm>
              <a:off x="358138" y="0"/>
              <a:ext cx="0" cy="5128200"/>
            </a:xfrm>
            <a:prstGeom prst="straightConnector1">
              <a:avLst/>
            </a:prstGeom>
            <a:noFill/>
            <a:ln w="9525" cap="flat" cmpd="sng">
              <a:solidFill>
                <a:schemeClr val="dk2"/>
              </a:solidFill>
              <a:prstDash val="solid"/>
              <a:round/>
              <a:headEnd type="none" w="med" len="med"/>
              <a:tailEnd type="none" w="med" len="med"/>
            </a:ln>
          </p:spPr>
        </p:cxnSp>
        <p:cxnSp>
          <p:nvCxnSpPr>
            <p:cNvPr id="30" name="Google Shape;30;p4"/>
            <p:cNvCxnSpPr/>
            <p:nvPr/>
          </p:nvCxnSpPr>
          <p:spPr>
            <a:xfrm>
              <a:off x="8785863" y="0"/>
              <a:ext cx="0" cy="5128200"/>
            </a:xfrm>
            <a:prstGeom prst="straightConnector1">
              <a:avLst/>
            </a:prstGeom>
            <a:noFill/>
            <a:ln w="9525" cap="flat" cmpd="sng">
              <a:solidFill>
                <a:schemeClr val="dk2"/>
              </a:solidFill>
              <a:prstDash val="solid"/>
              <a:round/>
              <a:headEnd type="none" w="med" len="med"/>
              <a:tailEnd type="none" w="med" len="med"/>
            </a:ln>
          </p:spPr>
        </p:cxnSp>
        <p:sp>
          <p:nvSpPr>
            <p:cNvPr id="31" name="Google Shape;31;p4"/>
            <p:cNvSpPr/>
            <p:nvPr/>
          </p:nvSpPr>
          <p:spPr>
            <a:xfrm>
              <a:off x="8644875" y="44630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32" name="Google Shape;32;p4"/>
            <p:cNvSpPr/>
            <p:nvPr/>
          </p:nvSpPr>
          <p:spPr>
            <a:xfrm>
              <a:off x="217150" y="3985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0"/>
        <p:cNvGrpSpPr/>
        <p:nvPr/>
      </p:nvGrpSpPr>
      <p:grpSpPr>
        <a:xfrm>
          <a:off x="0" y="0"/>
          <a:ext cx="0" cy="0"/>
          <a:chOff x="0" y="0"/>
          <a:chExt cx="0" cy="0"/>
        </a:xfrm>
      </p:grpSpPr>
      <p:grpSp>
        <p:nvGrpSpPr>
          <p:cNvPr id="131" name="Google Shape;131;p12"/>
          <p:cNvGrpSpPr/>
          <p:nvPr/>
        </p:nvGrpSpPr>
        <p:grpSpPr>
          <a:xfrm>
            <a:off x="7717736" y="0"/>
            <a:ext cx="1426265" cy="5143500"/>
            <a:chOff x="10290315" y="0"/>
            <a:chExt cx="1901686" cy="6858000"/>
          </a:xfrm>
        </p:grpSpPr>
        <p:sp>
          <p:nvSpPr>
            <p:cNvPr id="132" name="Google Shape;132;p12"/>
            <p:cNvSpPr/>
            <p:nvPr/>
          </p:nvSpPr>
          <p:spPr>
            <a:xfrm>
              <a:off x="10290315" y="806362"/>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33" name="Google Shape;133;p12"/>
            <p:cNvSpPr/>
            <p:nvPr/>
          </p:nvSpPr>
          <p:spPr>
            <a:xfrm>
              <a:off x="10290315"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34" name="Google Shape;134;p12"/>
            <p:cNvSpPr/>
            <p:nvPr/>
          </p:nvSpPr>
          <p:spPr>
            <a:xfrm>
              <a:off x="11653180" y="6295093"/>
              <a:ext cx="538821" cy="562907"/>
            </a:xfrm>
            <a:custGeom>
              <a:avLst/>
              <a:gdLst/>
              <a:ahLst/>
              <a:cxnLst/>
              <a:rect l="l" t="t" r="r" b="b"/>
              <a:pathLst>
                <a:path w="538821" h="562907" extrusionOk="0">
                  <a:moveTo>
                    <a:pt x="538821" y="0"/>
                  </a:moveTo>
                  <a:lnTo>
                    <a:pt x="538821" y="562907"/>
                  </a:lnTo>
                  <a:lnTo>
                    <a:pt x="22" y="562907"/>
                  </a:lnTo>
                  <a:lnTo>
                    <a:pt x="0" y="562686"/>
                  </a:ln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35" name="Google Shape;135;p12"/>
            <p:cNvSpPr/>
            <p:nvPr/>
          </p:nvSpPr>
          <p:spPr>
            <a:xfrm>
              <a:off x="11653180" y="3552066"/>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36" name="Google Shape;136;p12"/>
            <p:cNvSpPr/>
            <p:nvPr/>
          </p:nvSpPr>
          <p:spPr>
            <a:xfrm>
              <a:off x="11653180" y="2180552"/>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37" name="Google Shape;137;p12"/>
            <p:cNvSpPr/>
            <p:nvPr/>
          </p:nvSpPr>
          <p:spPr>
            <a:xfrm>
              <a:off x="11653180" y="809039"/>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38" name="Google Shape;138;p12"/>
            <p:cNvSpPr/>
            <p:nvPr/>
          </p:nvSpPr>
          <p:spPr>
            <a:xfrm>
              <a:off x="11653180" y="0"/>
              <a:ext cx="538821" cy="562898"/>
            </a:xfrm>
            <a:custGeom>
              <a:avLst/>
              <a:gdLst/>
              <a:ahLst/>
              <a:cxnLst/>
              <a:rect l="l" t="t" r="r" b="b"/>
              <a:pathLst>
                <a:path w="538821" h="562898" extrusionOk="0">
                  <a:moveTo>
                    <a:pt x="21" y="0"/>
                  </a:moveTo>
                  <a:lnTo>
                    <a:pt x="538821" y="0"/>
                  </a:lnTo>
                  <a:lnTo>
                    <a:pt x="538821" y="562898"/>
                  </a:lnTo>
                  <a:lnTo>
                    <a:pt x="451422" y="554087"/>
                  </a:lnTo>
                  <a:cubicBezTo>
                    <a:pt x="193796" y="501369"/>
                    <a:pt x="0" y="27342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grpSp>
      <p:sp>
        <p:nvSpPr>
          <p:cNvPr id="139" name="Google Shape;139;p12"/>
          <p:cNvSpPr txBox="1">
            <a:spLocks noGrp="1"/>
          </p:cNvSpPr>
          <p:nvPr>
            <p:ph type="title"/>
          </p:nvPr>
        </p:nvSpPr>
        <p:spPr>
          <a:xfrm>
            <a:off x="423863" y="578168"/>
            <a:ext cx="5501876" cy="951738"/>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12"/>
          <p:cNvSpPr txBox="1">
            <a:spLocks noGrp="1"/>
          </p:cNvSpPr>
          <p:nvPr>
            <p:ph type="dt" idx="10"/>
          </p:nvPr>
        </p:nvSpPr>
        <p:spPr>
          <a:xfrm>
            <a:off x="425196" y="342900"/>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2"/>
          <p:cNvSpPr txBox="1">
            <a:spLocks noGrp="1"/>
          </p:cNvSpPr>
          <p:nvPr>
            <p:ph type="ftr" idx="11"/>
          </p:nvPr>
        </p:nvSpPr>
        <p:spPr>
          <a:xfrm>
            <a:off x="423863" y="4605814"/>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2"/>
          <p:cNvSpPr txBox="1">
            <a:spLocks noGrp="1"/>
          </p:cNvSpPr>
          <p:nvPr>
            <p:ph type="sldNum" idx="12"/>
          </p:nvPr>
        </p:nvSpPr>
        <p:spPr>
          <a:xfrm>
            <a:off x="8107259" y="4605814"/>
            <a:ext cx="610362"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143" name="Google Shape;143;p12"/>
          <p:cNvCxnSpPr/>
          <p:nvPr/>
        </p:nvCxnSpPr>
        <p:spPr>
          <a:xfrm>
            <a:off x="423863" y="4565333"/>
            <a:ext cx="8293758" cy="0"/>
          </a:xfrm>
          <a:prstGeom prst="straightConnector1">
            <a:avLst/>
          </a:prstGeom>
          <a:noFill/>
          <a:ln w="12700" cap="flat" cmpd="sng">
            <a:solidFill>
              <a:srgbClr val="A5A5A5"/>
            </a:solidFill>
            <a:prstDash val="solid"/>
            <a:miter lim="800000"/>
            <a:headEnd type="none" w="sm" len="sm"/>
            <a:tailEnd type="none" w="sm" len="sm"/>
          </a:ln>
        </p:spPr>
      </p:cxnSp>
    </p:spTree>
    <p:extLst>
      <p:ext uri="{BB962C8B-B14F-4D97-AF65-F5344CB8AC3E}">
        <p14:creationId xmlns:p14="http://schemas.microsoft.com/office/powerpoint/2010/main" val="4083447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
        <p:cNvGrpSpPr/>
        <p:nvPr/>
      </p:nvGrpSpPr>
      <p:grpSpPr>
        <a:xfrm>
          <a:off x="0" y="0"/>
          <a:ext cx="0" cy="0"/>
          <a:chOff x="0" y="0"/>
          <a:chExt cx="0" cy="0"/>
        </a:xfrm>
      </p:grpSpPr>
      <p:sp>
        <p:nvSpPr>
          <p:cNvPr id="145" name="Google Shape;145;p13"/>
          <p:cNvSpPr txBox="1">
            <a:spLocks noGrp="1"/>
          </p:cNvSpPr>
          <p:nvPr>
            <p:ph type="dt" idx="10"/>
          </p:nvPr>
        </p:nvSpPr>
        <p:spPr>
          <a:xfrm>
            <a:off x="425196" y="342900"/>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3"/>
          <p:cNvSpPr txBox="1">
            <a:spLocks noGrp="1"/>
          </p:cNvSpPr>
          <p:nvPr>
            <p:ph type="ftr" idx="11"/>
          </p:nvPr>
        </p:nvSpPr>
        <p:spPr>
          <a:xfrm>
            <a:off x="423863" y="4605814"/>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3"/>
          <p:cNvSpPr txBox="1">
            <a:spLocks noGrp="1"/>
          </p:cNvSpPr>
          <p:nvPr>
            <p:ph type="sldNum" idx="12"/>
          </p:nvPr>
        </p:nvSpPr>
        <p:spPr>
          <a:xfrm>
            <a:off x="8107259" y="4605814"/>
            <a:ext cx="610362"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894350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48"/>
        <p:cNvGrpSpPr/>
        <p:nvPr/>
      </p:nvGrpSpPr>
      <p:grpSpPr>
        <a:xfrm>
          <a:off x="0" y="0"/>
          <a:ext cx="0" cy="0"/>
          <a:chOff x="0" y="0"/>
          <a:chExt cx="0" cy="0"/>
        </a:xfrm>
      </p:grpSpPr>
      <p:grpSp>
        <p:nvGrpSpPr>
          <p:cNvPr id="149" name="Google Shape;149;p14"/>
          <p:cNvGrpSpPr/>
          <p:nvPr/>
        </p:nvGrpSpPr>
        <p:grpSpPr>
          <a:xfrm>
            <a:off x="7717736" y="0"/>
            <a:ext cx="1426265" cy="5143500"/>
            <a:chOff x="10290315" y="0"/>
            <a:chExt cx="1901686" cy="6858000"/>
          </a:xfrm>
        </p:grpSpPr>
        <p:sp>
          <p:nvSpPr>
            <p:cNvPr id="150" name="Google Shape;150;p14"/>
            <p:cNvSpPr/>
            <p:nvPr/>
          </p:nvSpPr>
          <p:spPr>
            <a:xfrm>
              <a:off x="10290315"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51" name="Google Shape;151;p14"/>
            <p:cNvSpPr/>
            <p:nvPr/>
          </p:nvSpPr>
          <p:spPr>
            <a:xfrm>
              <a:off x="11653180" y="6295093"/>
              <a:ext cx="538821" cy="562907"/>
            </a:xfrm>
            <a:custGeom>
              <a:avLst/>
              <a:gdLst/>
              <a:ahLst/>
              <a:cxnLst/>
              <a:rect l="l" t="t" r="r" b="b"/>
              <a:pathLst>
                <a:path w="538821" h="562907" extrusionOk="0">
                  <a:moveTo>
                    <a:pt x="538821" y="0"/>
                  </a:moveTo>
                  <a:lnTo>
                    <a:pt x="538821" y="562907"/>
                  </a:lnTo>
                  <a:lnTo>
                    <a:pt x="22" y="562907"/>
                  </a:lnTo>
                  <a:lnTo>
                    <a:pt x="0" y="562686"/>
                  </a:ln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52" name="Google Shape;152;p14"/>
            <p:cNvSpPr/>
            <p:nvPr/>
          </p:nvSpPr>
          <p:spPr>
            <a:xfrm>
              <a:off x="11653180" y="3552066"/>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53" name="Google Shape;153;p14"/>
            <p:cNvSpPr/>
            <p:nvPr/>
          </p:nvSpPr>
          <p:spPr>
            <a:xfrm>
              <a:off x="11653180" y="2180552"/>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54" name="Google Shape;154;p14"/>
            <p:cNvSpPr/>
            <p:nvPr/>
          </p:nvSpPr>
          <p:spPr>
            <a:xfrm>
              <a:off x="11653180" y="809039"/>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55" name="Google Shape;155;p14"/>
            <p:cNvSpPr/>
            <p:nvPr/>
          </p:nvSpPr>
          <p:spPr>
            <a:xfrm>
              <a:off x="11653180" y="0"/>
              <a:ext cx="538821" cy="562898"/>
            </a:xfrm>
            <a:custGeom>
              <a:avLst/>
              <a:gdLst/>
              <a:ahLst/>
              <a:cxnLst/>
              <a:rect l="l" t="t" r="r" b="b"/>
              <a:pathLst>
                <a:path w="538821" h="562898" extrusionOk="0">
                  <a:moveTo>
                    <a:pt x="21" y="0"/>
                  </a:moveTo>
                  <a:lnTo>
                    <a:pt x="538821" y="0"/>
                  </a:lnTo>
                  <a:lnTo>
                    <a:pt x="538821" y="562898"/>
                  </a:lnTo>
                  <a:lnTo>
                    <a:pt x="451422" y="554087"/>
                  </a:lnTo>
                  <a:cubicBezTo>
                    <a:pt x="193796" y="501369"/>
                    <a:pt x="0" y="27342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grpSp>
      <p:sp>
        <p:nvSpPr>
          <p:cNvPr id="156" name="Google Shape;156;p14"/>
          <p:cNvSpPr txBox="1">
            <a:spLocks noGrp="1"/>
          </p:cNvSpPr>
          <p:nvPr>
            <p:ph type="title"/>
          </p:nvPr>
        </p:nvSpPr>
        <p:spPr>
          <a:xfrm>
            <a:off x="423863" y="573730"/>
            <a:ext cx="2707487" cy="1046282"/>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32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14"/>
          <p:cNvSpPr txBox="1">
            <a:spLocks noGrp="1"/>
          </p:cNvSpPr>
          <p:nvPr>
            <p:ph type="body" idx="1"/>
          </p:nvPr>
        </p:nvSpPr>
        <p:spPr>
          <a:xfrm>
            <a:off x="3828624" y="578167"/>
            <a:ext cx="4584388" cy="3600428"/>
          </a:xfrm>
          <a:prstGeom prst="rect">
            <a:avLst/>
          </a:prstGeom>
          <a:noFill/>
          <a:ln>
            <a:noFill/>
          </a:ln>
        </p:spPr>
        <p:txBody>
          <a:bodyPr spcFirstLastPara="1" wrap="square" lIns="91425" tIns="45700" rIns="91425" bIns="45700" anchor="t" anchorCtr="0">
            <a:normAutofit/>
          </a:bodyPr>
          <a:lstStyle>
            <a:lvl1pPr marL="342900" lvl="0" indent="-304800" algn="l">
              <a:lnSpc>
                <a:spcPct val="100000"/>
              </a:lnSpc>
              <a:spcBef>
                <a:spcPts val="675"/>
              </a:spcBef>
              <a:spcAft>
                <a:spcPts val="0"/>
              </a:spcAft>
              <a:buClr>
                <a:schemeClr val="dk1"/>
              </a:buClr>
              <a:buSzPts val="2800"/>
              <a:buChar char="•"/>
              <a:defRPr sz="2100"/>
            </a:lvl1pPr>
            <a:lvl2pPr marL="685800" lvl="1" indent="-285750" algn="l">
              <a:lnSpc>
                <a:spcPct val="100000"/>
              </a:lnSpc>
              <a:spcBef>
                <a:spcPts val="675"/>
              </a:spcBef>
              <a:spcAft>
                <a:spcPts val="0"/>
              </a:spcAft>
              <a:buClr>
                <a:schemeClr val="dk1"/>
              </a:buClr>
              <a:buSzPts val="2400"/>
              <a:buChar char="•"/>
              <a:defRPr sz="1800"/>
            </a:lvl2pPr>
            <a:lvl3pPr marL="1028700" lvl="2" indent="-266700" algn="l">
              <a:lnSpc>
                <a:spcPct val="100000"/>
              </a:lnSpc>
              <a:spcBef>
                <a:spcPts val="675"/>
              </a:spcBef>
              <a:spcAft>
                <a:spcPts val="0"/>
              </a:spcAft>
              <a:buClr>
                <a:schemeClr val="dk1"/>
              </a:buClr>
              <a:buSzPts val="2000"/>
              <a:buChar char="•"/>
              <a:defRPr sz="1500"/>
            </a:lvl3pPr>
            <a:lvl4pPr marL="1371600" lvl="3" indent="-257175" algn="l">
              <a:lnSpc>
                <a:spcPct val="100000"/>
              </a:lnSpc>
              <a:spcBef>
                <a:spcPts val="675"/>
              </a:spcBef>
              <a:spcAft>
                <a:spcPts val="0"/>
              </a:spcAft>
              <a:buClr>
                <a:schemeClr val="dk1"/>
              </a:buClr>
              <a:buSzPts val="1800"/>
              <a:buChar char="•"/>
              <a:defRPr sz="1350"/>
            </a:lvl4pPr>
            <a:lvl5pPr marL="1714500" lvl="4" indent="-247650" algn="l">
              <a:lnSpc>
                <a:spcPct val="100000"/>
              </a:lnSpc>
              <a:spcBef>
                <a:spcPts val="675"/>
              </a:spcBef>
              <a:spcAft>
                <a:spcPts val="0"/>
              </a:spcAft>
              <a:buClr>
                <a:schemeClr val="dk1"/>
              </a:buClr>
              <a:buSzPts val="1600"/>
              <a:buChar char="•"/>
              <a:defRPr sz="12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158" name="Google Shape;158;p14"/>
          <p:cNvSpPr txBox="1">
            <a:spLocks noGrp="1"/>
          </p:cNvSpPr>
          <p:nvPr>
            <p:ph type="body" idx="2"/>
          </p:nvPr>
        </p:nvSpPr>
        <p:spPr>
          <a:xfrm>
            <a:off x="423863" y="1620012"/>
            <a:ext cx="2707487" cy="2781729"/>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675"/>
              </a:spcBef>
              <a:spcAft>
                <a:spcPts val="0"/>
              </a:spcAft>
              <a:buClr>
                <a:schemeClr val="dk1"/>
              </a:buClr>
              <a:buSzPts val="1600"/>
              <a:buNone/>
              <a:defRPr sz="1200"/>
            </a:lvl1pPr>
            <a:lvl2pPr marL="685800" lvl="1" indent="-171450" algn="l">
              <a:lnSpc>
                <a:spcPct val="100000"/>
              </a:lnSpc>
              <a:spcBef>
                <a:spcPts val="675"/>
              </a:spcBef>
              <a:spcAft>
                <a:spcPts val="0"/>
              </a:spcAft>
              <a:buClr>
                <a:schemeClr val="dk1"/>
              </a:buClr>
              <a:buSzPts val="1400"/>
              <a:buNone/>
              <a:defRPr sz="1050"/>
            </a:lvl2pPr>
            <a:lvl3pPr marL="1028700" lvl="2" indent="-171450" algn="l">
              <a:lnSpc>
                <a:spcPct val="100000"/>
              </a:lnSpc>
              <a:spcBef>
                <a:spcPts val="675"/>
              </a:spcBef>
              <a:spcAft>
                <a:spcPts val="0"/>
              </a:spcAft>
              <a:buClr>
                <a:schemeClr val="dk1"/>
              </a:buClr>
              <a:buSzPts val="1200"/>
              <a:buNone/>
              <a:defRPr sz="900"/>
            </a:lvl3pPr>
            <a:lvl4pPr marL="1371600" lvl="3" indent="-171450" algn="l">
              <a:lnSpc>
                <a:spcPct val="100000"/>
              </a:lnSpc>
              <a:spcBef>
                <a:spcPts val="675"/>
              </a:spcBef>
              <a:spcAft>
                <a:spcPts val="0"/>
              </a:spcAft>
              <a:buClr>
                <a:schemeClr val="dk1"/>
              </a:buClr>
              <a:buSzPts val="1000"/>
              <a:buNone/>
              <a:defRPr sz="750"/>
            </a:lvl4pPr>
            <a:lvl5pPr marL="1714500" lvl="4" indent="-171450" algn="l">
              <a:lnSpc>
                <a:spcPct val="100000"/>
              </a:lnSpc>
              <a:spcBef>
                <a:spcPts val="6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59" name="Google Shape;159;p14"/>
          <p:cNvSpPr txBox="1">
            <a:spLocks noGrp="1"/>
          </p:cNvSpPr>
          <p:nvPr>
            <p:ph type="dt" idx="10"/>
          </p:nvPr>
        </p:nvSpPr>
        <p:spPr>
          <a:xfrm>
            <a:off x="425196" y="342900"/>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14"/>
          <p:cNvSpPr txBox="1">
            <a:spLocks noGrp="1"/>
          </p:cNvSpPr>
          <p:nvPr>
            <p:ph type="ftr" idx="11"/>
          </p:nvPr>
        </p:nvSpPr>
        <p:spPr>
          <a:xfrm>
            <a:off x="423863" y="4605814"/>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14"/>
          <p:cNvSpPr txBox="1">
            <a:spLocks noGrp="1"/>
          </p:cNvSpPr>
          <p:nvPr>
            <p:ph type="sldNum" idx="12"/>
          </p:nvPr>
        </p:nvSpPr>
        <p:spPr>
          <a:xfrm>
            <a:off x="8107259" y="4605814"/>
            <a:ext cx="610362"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162" name="Google Shape;162;p14"/>
          <p:cNvCxnSpPr/>
          <p:nvPr/>
        </p:nvCxnSpPr>
        <p:spPr>
          <a:xfrm>
            <a:off x="423863" y="4565333"/>
            <a:ext cx="8293758" cy="0"/>
          </a:xfrm>
          <a:prstGeom prst="straightConnector1">
            <a:avLst/>
          </a:prstGeom>
          <a:noFill/>
          <a:ln w="12700" cap="flat" cmpd="sng">
            <a:solidFill>
              <a:srgbClr val="A5A5A5"/>
            </a:solidFill>
            <a:prstDash val="solid"/>
            <a:miter lim="800000"/>
            <a:headEnd type="none" w="sm" len="sm"/>
            <a:tailEnd type="none" w="sm" len="sm"/>
          </a:ln>
        </p:spPr>
      </p:cxnSp>
    </p:spTree>
    <p:extLst>
      <p:ext uri="{BB962C8B-B14F-4D97-AF65-F5344CB8AC3E}">
        <p14:creationId xmlns:p14="http://schemas.microsoft.com/office/powerpoint/2010/main" val="1072579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63"/>
        <p:cNvGrpSpPr/>
        <p:nvPr/>
      </p:nvGrpSpPr>
      <p:grpSpPr>
        <a:xfrm>
          <a:off x="0" y="0"/>
          <a:ext cx="0" cy="0"/>
          <a:chOff x="0" y="0"/>
          <a:chExt cx="0" cy="0"/>
        </a:xfrm>
      </p:grpSpPr>
      <p:grpSp>
        <p:nvGrpSpPr>
          <p:cNvPr id="164" name="Google Shape;164;p15"/>
          <p:cNvGrpSpPr/>
          <p:nvPr/>
        </p:nvGrpSpPr>
        <p:grpSpPr>
          <a:xfrm>
            <a:off x="7717736" y="0"/>
            <a:ext cx="1426265" cy="5143500"/>
            <a:chOff x="10290315" y="0"/>
            <a:chExt cx="1901686" cy="6858000"/>
          </a:xfrm>
        </p:grpSpPr>
        <p:sp>
          <p:nvSpPr>
            <p:cNvPr id="165" name="Google Shape;165;p15"/>
            <p:cNvSpPr/>
            <p:nvPr/>
          </p:nvSpPr>
          <p:spPr>
            <a:xfrm>
              <a:off x="10290315" y="806362"/>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66" name="Google Shape;166;p15"/>
            <p:cNvSpPr/>
            <p:nvPr/>
          </p:nvSpPr>
          <p:spPr>
            <a:xfrm>
              <a:off x="10290315"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67" name="Google Shape;167;p15"/>
            <p:cNvSpPr/>
            <p:nvPr/>
          </p:nvSpPr>
          <p:spPr>
            <a:xfrm>
              <a:off x="11653180" y="6295093"/>
              <a:ext cx="538821" cy="562907"/>
            </a:xfrm>
            <a:custGeom>
              <a:avLst/>
              <a:gdLst/>
              <a:ahLst/>
              <a:cxnLst/>
              <a:rect l="l" t="t" r="r" b="b"/>
              <a:pathLst>
                <a:path w="538821" h="562907" extrusionOk="0">
                  <a:moveTo>
                    <a:pt x="538821" y="0"/>
                  </a:moveTo>
                  <a:lnTo>
                    <a:pt x="538821" y="562907"/>
                  </a:lnTo>
                  <a:lnTo>
                    <a:pt x="22" y="562907"/>
                  </a:lnTo>
                  <a:lnTo>
                    <a:pt x="0" y="562686"/>
                  </a:ln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68" name="Google Shape;168;p15"/>
            <p:cNvSpPr/>
            <p:nvPr/>
          </p:nvSpPr>
          <p:spPr>
            <a:xfrm>
              <a:off x="11653180" y="3552066"/>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69" name="Google Shape;169;p15"/>
            <p:cNvSpPr/>
            <p:nvPr/>
          </p:nvSpPr>
          <p:spPr>
            <a:xfrm>
              <a:off x="11653180" y="2180552"/>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70" name="Google Shape;170;p15"/>
            <p:cNvSpPr/>
            <p:nvPr/>
          </p:nvSpPr>
          <p:spPr>
            <a:xfrm>
              <a:off x="11653180" y="809039"/>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71" name="Google Shape;171;p15"/>
            <p:cNvSpPr/>
            <p:nvPr/>
          </p:nvSpPr>
          <p:spPr>
            <a:xfrm>
              <a:off x="11653180" y="0"/>
              <a:ext cx="538821" cy="562898"/>
            </a:xfrm>
            <a:custGeom>
              <a:avLst/>
              <a:gdLst/>
              <a:ahLst/>
              <a:cxnLst/>
              <a:rect l="l" t="t" r="r" b="b"/>
              <a:pathLst>
                <a:path w="538821" h="562898" extrusionOk="0">
                  <a:moveTo>
                    <a:pt x="21" y="0"/>
                  </a:moveTo>
                  <a:lnTo>
                    <a:pt x="538821" y="0"/>
                  </a:lnTo>
                  <a:lnTo>
                    <a:pt x="538821" y="562898"/>
                  </a:lnTo>
                  <a:lnTo>
                    <a:pt x="451422" y="554087"/>
                  </a:lnTo>
                  <a:cubicBezTo>
                    <a:pt x="193796" y="501369"/>
                    <a:pt x="0" y="27342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grpSp>
      <p:sp>
        <p:nvSpPr>
          <p:cNvPr id="172" name="Google Shape;172;p15"/>
          <p:cNvSpPr txBox="1">
            <a:spLocks noGrp="1"/>
          </p:cNvSpPr>
          <p:nvPr>
            <p:ph type="title"/>
          </p:nvPr>
        </p:nvSpPr>
        <p:spPr>
          <a:xfrm>
            <a:off x="423863" y="578167"/>
            <a:ext cx="2707487" cy="104184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32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5"/>
          <p:cNvSpPr>
            <a:spLocks noGrp="1"/>
          </p:cNvSpPr>
          <p:nvPr>
            <p:ph type="pic" idx="2"/>
          </p:nvPr>
        </p:nvSpPr>
        <p:spPr>
          <a:xfrm>
            <a:off x="3917879" y="668113"/>
            <a:ext cx="4545102" cy="3652808"/>
          </a:xfrm>
          <a:prstGeom prst="rect">
            <a:avLst/>
          </a:prstGeom>
          <a:solidFill>
            <a:schemeClr val="lt2"/>
          </a:solidFill>
          <a:ln>
            <a:noFill/>
          </a:ln>
        </p:spPr>
      </p:sp>
      <p:sp>
        <p:nvSpPr>
          <p:cNvPr id="174" name="Google Shape;174;p15"/>
          <p:cNvSpPr txBox="1">
            <a:spLocks noGrp="1"/>
          </p:cNvSpPr>
          <p:nvPr>
            <p:ph type="body" idx="1"/>
          </p:nvPr>
        </p:nvSpPr>
        <p:spPr>
          <a:xfrm>
            <a:off x="423863" y="1620013"/>
            <a:ext cx="2707487" cy="2700908"/>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675"/>
              </a:spcBef>
              <a:spcAft>
                <a:spcPts val="0"/>
              </a:spcAft>
              <a:buClr>
                <a:schemeClr val="dk1"/>
              </a:buClr>
              <a:buSzPts val="1600"/>
              <a:buNone/>
              <a:defRPr sz="1200"/>
            </a:lvl1pPr>
            <a:lvl2pPr marL="685800" lvl="1" indent="-171450" algn="l">
              <a:lnSpc>
                <a:spcPct val="100000"/>
              </a:lnSpc>
              <a:spcBef>
                <a:spcPts val="675"/>
              </a:spcBef>
              <a:spcAft>
                <a:spcPts val="0"/>
              </a:spcAft>
              <a:buClr>
                <a:schemeClr val="dk1"/>
              </a:buClr>
              <a:buSzPts val="1400"/>
              <a:buNone/>
              <a:defRPr sz="1050"/>
            </a:lvl2pPr>
            <a:lvl3pPr marL="1028700" lvl="2" indent="-171450" algn="l">
              <a:lnSpc>
                <a:spcPct val="100000"/>
              </a:lnSpc>
              <a:spcBef>
                <a:spcPts val="675"/>
              </a:spcBef>
              <a:spcAft>
                <a:spcPts val="0"/>
              </a:spcAft>
              <a:buClr>
                <a:schemeClr val="dk1"/>
              </a:buClr>
              <a:buSzPts val="1200"/>
              <a:buNone/>
              <a:defRPr sz="900"/>
            </a:lvl3pPr>
            <a:lvl4pPr marL="1371600" lvl="3" indent="-171450" algn="l">
              <a:lnSpc>
                <a:spcPct val="100000"/>
              </a:lnSpc>
              <a:spcBef>
                <a:spcPts val="675"/>
              </a:spcBef>
              <a:spcAft>
                <a:spcPts val="0"/>
              </a:spcAft>
              <a:buClr>
                <a:schemeClr val="dk1"/>
              </a:buClr>
              <a:buSzPts val="1000"/>
              <a:buNone/>
              <a:defRPr sz="750"/>
            </a:lvl4pPr>
            <a:lvl5pPr marL="1714500" lvl="4" indent="-171450" algn="l">
              <a:lnSpc>
                <a:spcPct val="100000"/>
              </a:lnSpc>
              <a:spcBef>
                <a:spcPts val="6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75" name="Google Shape;175;p15"/>
          <p:cNvSpPr txBox="1">
            <a:spLocks noGrp="1"/>
          </p:cNvSpPr>
          <p:nvPr>
            <p:ph type="dt" idx="10"/>
          </p:nvPr>
        </p:nvSpPr>
        <p:spPr>
          <a:xfrm>
            <a:off x="425196" y="342900"/>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15"/>
          <p:cNvSpPr txBox="1">
            <a:spLocks noGrp="1"/>
          </p:cNvSpPr>
          <p:nvPr>
            <p:ph type="ftr" idx="11"/>
          </p:nvPr>
        </p:nvSpPr>
        <p:spPr>
          <a:xfrm>
            <a:off x="423863" y="4605814"/>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15"/>
          <p:cNvSpPr txBox="1">
            <a:spLocks noGrp="1"/>
          </p:cNvSpPr>
          <p:nvPr>
            <p:ph type="sldNum" idx="12"/>
          </p:nvPr>
        </p:nvSpPr>
        <p:spPr>
          <a:xfrm>
            <a:off x="8107259" y="4605814"/>
            <a:ext cx="610362"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178" name="Google Shape;178;p15"/>
          <p:cNvCxnSpPr/>
          <p:nvPr/>
        </p:nvCxnSpPr>
        <p:spPr>
          <a:xfrm>
            <a:off x="423863" y="4565333"/>
            <a:ext cx="8293758" cy="0"/>
          </a:xfrm>
          <a:prstGeom prst="straightConnector1">
            <a:avLst/>
          </a:prstGeom>
          <a:noFill/>
          <a:ln w="12700" cap="flat" cmpd="sng">
            <a:solidFill>
              <a:srgbClr val="A5A5A5"/>
            </a:solidFill>
            <a:prstDash val="solid"/>
            <a:miter lim="800000"/>
            <a:headEnd type="none" w="sm" len="sm"/>
            <a:tailEnd type="none" w="sm" len="sm"/>
          </a:ln>
        </p:spPr>
      </p:cxnSp>
    </p:spTree>
    <p:extLst>
      <p:ext uri="{BB962C8B-B14F-4D97-AF65-F5344CB8AC3E}">
        <p14:creationId xmlns:p14="http://schemas.microsoft.com/office/powerpoint/2010/main" val="26215125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9"/>
        <p:cNvGrpSpPr/>
        <p:nvPr/>
      </p:nvGrpSpPr>
      <p:grpSpPr>
        <a:xfrm>
          <a:off x="0" y="0"/>
          <a:ext cx="0" cy="0"/>
          <a:chOff x="0" y="0"/>
          <a:chExt cx="0" cy="0"/>
        </a:xfrm>
      </p:grpSpPr>
      <p:grpSp>
        <p:nvGrpSpPr>
          <p:cNvPr id="180" name="Google Shape;180;p16"/>
          <p:cNvGrpSpPr/>
          <p:nvPr/>
        </p:nvGrpSpPr>
        <p:grpSpPr>
          <a:xfrm>
            <a:off x="6696396" y="0"/>
            <a:ext cx="2447604" cy="5143500"/>
            <a:chOff x="8928528" y="0"/>
            <a:chExt cx="3263472" cy="6858000"/>
          </a:xfrm>
        </p:grpSpPr>
        <p:sp>
          <p:nvSpPr>
            <p:cNvPr id="181" name="Google Shape;181;p16"/>
            <p:cNvSpPr/>
            <p:nvPr/>
          </p:nvSpPr>
          <p:spPr>
            <a:xfrm>
              <a:off x="8928528" y="4918120"/>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82" name="Google Shape;182;p16"/>
            <p:cNvSpPr/>
            <p:nvPr/>
          </p:nvSpPr>
          <p:spPr>
            <a:xfrm>
              <a:off x="8928528" y="0"/>
              <a:ext cx="1130724" cy="565573"/>
            </a:xfrm>
            <a:custGeom>
              <a:avLst/>
              <a:gdLst/>
              <a:ahLst/>
              <a:cxnLst/>
              <a:rect l="l" t="t" r="r" b="b"/>
              <a:pathLst>
                <a:path w="1130724" h="565573" extrusionOk="0">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83" name="Google Shape;183;p16"/>
            <p:cNvSpPr/>
            <p:nvPr/>
          </p:nvSpPr>
          <p:spPr>
            <a:xfrm>
              <a:off x="10291391" y="6292417"/>
              <a:ext cx="1130724" cy="565583"/>
            </a:xfrm>
            <a:custGeom>
              <a:avLst/>
              <a:gdLst/>
              <a:ahLst/>
              <a:cxnLst/>
              <a:rect l="l" t="t" r="r" b="b"/>
              <a:pathLst>
                <a:path w="1130724" h="565583" extrusionOk="0">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84" name="Google Shape;184;p16"/>
            <p:cNvSpPr/>
            <p:nvPr/>
          </p:nvSpPr>
          <p:spPr>
            <a:xfrm>
              <a:off x="10291392" y="3549390"/>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85" name="Google Shape;185;p16"/>
            <p:cNvSpPr/>
            <p:nvPr/>
          </p:nvSpPr>
          <p:spPr>
            <a:xfrm>
              <a:off x="10291392" y="2177876"/>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86" name="Google Shape;186;p16"/>
            <p:cNvSpPr/>
            <p:nvPr/>
          </p:nvSpPr>
          <p:spPr>
            <a:xfrm>
              <a:off x="10291392" y="806363"/>
              <a:ext cx="1130724" cy="113072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87" name="Google Shape;187;p16"/>
            <p:cNvSpPr/>
            <p:nvPr/>
          </p:nvSpPr>
          <p:spPr>
            <a:xfrm>
              <a:off x="10291392"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88" name="Google Shape;188;p16"/>
            <p:cNvSpPr/>
            <p:nvPr/>
          </p:nvSpPr>
          <p:spPr>
            <a:xfrm>
              <a:off x="11654256" y="6295201"/>
              <a:ext cx="537744" cy="562799"/>
            </a:xfrm>
            <a:custGeom>
              <a:avLst/>
              <a:gdLst/>
              <a:ahLst/>
              <a:cxnLst/>
              <a:rect l="l" t="t" r="r" b="b"/>
              <a:pathLst>
                <a:path w="537744" h="562799" extrusionOk="0">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89" name="Google Shape;189;p16"/>
            <p:cNvSpPr/>
            <p:nvPr/>
          </p:nvSpPr>
          <p:spPr>
            <a:xfrm>
              <a:off x="11654256" y="4923687"/>
              <a:ext cx="537744" cy="1125156"/>
            </a:xfrm>
            <a:custGeom>
              <a:avLst/>
              <a:gdLst/>
              <a:ahLst/>
              <a:cxnLst/>
              <a:rect l="l" t="t" r="r" b="b"/>
              <a:pathLst>
                <a:path w="537744" h="1125156" extrusionOk="0">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90" name="Google Shape;190;p16"/>
            <p:cNvSpPr/>
            <p:nvPr/>
          </p:nvSpPr>
          <p:spPr>
            <a:xfrm>
              <a:off x="11654256" y="3552173"/>
              <a:ext cx="537744" cy="1125156"/>
            </a:xfrm>
            <a:custGeom>
              <a:avLst/>
              <a:gdLst/>
              <a:ahLst/>
              <a:cxnLst/>
              <a:rect l="l" t="t" r="r" b="b"/>
              <a:pathLst>
                <a:path w="537744" h="1125156" extrusionOk="0">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91" name="Google Shape;191;p16"/>
            <p:cNvSpPr/>
            <p:nvPr/>
          </p:nvSpPr>
          <p:spPr>
            <a:xfrm>
              <a:off x="11654256" y="2180659"/>
              <a:ext cx="537744" cy="1125156"/>
            </a:xfrm>
            <a:custGeom>
              <a:avLst/>
              <a:gdLst/>
              <a:ahLst/>
              <a:cxnLst/>
              <a:rect l="l" t="t" r="r" b="b"/>
              <a:pathLst>
                <a:path w="537744" h="1125156" extrusionOk="0">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92" name="Google Shape;192;p16"/>
            <p:cNvSpPr/>
            <p:nvPr/>
          </p:nvSpPr>
          <p:spPr>
            <a:xfrm>
              <a:off x="11654256" y="809146"/>
              <a:ext cx="537744" cy="1125156"/>
            </a:xfrm>
            <a:custGeom>
              <a:avLst/>
              <a:gdLst/>
              <a:ahLst/>
              <a:cxnLst/>
              <a:rect l="l" t="t" r="r" b="b"/>
              <a:pathLst>
                <a:path w="537744" h="1125156" extrusionOk="0">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93" name="Google Shape;193;p16"/>
            <p:cNvSpPr/>
            <p:nvPr/>
          </p:nvSpPr>
          <p:spPr>
            <a:xfrm>
              <a:off x="11654256" y="0"/>
              <a:ext cx="537744" cy="562788"/>
            </a:xfrm>
            <a:custGeom>
              <a:avLst/>
              <a:gdLst/>
              <a:ahLst/>
              <a:cxnLst/>
              <a:rect l="l" t="t" r="r" b="b"/>
              <a:pathLst>
                <a:path w="537744" h="562788" extrusionOk="0">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grpSp>
      <p:sp>
        <p:nvSpPr>
          <p:cNvPr id="194" name="Google Shape;194;p16"/>
          <p:cNvSpPr txBox="1">
            <a:spLocks noGrp="1"/>
          </p:cNvSpPr>
          <p:nvPr>
            <p:ph type="title"/>
          </p:nvPr>
        </p:nvSpPr>
        <p:spPr>
          <a:xfrm>
            <a:off x="423863" y="578168"/>
            <a:ext cx="5501876" cy="951738"/>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16"/>
          <p:cNvSpPr txBox="1">
            <a:spLocks noGrp="1"/>
          </p:cNvSpPr>
          <p:nvPr>
            <p:ph type="body" idx="1"/>
          </p:nvPr>
        </p:nvSpPr>
        <p:spPr>
          <a:xfrm rot="5400000">
            <a:off x="1824347" y="219529"/>
            <a:ext cx="2700909" cy="5501876"/>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675"/>
              </a:spcBef>
              <a:spcAft>
                <a:spcPts val="0"/>
              </a:spcAft>
              <a:buClr>
                <a:schemeClr val="dk1"/>
              </a:buClr>
              <a:buSzPts val="1800"/>
              <a:buChar char="•"/>
              <a:defRPr/>
            </a:lvl1pPr>
            <a:lvl2pPr marL="685800" lvl="1" indent="-257175" algn="l">
              <a:lnSpc>
                <a:spcPct val="100000"/>
              </a:lnSpc>
              <a:spcBef>
                <a:spcPts val="675"/>
              </a:spcBef>
              <a:spcAft>
                <a:spcPts val="0"/>
              </a:spcAft>
              <a:buClr>
                <a:schemeClr val="dk1"/>
              </a:buClr>
              <a:buSzPts val="1800"/>
              <a:buChar char="•"/>
              <a:defRPr/>
            </a:lvl2pPr>
            <a:lvl3pPr marL="1028700" lvl="2" indent="-257175" algn="l">
              <a:lnSpc>
                <a:spcPct val="100000"/>
              </a:lnSpc>
              <a:spcBef>
                <a:spcPts val="675"/>
              </a:spcBef>
              <a:spcAft>
                <a:spcPts val="0"/>
              </a:spcAft>
              <a:buClr>
                <a:schemeClr val="dk1"/>
              </a:buClr>
              <a:buSzPts val="1800"/>
              <a:buChar char="•"/>
              <a:defRPr/>
            </a:lvl3pPr>
            <a:lvl4pPr marL="1371600" lvl="3" indent="-257175" algn="l">
              <a:lnSpc>
                <a:spcPct val="100000"/>
              </a:lnSpc>
              <a:spcBef>
                <a:spcPts val="675"/>
              </a:spcBef>
              <a:spcAft>
                <a:spcPts val="0"/>
              </a:spcAft>
              <a:buClr>
                <a:schemeClr val="dk1"/>
              </a:buClr>
              <a:buSzPts val="1800"/>
              <a:buChar char="•"/>
              <a:defRPr/>
            </a:lvl4pPr>
            <a:lvl5pPr marL="1714500" lvl="4" indent="-257175" algn="l">
              <a:lnSpc>
                <a:spcPct val="100000"/>
              </a:lnSpc>
              <a:spcBef>
                <a:spcPts val="6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96" name="Google Shape;196;p16"/>
          <p:cNvSpPr txBox="1">
            <a:spLocks noGrp="1"/>
          </p:cNvSpPr>
          <p:nvPr>
            <p:ph type="dt" idx="10"/>
          </p:nvPr>
        </p:nvSpPr>
        <p:spPr>
          <a:xfrm>
            <a:off x="425196" y="342900"/>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16"/>
          <p:cNvSpPr txBox="1">
            <a:spLocks noGrp="1"/>
          </p:cNvSpPr>
          <p:nvPr>
            <p:ph type="ftr" idx="11"/>
          </p:nvPr>
        </p:nvSpPr>
        <p:spPr>
          <a:xfrm>
            <a:off x="423863" y="4605814"/>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16"/>
          <p:cNvSpPr txBox="1">
            <a:spLocks noGrp="1"/>
          </p:cNvSpPr>
          <p:nvPr>
            <p:ph type="sldNum" idx="12"/>
          </p:nvPr>
        </p:nvSpPr>
        <p:spPr>
          <a:xfrm>
            <a:off x="5314860" y="4605814"/>
            <a:ext cx="610362"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199" name="Google Shape;199;p16"/>
          <p:cNvCxnSpPr/>
          <p:nvPr/>
        </p:nvCxnSpPr>
        <p:spPr>
          <a:xfrm>
            <a:off x="423862" y="4565333"/>
            <a:ext cx="5501360" cy="0"/>
          </a:xfrm>
          <a:prstGeom prst="straightConnector1">
            <a:avLst/>
          </a:prstGeom>
          <a:noFill/>
          <a:ln w="12700" cap="flat" cmpd="sng">
            <a:solidFill>
              <a:srgbClr val="A5A5A5"/>
            </a:solidFill>
            <a:prstDash val="solid"/>
            <a:miter lim="800000"/>
            <a:headEnd type="none" w="sm" len="sm"/>
            <a:tailEnd type="none" w="sm" len="sm"/>
          </a:ln>
        </p:spPr>
      </p:cxnSp>
    </p:spTree>
    <p:extLst>
      <p:ext uri="{BB962C8B-B14F-4D97-AF65-F5344CB8AC3E}">
        <p14:creationId xmlns:p14="http://schemas.microsoft.com/office/powerpoint/2010/main" val="786555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00"/>
        <p:cNvGrpSpPr/>
        <p:nvPr/>
      </p:nvGrpSpPr>
      <p:grpSpPr>
        <a:xfrm>
          <a:off x="0" y="0"/>
          <a:ext cx="0" cy="0"/>
          <a:chOff x="0" y="0"/>
          <a:chExt cx="0" cy="0"/>
        </a:xfrm>
      </p:grpSpPr>
      <p:grpSp>
        <p:nvGrpSpPr>
          <p:cNvPr id="201" name="Google Shape;201;p17"/>
          <p:cNvGrpSpPr/>
          <p:nvPr/>
        </p:nvGrpSpPr>
        <p:grpSpPr>
          <a:xfrm>
            <a:off x="7717736" y="0"/>
            <a:ext cx="1426265" cy="5143500"/>
            <a:chOff x="10290315" y="0"/>
            <a:chExt cx="1901686" cy="6858000"/>
          </a:xfrm>
        </p:grpSpPr>
        <p:sp>
          <p:nvSpPr>
            <p:cNvPr id="202" name="Google Shape;202;p17"/>
            <p:cNvSpPr/>
            <p:nvPr/>
          </p:nvSpPr>
          <p:spPr>
            <a:xfrm>
              <a:off x="10290315"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03" name="Google Shape;203;p17"/>
            <p:cNvSpPr/>
            <p:nvPr/>
          </p:nvSpPr>
          <p:spPr>
            <a:xfrm>
              <a:off x="11653180" y="6295093"/>
              <a:ext cx="538821" cy="562907"/>
            </a:xfrm>
            <a:custGeom>
              <a:avLst/>
              <a:gdLst/>
              <a:ahLst/>
              <a:cxnLst/>
              <a:rect l="l" t="t" r="r" b="b"/>
              <a:pathLst>
                <a:path w="538821" h="562907" extrusionOk="0">
                  <a:moveTo>
                    <a:pt x="538821" y="0"/>
                  </a:moveTo>
                  <a:lnTo>
                    <a:pt x="538821" y="562907"/>
                  </a:lnTo>
                  <a:lnTo>
                    <a:pt x="22" y="562907"/>
                  </a:lnTo>
                  <a:lnTo>
                    <a:pt x="0" y="562686"/>
                  </a:ln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04" name="Google Shape;204;p17"/>
            <p:cNvSpPr/>
            <p:nvPr/>
          </p:nvSpPr>
          <p:spPr>
            <a:xfrm>
              <a:off x="11653180" y="3552066"/>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05" name="Google Shape;205;p17"/>
            <p:cNvSpPr/>
            <p:nvPr/>
          </p:nvSpPr>
          <p:spPr>
            <a:xfrm>
              <a:off x="11653180" y="2180552"/>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06" name="Google Shape;206;p17"/>
            <p:cNvSpPr/>
            <p:nvPr/>
          </p:nvSpPr>
          <p:spPr>
            <a:xfrm>
              <a:off x="11653180" y="809039"/>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07" name="Google Shape;207;p17"/>
            <p:cNvSpPr/>
            <p:nvPr/>
          </p:nvSpPr>
          <p:spPr>
            <a:xfrm>
              <a:off x="11653180" y="0"/>
              <a:ext cx="538821" cy="562898"/>
            </a:xfrm>
            <a:custGeom>
              <a:avLst/>
              <a:gdLst/>
              <a:ahLst/>
              <a:cxnLst/>
              <a:rect l="l" t="t" r="r" b="b"/>
              <a:pathLst>
                <a:path w="538821" h="562898" extrusionOk="0">
                  <a:moveTo>
                    <a:pt x="21" y="0"/>
                  </a:moveTo>
                  <a:lnTo>
                    <a:pt x="538821" y="0"/>
                  </a:lnTo>
                  <a:lnTo>
                    <a:pt x="538821" y="562898"/>
                  </a:lnTo>
                  <a:lnTo>
                    <a:pt x="451422" y="554087"/>
                  </a:lnTo>
                  <a:cubicBezTo>
                    <a:pt x="193796" y="501369"/>
                    <a:pt x="0" y="27342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grpSp>
      <p:sp>
        <p:nvSpPr>
          <p:cNvPr id="208" name="Google Shape;208;p17"/>
          <p:cNvSpPr txBox="1">
            <a:spLocks noGrp="1"/>
          </p:cNvSpPr>
          <p:nvPr>
            <p:ph type="title"/>
          </p:nvPr>
        </p:nvSpPr>
        <p:spPr>
          <a:xfrm rot="5400000">
            <a:off x="5769037" y="1676007"/>
            <a:ext cx="3588449" cy="170138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9" name="Google Shape;209;p17"/>
          <p:cNvSpPr txBox="1">
            <a:spLocks noGrp="1"/>
          </p:cNvSpPr>
          <p:nvPr>
            <p:ph type="body" idx="1"/>
          </p:nvPr>
        </p:nvSpPr>
        <p:spPr>
          <a:xfrm rot="5400000">
            <a:off x="1728660" y="-572325"/>
            <a:ext cx="3588449" cy="6198043"/>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675"/>
              </a:spcBef>
              <a:spcAft>
                <a:spcPts val="0"/>
              </a:spcAft>
              <a:buClr>
                <a:schemeClr val="dk1"/>
              </a:buClr>
              <a:buSzPts val="1800"/>
              <a:buChar char="•"/>
              <a:defRPr/>
            </a:lvl1pPr>
            <a:lvl2pPr marL="685800" lvl="1" indent="-257175" algn="l">
              <a:lnSpc>
                <a:spcPct val="100000"/>
              </a:lnSpc>
              <a:spcBef>
                <a:spcPts val="675"/>
              </a:spcBef>
              <a:spcAft>
                <a:spcPts val="0"/>
              </a:spcAft>
              <a:buClr>
                <a:schemeClr val="dk1"/>
              </a:buClr>
              <a:buSzPts val="1800"/>
              <a:buChar char="•"/>
              <a:defRPr/>
            </a:lvl2pPr>
            <a:lvl3pPr marL="1028700" lvl="2" indent="-257175" algn="l">
              <a:lnSpc>
                <a:spcPct val="100000"/>
              </a:lnSpc>
              <a:spcBef>
                <a:spcPts val="675"/>
              </a:spcBef>
              <a:spcAft>
                <a:spcPts val="0"/>
              </a:spcAft>
              <a:buClr>
                <a:schemeClr val="dk1"/>
              </a:buClr>
              <a:buSzPts val="1800"/>
              <a:buChar char="•"/>
              <a:defRPr/>
            </a:lvl3pPr>
            <a:lvl4pPr marL="1371600" lvl="3" indent="-257175" algn="l">
              <a:lnSpc>
                <a:spcPct val="100000"/>
              </a:lnSpc>
              <a:spcBef>
                <a:spcPts val="675"/>
              </a:spcBef>
              <a:spcAft>
                <a:spcPts val="0"/>
              </a:spcAft>
              <a:buClr>
                <a:schemeClr val="dk1"/>
              </a:buClr>
              <a:buSzPts val="1800"/>
              <a:buChar char="•"/>
              <a:defRPr/>
            </a:lvl4pPr>
            <a:lvl5pPr marL="1714500" lvl="4" indent="-257175" algn="l">
              <a:lnSpc>
                <a:spcPct val="100000"/>
              </a:lnSpc>
              <a:spcBef>
                <a:spcPts val="6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0" name="Google Shape;210;p17"/>
          <p:cNvSpPr txBox="1">
            <a:spLocks noGrp="1"/>
          </p:cNvSpPr>
          <p:nvPr>
            <p:ph type="dt" idx="10"/>
          </p:nvPr>
        </p:nvSpPr>
        <p:spPr>
          <a:xfrm>
            <a:off x="425196" y="342900"/>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17"/>
          <p:cNvSpPr txBox="1">
            <a:spLocks noGrp="1"/>
          </p:cNvSpPr>
          <p:nvPr>
            <p:ph type="ftr" idx="11"/>
          </p:nvPr>
        </p:nvSpPr>
        <p:spPr>
          <a:xfrm>
            <a:off x="423863" y="4605814"/>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17"/>
          <p:cNvSpPr txBox="1">
            <a:spLocks noGrp="1"/>
          </p:cNvSpPr>
          <p:nvPr>
            <p:ph type="sldNum" idx="12"/>
          </p:nvPr>
        </p:nvSpPr>
        <p:spPr>
          <a:xfrm>
            <a:off x="8107259" y="4605814"/>
            <a:ext cx="610362"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213" name="Google Shape;213;p17"/>
          <p:cNvCxnSpPr/>
          <p:nvPr/>
        </p:nvCxnSpPr>
        <p:spPr>
          <a:xfrm>
            <a:off x="423863" y="4565333"/>
            <a:ext cx="8293758" cy="0"/>
          </a:xfrm>
          <a:prstGeom prst="straightConnector1">
            <a:avLst/>
          </a:prstGeom>
          <a:noFill/>
          <a:ln w="12700" cap="flat" cmpd="sng">
            <a:solidFill>
              <a:srgbClr val="A5A5A5"/>
            </a:solidFill>
            <a:prstDash val="solid"/>
            <a:miter lim="800000"/>
            <a:headEnd type="none" w="sm" len="sm"/>
            <a:tailEnd type="none" w="sm" len="sm"/>
          </a:ln>
        </p:spPr>
      </p:cxnSp>
    </p:spTree>
    <p:extLst>
      <p:ext uri="{BB962C8B-B14F-4D97-AF65-F5344CB8AC3E}">
        <p14:creationId xmlns:p14="http://schemas.microsoft.com/office/powerpoint/2010/main" val="42188643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900300" y="0"/>
            <a:ext cx="52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3F3F3"/>
              </a:solidFill>
            </a:endParaRPr>
          </a:p>
        </p:txBody>
      </p:sp>
      <p:sp>
        <p:nvSpPr>
          <p:cNvPr id="10" name="Google Shape;10;p2"/>
          <p:cNvSpPr txBox="1">
            <a:spLocks noGrp="1"/>
          </p:cNvSpPr>
          <p:nvPr>
            <p:ph type="ctrTitle"/>
          </p:nvPr>
        </p:nvSpPr>
        <p:spPr>
          <a:xfrm>
            <a:off x="4526275" y="1332150"/>
            <a:ext cx="3900600" cy="15819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1pPr>
            <a:lvl2pPr lvl="1" algn="ctr">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2pPr>
            <a:lvl3pPr lvl="2" algn="ctr">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3pPr>
            <a:lvl4pPr lvl="3" algn="ctr">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4pPr>
            <a:lvl5pPr lvl="4" algn="ctr">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5pPr>
            <a:lvl6pPr lvl="5" algn="ctr">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6pPr>
            <a:lvl7pPr lvl="6" algn="ctr">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7pPr>
            <a:lvl8pPr lvl="7" algn="ctr">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8pPr>
            <a:lvl9pPr lvl="8" algn="ctr">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4526275" y="2914050"/>
            <a:ext cx="3904500" cy="648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200"/>
              <a:buFont typeface="Montserrat"/>
              <a:buNone/>
              <a:defRPr sz="1400">
                <a:solidFill>
                  <a:schemeClr val="lt1"/>
                </a:solidFill>
                <a:latin typeface="Montserrat"/>
                <a:ea typeface="Montserrat"/>
                <a:cs typeface="Montserrat"/>
                <a:sym typeface="Montserrat"/>
              </a:defRPr>
            </a:lvl1pPr>
            <a:lvl2pPr lvl="1" algn="ctr">
              <a:lnSpc>
                <a:spcPct val="100000"/>
              </a:lnSpc>
              <a:spcBef>
                <a:spcPts val="0"/>
              </a:spcBef>
              <a:spcAft>
                <a:spcPts val="0"/>
              </a:spcAft>
              <a:buClr>
                <a:schemeClr val="lt1"/>
              </a:buClr>
              <a:buSzPts val="1200"/>
              <a:buFont typeface="Montserrat"/>
              <a:buNone/>
              <a:defRPr sz="1200">
                <a:solidFill>
                  <a:schemeClr val="lt1"/>
                </a:solidFill>
                <a:latin typeface="Montserrat"/>
                <a:ea typeface="Montserrat"/>
                <a:cs typeface="Montserrat"/>
                <a:sym typeface="Montserrat"/>
              </a:defRPr>
            </a:lvl2pPr>
            <a:lvl3pPr lvl="2" algn="ctr">
              <a:lnSpc>
                <a:spcPct val="100000"/>
              </a:lnSpc>
              <a:spcBef>
                <a:spcPts val="0"/>
              </a:spcBef>
              <a:spcAft>
                <a:spcPts val="0"/>
              </a:spcAft>
              <a:buClr>
                <a:schemeClr val="lt1"/>
              </a:buClr>
              <a:buSzPts val="1200"/>
              <a:buFont typeface="Montserrat"/>
              <a:buNone/>
              <a:defRPr sz="1200">
                <a:solidFill>
                  <a:schemeClr val="lt1"/>
                </a:solidFill>
                <a:latin typeface="Montserrat"/>
                <a:ea typeface="Montserrat"/>
                <a:cs typeface="Montserrat"/>
                <a:sym typeface="Montserrat"/>
              </a:defRPr>
            </a:lvl3pPr>
            <a:lvl4pPr lvl="3" algn="ctr">
              <a:lnSpc>
                <a:spcPct val="100000"/>
              </a:lnSpc>
              <a:spcBef>
                <a:spcPts val="0"/>
              </a:spcBef>
              <a:spcAft>
                <a:spcPts val="0"/>
              </a:spcAft>
              <a:buClr>
                <a:schemeClr val="lt1"/>
              </a:buClr>
              <a:buSzPts val="1200"/>
              <a:buFont typeface="Montserrat"/>
              <a:buNone/>
              <a:defRPr sz="1200">
                <a:solidFill>
                  <a:schemeClr val="lt1"/>
                </a:solidFill>
                <a:latin typeface="Montserrat"/>
                <a:ea typeface="Montserrat"/>
                <a:cs typeface="Montserrat"/>
                <a:sym typeface="Montserrat"/>
              </a:defRPr>
            </a:lvl4pPr>
            <a:lvl5pPr lvl="4" algn="ctr">
              <a:lnSpc>
                <a:spcPct val="100000"/>
              </a:lnSpc>
              <a:spcBef>
                <a:spcPts val="0"/>
              </a:spcBef>
              <a:spcAft>
                <a:spcPts val="0"/>
              </a:spcAft>
              <a:buClr>
                <a:schemeClr val="lt1"/>
              </a:buClr>
              <a:buSzPts val="1200"/>
              <a:buFont typeface="Montserrat"/>
              <a:buNone/>
              <a:defRPr sz="1200">
                <a:solidFill>
                  <a:schemeClr val="lt1"/>
                </a:solidFill>
                <a:latin typeface="Montserrat"/>
                <a:ea typeface="Montserrat"/>
                <a:cs typeface="Montserrat"/>
                <a:sym typeface="Montserrat"/>
              </a:defRPr>
            </a:lvl5pPr>
            <a:lvl6pPr lvl="5" algn="ctr">
              <a:lnSpc>
                <a:spcPct val="100000"/>
              </a:lnSpc>
              <a:spcBef>
                <a:spcPts val="0"/>
              </a:spcBef>
              <a:spcAft>
                <a:spcPts val="0"/>
              </a:spcAft>
              <a:buClr>
                <a:schemeClr val="lt1"/>
              </a:buClr>
              <a:buSzPts val="1200"/>
              <a:buFont typeface="Montserrat"/>
              <a:buNone/>
              <a:defRPr sz="1200">
                <a:solidFill>
                  <a:schemeClr val="lt1"/>
                </a:solidFill>
                <a:latin typeface="Montserrat"/>
                <a:ea typeface="Montserrat"/>
                <a:cs typeface="Montserrat"/>
                <a:sym typeface="Montserrat"/>
              </a:defRPr>
            </a:lvl6pPr>
            <a:lvl7pPr lvl="6" algn="ctr">
              <a:lnSpc>
                <a:spcPct val="100000"/>
              </a:lnSpc>
              <a:spcBef>
                <a:spcPts val="0"/>
              </a:spcBef>
              <a:spcAft>
                <a:spcPts val="0"/>
              </a:spcAft>
              <a:buClr>
                <a:schemeClr val="lt1"/>
              </a:buClr>
              <a:buSzPts val="1200"/>
              <a:buFont typeface="Montserrat"/>
              <a:buNone/>
              <a:defRPr sz="1200">
                <a:solidFill>
                  <a:schemeClr val="lt1"/>
                </a:solidFill>
                <a:latin typeface="Montserrat"/>
                <a:ea typeface="Montserrat"/>
                <a:cs typeface="Montserrat"/>
                <a:sym typeface="Montserrat"/>
              </a:defRPr>
            </a:lvl7pPr>
            <a:lvl8pPr lvl="7" algn="ctr">
              <a:lnSpc>
                <a:spcPct val="100000"/>
              </a:lnSpc>
              <a:spcBef>
                <a:spcPts val="0"/>
              </a:spcBef>
              <a:spcAft>
                <a:spcPts val="0"/>
              </a:spcAft>
              <a:buClr>
                <a:schemeClr val="lt1"/>
              </a:buClr>
              <a:buSzPts val="1200"/>
              <a:buFont typeface="Montserrat"/>
              <a:buNone/>
              <a:defRPr sz="1200">
                <a:solidFill>
                  <a:schemeClr val="lt1"/>
                </a:solidFill>
                <a:latin typeface="Montserrat"/>
                <a:ea typeface="Montserrat"/>
                <a:cs typeface="Montserrat"/>
                <a:sym typeface="Montserrat"/>
              </a:defRPr>
            </a:lvl8pPr>
            <a:lvl9pPr lvl="8" algn="ctr">
              <a:lnSpc>
                <a:spcPct val="100000"/>
              </a:lnSpc>
              <a:spcBef>
                <a:spcPts val="0"/>
              </a:spcBef>
              <a:spcAft>
                <a:spcPts val="0"/>
              </a:spcAft>
              <a:buClr>
                <a:schemeClr val="lt1"/>
              </a:buClr>
              <a:buSzPts val="1200"/>
              <a:buFont typeface="Montserrat"/>
              <a:buNone/>
              <a:defRPr sz="1200">
                <a:solidFill>
                  <a:schemeClr val="lt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406823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4570200" y="0"/>
            <a:ext cx="4573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5226600" y="2464676"/>
            <a:ext cx="3262500" cy="721200"/>
          </a:xfrm>
          <a:prstGeom prst="rect">
            <a:avLst/>
          </a:prstGeom>
        </p:spPr>
        <p:txBody>
          <a:bodyPr spcFirstLastPara="1" wrap="square" lIns="91425" tIns="91425" rIns="91425" bIns="91425" anchor="b" anchorCtr="0">
            <a:noAutofit/>
          </a:bodyPr>
          <a:lstStyle>
            <a:lvl1pPr lvl="0" algn="l">
              <a:spcBef>
                <a:spcPts val="0"/>
              </a:spcBef>
              <a:spcAft>
                <a:spcPts val="0"/>
              </a:spcAft>
              <a:buClr>
                <a:schemeClr val="lt1"/>
              </a:buClr>
              <a:buSzPts val="2500"/>
              <a:buFont typeface="Playfair Display"/>
              <a:buNone/>
              <a:defRPr sz="4000" b="1">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9pPr>
          </a:lstStyle>
          <a:p>
            <a:endParaRPr/>
          </a:p>
        </p:txBody>
      </p:sp>
      <p:sp>
        <p:nvSpPr>
          <p:cNvPr id="15" name="Google Shape;15;p3"/>
          <p:cNvSpPr txBox="1">
            <a:spLocks noGrp="1"/>
          </p:cNvSpPr>
          <p:nvPr>
            <p:ph type="subTitle" idx="1"/>
          </p:nvPr>
        </p:nvSpPr>
        <p:spPr>
          <a:xfrm>
            <a:off x="5226600" y="3151519"/>
            <a:ext cx="3262500" cy="42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Font typeface="Montserrat"/>
              <a:buNone/>
              <a:defRPr sz="1400">
                <a:solidFill>
                  <a:schemeClr val="lt1"/>
                </a:solidFill>
                <a:latin typeface="Montserrat"/>
                <a:ea typeface="Montserrat"/>
                <a:cs typeface="Montserrat"/>
                <a:sym typeface="Montserrat"/>
              </a:defRPr>
            </a:lvl1pPr>
            <a:lvl2pPr lvl="1"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2pPr>
            <a:lvl3pPr lvl="2"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3pPr>
            <a:lvl4pPr lvl="3"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4pPr>
            <a:lvl5pPr lvl="4"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5pPr>
            <a:lvl6pPr lvl="5"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6pPr>
            <a:lvl7pPr lvl="6"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7pPr>
            <a:lvl8pPr lvl="7"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8pPr>
            <a:lvl9pPr lvl="8"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9pPr>
          </a:lstStyle>
          <a:p>
            <a:endParaRPr/>
          </a:p>
        </p:txBody>
      </p:sp>
      <p:sp>
        <p:nvSpPr>
          <p:cNvPr id="16" name="Google Shape;16;p3"/>
          <p:cNvSpPr txBox="1">
            <a:spLocks noGrp="1"/>
          </p:cNvSpPr>
          <p:nvPr>
            <p:ph type="title" idx="2" hasCustomPrompt="1"/>
          </p:nvPr>
        </p:nvSpPr>
        <p:spPr>
          <a:xfrm>
            <a:off x="5226600" y="1564175"/>
            <a:ext cx="819300" cy="849900"/>
          </a:xfrm>
          <a:prstGeom prst="rect">
            <a:avLst/>
          </a:prstGeom>
        </p:spPr>
        <p:txBody>
          <a:bodyPr spcFirstLastPara="1" wrap="square" lIns="91425" tIns="91425" rIns="91425" bIns="91425" anchor="t" anchorCtr="0">
            <a:noAutofit/>
          </a:bodyPr>
          <a:lstStyle>
            <a:lvl1pPr lvl="0" algn="l" rtl="0">
              <a:spcBef>
                <a:spcPts val="0"/>
              </a:spcBef>
              <a:spcAft>
                <a:spcPts val="0"/>
              </a:spcAft>
              <a:buClr>
                <a:srgbClr val="FFFFFF"/>
              </a:buClr>
              <a:buSzPts val="2100"/>
              <a:buFont typeface="Playfair Display"/>
              <a:buNone/>
              <a:defRPr sz="4000" b="1">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2pPr>
            <a:lvl3pPr lvl="2"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3pPr>
            <a:lvl4pPr lvl="3"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4pPr>
            <a:lvl5pPr lvl="4"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5pPr>
            <a:lvl6pPr lvl="5"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6pPr>
            <a:lvl7pPr lvl="6"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7pPr>
            <a:lvl8pPr lvl="7"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8pPr>
            <a:lvl9pPr lvl="8"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9pPr>
          </a:lstStyle>
          <a:p>
            <a:r>
              <a:t>xx%</a:t>
            </a:r>
          </a:p>
        </p:txBody>
      </p:sp>
    </p:spTree>
    <p:extLst>
      <p:ext uri="{BB962C8B-B14F-4D97-AF65-F5344CB8AC3E}">
        <p14:creationId xmlns:p14="http://schemas.microsoft.com/office/powerpoint/2010/main" val="22290241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667500" y="539400"/>
            <a:ext cx="7809000" cy="546000"/>
          </a:xfrm>
          <a:prstGeom prst="rect">
            <a:avLst/>
          </a:prstGeom>
        </p:spPr>
        <p:txBody>
          <a:bodyPr spcFirstLastPara="1" wrap="square" lIns="91425" tIns="91425" rIns="91425" bIns="91425" anchor="t" anchorCtr="0">
            <a:noAutofit/>
          </a:bodyPr>
          <a:lstStyle>
            <a:lvl1pPr lvl="0" algn="l">
              <a:spcBef>
                <a:spcPts val="0"/>
              </a:spcBef>
              <a:spcAft>
                <a:spcPts val="0"/>
              </a:spcAft>
              <a:buSzPts val="2100"/>
              <a:buFont typeface="Montserrat"/>
              <a:buNone/>
              <a:defRPr sz="2500" b="1">
                <a:solidFill>
                  <a:schemeClr val="lt1"/>
                </a:solidFill>
                <a:latin typeface="Playfair Display"/>
                <a:ea typeface="Playfair Display"/>
                <a:cs typeface="Playfair Display"/>
                <a:sym typeface="Playfair Display"/>
              </a:defRPr>
            </a:lvl1pPr>
            <a:lvl2pPr lvl="1">
              <a:spcBef>
                <a:spcPts val="0"/>
              </a:spcBef>
              <a:spcAft>
                <a:spcPts val="0"/>
              </a:spcAft>
              <a:buSzPts val="2100"/>
              <a:buFont typeface="Montserrat"/>
              <a:buNone/>
              <a:defRPr sz="2100" b="1">
                <a:latin typeface="Montserrat"/>
                <a:ea typeface="Montserrat"/>
                <a:cs typeface="Montserrat"/>
                <a:sym typeface="Montserrat"/>
              </a:defRPr>
            </a:lvl2pPr>
            <a:lvl3pPr lvl="2">
              <a:spcBef>
                <a:spcPts val="0"/>
              </a:spcBef>
              <a:spcAft>
                <a:spcPts val="0"/>
              </a:spcAft>
              <a:buSzPts val="2100"/>
              <a:buFont typeface="Montserrat"/>
              <a:buNone/>
              <a:defRPr sz="2100" b="1">
                <a:latin typeface="Montserrat"/>
                <a:ea typeface="Montserrat"/>
                <a:cs typeface="Montserrat"/>
                <a:sym typeface="Montserrat"/>
              </a:defRPr>
            </a:lvl3pPr>
            <a:lvl4pPr lvl="3">
              <a:spcBef>
                <a:spcPts val="0"/>
              </a:spcBef>
              <a:spcAft>
                <a:spcPts val="0"/>
              </a:spcAft>
              <a:buSzPts val="2100"/>
              <a:buFont typeface="Montserrat"/>
              <a:buNone/>
              <a:defRPr sz="2100" b="1">
                <a:latin typeface="Montserrat"/>
                <a:ea typeface="Montserrat"/>
                <a:cs typeface="Montserrat"/>
                <a:sym typeface="Montserrat"/>
              </a:defRPr>
            </a:lvl4pPr>
            <a:lvl5pPr lvl="4">
              <a:spcBef>
                <a:spcPts val="0"/>
              </a:spcBef>
              <a:spcAft>
                <a:spcPts val="0"/>
              </a:spcAft>
              <a:buSzPts val="2100"/>
              <a:buFont typeface="Montserrat"/>
              <a:buNone/>
              <a:defRPr sz="2100" b="1">
                <a:latin typeface="Montserrat"/>
                <a:ea typeface="Montserrat"/>
                <a:cs typeface="Montserrat"/>
                <a:sym typeface="Montserrat"/>
              </a:defRPr>
            </a:lvl5pPr>
            <a:lvl6pPr lvl="5">
              <a:spcBef>
                <a:spcPts val="0"/>
              </a:spcBef>
              <a:spcAft>
                <a:spcPts val="0"/>
              </a:spcAft>
              <a:buSzPts val="2100"/>
              <a:buFont typeface="Montserrat"/>
              <a:buNone/>
              <a:defRPr sz="2100" b="1">
                <a:latin typeface="Montserrat"/>
                <a:ea typeface="Montserrat"/>
                <a:cs typeface="Montserrat"/>
                <a:sym typeface="Montserrat"/>
              </a:defRPr>
            </a:lvl6pPr>
            <a:lvl7pPr lvl="6">
              <a:spcBef>
                <a:spcPts val="0"/>
              </a:spcBef>
              <a:spcAft>
                <a:spcPts val="0"/>
              </a:spcAft>
              <a:buSzPts val="2100"/>
              <a:buFont typeface="Montserrat"/>
              <a:buNone/>
              <a:defRPr sz="2100" b="1">
                <a:latin typeface="Montserrat"/>
                <a:ea typeface="Montserrat"/>
                <a:cs typeface="Montserrat"/>
                <a:sym typeface="Montserrat"/>
              </a:defRPr>
            </a:lvl7pPr>
            <a:lvl8pPr lvl="7">
              <a:spcBef>
                <a:spcPts val="0"/>
              </a:spcBef>
              <a:spcAft>
                <a:spcPts val="0"/>
              </a:spcAft>
              <a:buSzPts val="2100"/>
              <a:buFont typeface="Montserrat"/>
              <a:buNone/>
              <a:defRPr sz="2100" b="1">
                <a:latin typeface="Montserrat"/>
                <a:ea typeface="Montserrat"/>
                <a:cs typeface="Montserrat"/>
                <a:sym typeface="Montserrat"/>
              </a:defRPr>
            </a:lvl8pPr>
            <a:lvl9pPr lvl="8">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
        <p:nvSpPr>
          <p:cNvPr id="19" name="Google Shape;19;p4"/>
          <p:cNvSpPr txBox="1">
            <a:spLocks noGrp="1"/>
          </p:cNvSpPr>
          <p:nvPr>
            <p:ph type="body" idx="1"/>
          </p:nvPr>
        </p:nvSpPr>
        <p:spPr>
          <a:xfrm>
            <a:off x="713225" y="1203425"/>
            <a:ext cx="7717500" cy="33960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Clr>
                <a:schemeClr val="lt1"/>
              </a:buClr>
              <a:buSzPts val="1000"/>
              <a:buAutoNum type="arabicPeriod"/>
              <a:defRPr sz="1200">
                <a:solidFill>
                  <a:schemeClr val="lt1"/>
                </a:solidFill>
              </a:defRPr>
            </a:lvl1pPr>
            <a:lvl2pPr marL="914400" lvl="1" indent="-292100">
              <a:spcBef>
                <a:spcPts val="0"/>
              </a:spcBef>
              <a:spcAft>
                <a:spcPts val="0"/>
              </a:spcAft>
              <a:buClr>
                <a:schemeClr val="lt1"/>
              </a:buClr>
              <a:buSzPts val="1000"/>
              <a:buFont typeface="Roboto Condensed Light"/>
              <a:buAutoNum type="alphaLcPeriod"/>
              <a:defRPr sz="1200">
                <a:solidFill>
                  <a:schemeClr val="lt1"/>
                </a:solidFill>
              </a:defRPr>
            </a:lvl2pPr>
            <a:lvl3pPr marL="1371600" lvl="2" indent="-292100">
              <a:spcBef>
                <a:spcPts val="0"/>
              </a:spcBef>
              <a:spcAft>
                <a:spcPts val="0"/>
              </a:spcAft>
              <a:buClr>
                <a:schemeClr val="lt1"/>
              </a:buClr>
              <a:buSzPts val="1000"/>
              <a:buFont typeface="Roboto Condensed Light"/>
              <a:buAutoNum type="romanLcPeriod"/>
              <a:defRPr sz="1200">
                <a:solidFill>
                  <a:schemeClr val="lt1"/>
                </a:solidFill>
              </a:defRPr>
            </a:lvl3pPr>
            <a:lvl4pPr marL="1828800" lvl="3" indent="-292100">
              <a:spcBef>
                <a:spcPts val="0"/>
              </a:spcBef>
              <a:spcAft>
                <a:spcPts val="0"/>
              </a:spcAft>
              <a:buClr>
                <a:schemeClr val="lt1"/>
              </a:buClr>
              <a:buSzPts val="1000"/>
              <a:buFont typeface="Roboto Condensed Light"/>
              <a:buAutoNum type="arabicPeriod"/>
              <a:defRPr sz="1200">
                <a:solidFill>
                  <a:schemeClr val="lt1"/>
                </a:solidFill>
              </a:defRPr>
            </a:lvl4pPr>
            <a:lvl5pPr marL="2286000" lvl="4" indent="-292100">
              <a:spcBef>
                <a:spcPts val="0"/>
              </a:spcBef>
              <a:spcAft>
                <a:spcPts val="0"/>
              </a:spcAft>
              <a:buClr>
                <a:schemeClr val="lt1"/>
              </a:buClr>
              <a:buSzPts val="1000"/>
              <a:buFont typeface="Roboto Condensed Light"/>
              <a:buAutoNum type="alphaLcPeriod"/>
              <a:defRPr sz="1200">
                <a:solidFill>
                  <a:schemeClr val="lt1"/>
                </a:solidFill>
              </a:defRPr>
            </a:lvl5pPr>
            <a:lvl6pPr marL="2743200" lvl="5" indent="-292100">
              <a:spcBef>
                <a:spcPts val="0"/>
              </a:spcBef>
              <a:spcAft>
                <a:spcPts val="0"/>
              </a:spcAft>
              <a:buClr>
                <a:schemeClr val="lt1"/>
              </a:buClr>
              <a:buSzPts val="1000"/>
              <a:buFont typeface="Roboto Condensed Light"/>
              <a:buAutoNum type="romanLcPeriod"/>
              <a:defRPr sz="1200">
                <a:solidFill>
                  <a:schemeClr val="lt1"/>
                </a:solidFill>
              </a:defRPr>
            </a:lvl6pPr>
            <a:lvl7pPr marL="3200400" lvl="6" indent="-292100">
              <a:spcBef>
                <a:spcPts val="0"/>
              </a:spcBef>
              <a:spcAft>
                <a:spcPts val="0"/>
              </a:spcAft>
              <a:buClr>
                <a:schemeClr val="lt1"/>
              </a:buClr>
              <a:buSzPts val="1000"/>
              <a:buFont typeface="Roboto Condensed Light"/>
              <a:buAutoNum type="arabicPeriod"/>
              <a:defRPr sz="1200">
                <a:solidFill>
                  <a:schemeClr val="lt1"/>
                </a:solidFill>
              </a:defRPr>
            </a:lvl7pPr>
            <a:lvl8pPr marL="3657600" lvl="7" indent="-292100">
              <a:spcBef>
                <a:spcPts val="0"/>
              </a:spcBef>
              <a:spcAft>
                <a:spcPts val="0"/>
              </a:spcAft>
              <a:buClr>
                <a:schemeClr val="lt1"/>
              </a:buClr>
              <a:buSzPts val="1000"/>
              <a:buFont typeface="Roboto Condensed Light"/>
              <a:buAutoNum type="alphaLcPeriod"/>
              <a:defRPr sz="1200">
                <a:solidFill>
                  <a:schemeClr val="lt1"/>
                </a:solidFill>
              </a:defRPr>
            </a:lvl8pPr>
            <a:lvl9pPr marL="4114800" lvl="8" indent="-292100">
              <a:spcBef>
                <a:spcPts val="0"/>
              </a:spcBef>
              <a:spcAft>
                <a:spcPts val="0"/>
              </a:spcAft>
              <a:buClr>
                <a:schemeClr val="lt1"/>
              </a:buClr>
              <a:buSzPts val="1000"/>
              <a:buFont typeface="Roboto Condensed Light"/>
              <a:buAutoNum type="romanLcPeriod"/>
              <a:defRPr sz="1200">
                <a:solidFill>
                  <a:schemeClr val="lt1"/>
                </a:solidFill>
              </a:defRPr>
            </a:lvl9pPr>
          </a:lstStyle>
          <a:p>
            <a:endParaRPr/>
          </a:p>
        </p:txBody>
      </p:sp>
    </p:spTree>
    <p:extLst>
      <p:ext uri="{BB962C8B-B14F-4D97-AF65-F5344CB8AC3E}">
        <p14:creationId xmlns:p14="http://schemas.microsoft.com/office/powerpoint/2010/main" val="995626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20"/>
        <p:cNvGrpSpPr/>
        <p:nvPr/>
      </p:nvGrpSpPr>
      <p:grpSpPr>
        <a:xfrm>
          <a:off x="0" y="0"/>
          <a:ext cx="0" cy="0"/>
          <a:chOff x="0" y="0"/>
          <a:chExt cx="0" cy="0"/>
        </a:xfrm>
      </p:grpSpPr>
      <p:sp>
        <p:nvSpPr>
          <p:cNvPr id="21" name="Google Shape;21;p5"/>
          <p:cNvSpPr/>
          <p:nvPr/>
        </p:nvSpPr>
        <p:spPr>
          <a:xfrm>
            <a:off x="713225" y="539500"/>
            <a:ext cx="7717500" cy="4059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5"/>
          <p:cNvSpPr txBox="1">
            <a:spLocks noGrp="1"/>
          </p:cNvSpPr>
          <p:nvPr>
            <p:ph type="title"/>
          </p:nvPr>
        </p:nvSpPr>
        <p:spPr>
          <a:xfrm>
            <a:off x="713225" y="868675"/>
            <a:ext cx="7717500" cy="5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Montserrat"/>
              <a:buNone/>
              <a:defRPr sz="2500" b="1">
                <a:latin typeface="Playfair Display"/>
                <a:ea typeface="Playfair Display"/>
                <a:cs typeface="Playfair Display"/>
                <a:sym typeface="Playfair Display"/>
              </a:defRPr>
            </a:lvl1pPr>
            <a:lvl2pPr lvl="1" algn="ctr" rtl="0">
              <a:spcBef>
                <a:spcPts val="0"/>
              </a:spcBef>
              <a:spcAft>
                <a:spcPts val="0"/>
              </a:spcAft>
              <a:buSzPts val="2100"/>
              <a:buFont typeface="Montserrat"/>
              <a:buNone/>
              <a:defRPr sz="2100" b="1">
                <a:latin typeface="Montserrat"/>
                <a:ea typeface="Montserrat"/>
                <a:cs typeface="Montserrat"/>
                <a:sym typeface="Montserrat"/>
              </a:defRPr>
            </a:lvl2pPr>
            <a:lvl3pPr lvl="2" algn="ctr" rtl="0">
              <a:spcBef>
                <a:spcPts val="0"/>
              </a:spcBef>
              <a:spcAft>
                <a:spcPts val="0"/>
              </a:spcAft>
              <a:buSzPts val="2100"/>
              <a:buFont typeface="Montserrat"/>
              <a:buNone/>
              <a:defRPr sz="2100" b="1">
                <a:latin typeface="Montserrat"/>
                <a:ea typeface="Montserrat"/>
                <a:cs typeface="Montserrat"/>
                <a:sym typeface="Montserrat"/>
              </a:defRPr>
            </a:lvl3pPr>
            <a:lvl4pPr lvl="3" algn="ctr" rtl="0">
              <a:spcBef>
                <a:spcPts val="0"/>
              </a:spcBef>
              <a:spcAft>
                <a:spcPts val="0"/>
              </a:spcAft>
              <a:buSzPts val="2100"/>
              <a:buFont typeface="Montserrat"/>
              <a:buNone/>
              <a:defRPr sz="2100" b="1">
                <a:latin typeface="Montserrat"/>
                <a:ea typeface="Montserrat"/>
                <a:cs typeface="Montserrat"/>
                <a:sym typeface="Montserrat"/>
              </a:defRPr>
            </a:lvl4pPr>
            <a:lvl5pPr lvl="4" algn="ctr" rtl="0">
              <a:spcBef>
                <a:spcPts val="0"/>
              </a:spcBef>
              <a:spcAft>
                <a:spcPts val="0"/>
              </a:spcAft>
              <a:buSzPts val="2100"/>
              <a:buFont typeface="Montserrat"/>
              <a:buNone/>
              <a:defRPr sz="2100" b="1">
                <a:latin typeface="Montserrat"/>
                <a:ea typeface="Montserrat"/>
                <a:cs typeface="Montserrat"/>
                <a:sym typeface="Montserrat"/>
              </a:defRPr>
            </a:lvl5pPr>
            <a:lvl6pPr lvl="5" algn="ctr" rtl="0">
              <a:spcBef>
                <a:spcPts val="0"/>
              </a:spcBef>
              <a:spcAft>
                <a:spcPts val="0"/>
              </a:spcAft>
              <a:buSzPts val="2100"/>
              <a:buFont typeface="Montserrat"/>
              <a:buNone/>
              <a:defRPr sz="2100" b="1">
                <a:latin typeface="Montserrat"/>
                <a:ea typeface="Montserrat"/>
                <a:cs typeface="Montserrat"/>
                <a:sym typeface="Montserrat"/>
              </a:defRPr>
            </a:lvl6pPr>
            <a:lvl7pPr lvl="6" algn="ctr" rtl="0">
              <a:spcBef>
                <a:spcPts val="0"/>
              </a:spcBef>
              <a:spcAft>
                <a:spcPts val="0"/>
              </a:spcAft>
              <a:buSzPts val="2100"/>
              <a:buFont typeface="Montserrat"/>
              <a:buNone/>
              <a:defRPr sz="2100" b="1">
                <a:latin typeface="Montserrat"/>
                <a:ea typeface="Montserrat"/>
                <a:cs typeface="Montserrat"/>
                <a:sym typeface="Montserrat"/>
              </a:defRPr>
            </a:lvl7pPr>
            <a:lvl8pPr lvl="7" algn="ctr" rtl="0">
              <a:spcBef>
                <a:spcPts val="0"/>
              </a:spcBef>
              <a:spcAft>
                <a:spcPts val="0"/>
              </a:spcAft>
              <a:buSzPts val="2100"/>
              <a:buFont typeface="Montserrat"/>
              <a:buNone/>
              <a:defRPr sz="2100" b="1">
                <a:latin typeface="Montserrat"/>
                <a:ea typeface="Montserrat"/>
                <a:cs typeface="Montserrat"/>
                <a:sym typeface="Montserrat"/>
              </a:defRPr>
            </a:lvl8pPr>
            <a:lvl9pPr lvl="8" algn="ctr"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
        <p:nvSpPr>
          <p:cNvPr id="23" name="Google Shape;23;p5"/>
          <p:cNvSpPr txBox="1">
            <a:spLocks noGrp="1"/>
          </p:cNvSpPr>
          <p:nvPr>
            <p:ph type="subTitle" idx="1"/>
          </p:nvPr>
        </p:nvSpPr>
        <p:spPr>
          <a:xfrm>
            <a:off x="1244988" y="1897175"/>
            <a:ext cx="3008700" cy="4428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1pPr>
            <a:lvl2pPr lvl="1" algn="ctr">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2pPr>
            <a:lvl3pPr lvl="2" algn="ctr">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3pPr>
            <a:lvl4pPr lvl="3" algn="ctr">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4pPr>
            <a:lvl5pPr lvl="4" algn="ctr">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5pPr>
            <a:lvl6pPr lvl="5" algn="ctr">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6pPr>
            <a:lvl7pPr lvl="6" algn="ctr">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7pPr>
            <a:lvl8pPr lvl="7" algn="ctr">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8pPr>
            <a:lvl9pPr lvl="8" algn="ctr">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9pPr>
          </a:lstStyle>
          <a:p>
            <a:endParaRPr/>
          </a:p>
        </p:txBody>
      </p:sp>
      <p:sp>
        <p:nvSpPr>
          <p:cNvPr id="24" name="Google Shape;24;p5"/>
          <p:cNvSpPr txBox="1">
            <a:spLocks noGrp="1"/>
          </p:cNvSpPr>
          <p:nvPr>
            <p:ph type="subTitle" idx="2"/>
          </p:nvPr>
        </p:nvSpPr>
        <p:spPr>
          <a:xfrm>
            <a:off x="1238525" y="2595325"/>
            <a:ext cx="3008700" cy="12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5" name="Google Shape;25;p5"/>
          <p:cNvSpPr txBox="1">
            <a:spLocks noGrp="1"/>
          </p:cNvSpPr>
          <p:nvPr>
            <p:ph type="subTitle" idx="3"/>
          </p:nvPr>
        </p:nvSpPr>
        <p:spPr>
          <a:xfrm>
            <a:off x="4893617" y="1897175"/>
            <a:ext cx="3005400" cy="44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1pPr>
            <a:lvl2pPr lvl="1"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2pPr>
            <a:lvl3pPr lvl="2"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3pPr>
            <a:lvl4pPr lvl="3"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4pPr>
            <a:lvl5pPr lvl="4"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5pPr>
            <a:lvl6pPr lvl="5"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6pPr>
            <a:lvl7pPr lvl="6"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7pPr>
            <a:lvl8pPr lvl="7"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8pPr>
            <a:lvl9pPr lvl="8"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9pPr>
          </a:lstStyle>
          <a:p>
            <a:endParaRPr/>
          </a:p>
        </p:txBody>
      </p:sp>
      <p:sp>
        <p:nvSpPr>
          <p:cNvPr id="26" name="Google Shape;26;p5"/>
          <p:cNvSpPr txBox="1">
            <a:spLocks noGrp="1"/>
          </p:cNvSpPr>
          <p:nvPr>
            <p:ph type="subTitle" idx="4"/>
          </p:nvPr>
        </p:nvSpPr>
        <p:spPr>
          <a:xfrm>
            <a:off x="4886911" y="2595325"/>
            <a:ext cx="3008700" cy="12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272395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5"/>
          <p:cNvSpPr txBox="1">
            <a:spLocks noGrp="1"/>
          </p:cNvSpPr>
          <p:nvPr>
            <p:ph type="subTitle" idx="1"/>
          </p:nvPr>
        </p:nvSpPr>
        <p:spPr>
          <a:xfrm>
            <a:off x="4657284" y="2619899"/>
            <a:ext cx="3043500" cy="16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6" name="Google Shape;36;p5"/>
          <p:cNvSpPr txBox="1">
            <a:spLocks noGrp="1"/>
          </p:cNvSpPr>
          <p:nvPr>
            <p:ph type="subTitle" idx="2"/>
          </p:nvPr>
        </p:nvSpPr>
        <p:spPr>
          <a:xfrm>
            <a:off x="1443213" y="2619905"/>
            <a:ext cx="3043500" cy="16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 name="Google Shape;37;p5"/>
          <p:cNvSpPr txBox="1">
            <a:spLocks noGrp="1"/>
          </p:cNvSpPr>
          <p:nvPr>
            <p:ph type="subTitle" idx="3"/>
          </p:nvPr>
        </p:nvSpPr>
        <p:spPr>
          <a:xfrm>
            <a:off x="1443213" y="2171725"/>
            <a:ext cx="3043500" cy="486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sp>
        <p:nvSpPr>
          <p:cNvPr id="38" name="Google Shape;38;p5"/>
          <p:cNvSpPr txBox="1">
            <a:spLocks noGrp="1"/>
          </p:cNvSpPr>
          <p:nvPr>
            <p:ph type="subTitle" idx="4"/>
          </p:nvPr>
        </p:nvSpPr>
        <p:spPr>
          <a:xfrm>
            <a:off x="4657284" y="2171725"/>
            <a:ext cx="3043500" cy="486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aleway"/>
              <a:buNone/>
              <a:defRPr sz="1800">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SzPts val="2400"/>
              <a:buFont typeface="Raleway"/>
              <a:buNone/>
              <a:defRPr sz="2400" b="1">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b="1">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b="1">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b="1">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b="1">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b="1">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b="1">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b="1">
                <a:latin typeface="Raleway"/>
                <a:ea typeface="Raleway"/>
                <a:cs typeface="Raleway"/>
                <a:sym typeface="Raleway"/>
              </a:defRPr>
            </a:lvl9pPr>
          </a:lstStyle>
          <a:p>
            <a:endParaRPr/>
          </a:p>
        </p:txBody>
      </p:sp>
      <p:grpSp>
        <p:nvGrpSpPr>
          <p:cNvPr id="39" name="Google Shape;39;p5"/>
          <p:cNvGrpSpPr/>
          <p:nvPr/>
        </p:nvGrpSpPr>
        <p:grpSpPr>
          <a:xfrm>
            <a:off x="217150" y="0"/>
            <a:ext cx="8709725" cy="5128200"/>
            <a:chOff x="217150" y="0"/>
            <a:chExt cx="8709725" cy="5128200"/>
          </a:xfrm>
        </p:grpSpPr>
        <p:cxnSp>
          <p:nvCxnSpPr>
            <p:cNvPr id="40" name="Google Shape;40;p5"/>
            <p:cNvCxnSpPr/>
            <p:nvPr/>
          </p:nvCxnSpPr>
          <p:spPr>
            <a:xfrm>
              <a:off x="358138" y="0"/>
              <a:ext cx="0" cy="5128200"/>
            </a:xfrm>
            <a:prstGeom prst="straightConnector1">
              <a:avLst/>
            </a:prstGeom>
            <a:noFill/>
            <a:ln w="9525" cap="flat" cmpd="sng">
              <a:solidFill>
                <a:schemeClr val="dk2"/>
              </a:solidFill>
              <a:prstDash val="solid"/>
              <a:round/>
              <a:headEnd type="none" w="med" len="med"/>
              <a:tailEnd type="none" w="med" len="med"/>
            </a:ln>
          </p:spPr>
        </p:cxnSp>
        <p:cxnSp>
          <p:nvCxnSpPr>
            <p:cNvPr id="41" name="Google Shape;41;p5"/>
            <p:cNvCxnSpPr/>
            <p:nvPr/>
          </p:nvCxnSpPr>
          <p:spPr>
            <a:xfrm>
              <a:off x="8785863" y="0"/>
              <a:ext cx="0" cy="5128200"/>
            </a:xfrm>
            <a:prstGeom prst="straightConnector1">
              <a:avLst/>
            </a:prstGeom>
            <a:noFill/>
            <a:ln w="9525" cap="flat" cmpd="sng">
              <a:solidFill>
                <a:schemeClr val="dk2"/>
              </a:solidFill>
              <a:prstDash val="solid"/>
              <a:round/>
              <a:headEnd type="none" w="med" len="med"/>
              <a:tailEnd type="none" w="med" len="med"/>
            </a:ln>
          </p:spPr>
        </p:cxnSp>
        <p:sp>
          <p:nvSpPr>
            <p:cNvPr id="42" name="Google Shape;42;p5"/>
            <p:cNvSpPr/>
            <p:nvPr/>
          </p:nvSpPr>
          <p:spPr>
            <a:xfrm>
              <a:off x="8644875" y="44630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43" name="Google Shape;43;p5"/>
            <p:cNvSpPr/>
            <p:nvPr/>
          </p:nvSpPr>
          <p:spPr>
            <a:xfrm>
              <a:off x="217150" y="3985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p:nvPr/>
        </p:nvSpPr>
        <p:spPr>
          <a:xfrm>
            <a:off x="0" y="-28710"/>
            <a:ext cx="9144000" cy="571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6"/>
          <p:cNvSpPr/>
          <p:nvPr/>
        </p:nvSpPr>
        <p:spPr>
          <a:xfrm>
            <a:off x="0" y="4600710"/>
            <a:ext cx="9144000" cy="571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title"/>
          </p:nvPr>
        </p:nvSpPr>
        <p:spPr>
          <a:xfrm>
            <a:off x="713225" y="868675"/>
            <a:ext cx="7717500" cy="5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Montserrat"/>
              <a:buNone/>
              <a:defRPr sz="2500" b="1">
                <a:latin typeface="Playfair Display"/>
                <a:ea typeface="Playfair Display"/>
                <a:cs typeface="Playfair Display"/>
                <a:sym typeface="Playfair Display"/>
              </a:defRPr>
            </a:lvl1pPr>
            <a:lvl2pPr lvl="1" algn="ctr" rtl="0">
              <a:spcBef>
                <a:spcPts val="0"/>
              </a:spcBef>
              <a:spcAft>
                <a:spcPts val="0"/>
              </a:spcAft>
              <a:buSzPts val="2100"/>
              <a:buFont typeface="Montserrat"/>
              <a:buNone/>
              <a:defRPr sz="2100" b="1">
                <a:latin typeface="Montserrat"/>
                <a:ea typeface="Montserrat"/>
                <a:cs typeface="Montserrat"/>
                <a:sym typeface="Montserrat"/>
              </a:defRPr>
            </a:lvl2pPr>
            <a:lvl3pPr lvl="2" algn="ctr" rtl="0">
              <a:spcBef>
                <a:spcPts val="0"/>
              </a:spcBef>
              <a:spcAft>
                <a:spcPts val="0"/>
              </a:spcAft>
              <a:buSzPts val="2100"/>
              <a:buFont typeface="Montserrat"/>
              <a:buNone/>
              <a:defRPr sz="2100" b="1">
                <a:latin typeface="Montserrat"/>
                <a:ea typeface="Montserrat"/>
                <a:cs typeface="Montserrat"/>
                <a:sym typeface="Montserrat"/>
              </a:defRPr>
            </a:lvl3pPr>
            <a:lvl4pPr lvl="3" algn="ctr" rtl="0">
              <a:spcBef>
                <a:spcPts val="0"/>
              </a:spcBef>
              <a:spcAft>
                <a:spcPts val="0"/>
              </a:spcAft>
              <a:buSzPts val="2100"/>
              <a:buFont typeface="Montserrat"/>
              <a:buNone/>
              <a:defRPr sz="2100" b="1">
                <a:latin typeface="Montserrat"/>
                <a:ea typeface="Montserrat"/>
                <a:cs typeface="Montserrat"/>
                <a:sym typeface="Montserrat"/>
              </a:defRPr>
            </a:lvl4pPr>
            <a:lvl5pPr lvl="4" algn="ctr" rtl="0">
              <a:spcBef>
                <a:spcPts val="0"/>
              </a:spcBef>
              <a:spcAft>
                <a:spcPts val="0"/>
              </a:spcAft>
              <a:buSzPts val="2100"/>
              <a:buFont typeface="Montserrat"/>
              <a:buNone/>
              <a:defRPr sz="2100" b="1">
                <a:latin typeface="Montserrat"/>
                <a:ea typeface="Montserrat"/>
                <a:cs typeface="Montserrat"/>
                <a:sym typeface="Montserrat"/>
              </a:defRPr>
            </a:lvl5pPr>
            <a:lvl6pPr lvl="5" algn="ctr" rtl="0">
              <a:spcBef>
                <a:spcPts val="0"/>
              </a:spcBef>
              <a:spcAft>
                <a:spcPts val="0"/>
              </a:spcAft>
              <a:buSzPts val="2100"/>
              <a:buFont typeface="Montserrat"/>
              <a:buNone/>
              <a:defRPr sz="2100" b="1">
                <a:latin typeface="Montserrat"/>
                <a:ea typeface="Montserrat"/>
                <a:cs typeface="Montserrat"/>
                <a:sym typeface="Montserrat"/>
              </a:defRPr>
            </a:lvl6pPr>
            <a:lvl7pPr lvl="6" algn="ctr" rtl="0">
              <a:spcBef>
                <a:spcPts val="0"/>
              </a:spcBef>
              <a:spcAft>
                <a:spcPts val="0"/>
              </a:spcAft>
              <a:buSzPts val="2100"/>
              <a:buFont typeface="Montserrat"/>
              <a:buNone/>
              <a:defRPr sz="2100" b="1">
                <a:latin typeface="Montserrat"/>
                <a:ea typeface="Montserrat"/>
                <a:cs typeface="Montserrat"/>
                <a:sym typeface="Montserrat"/>
              </a:defRPr>
            </a:lvl7pPr>
            <a:lvl8pPr lvl="7" algn="ctr" rtl="0">
              <a:spcBef>
                <a:spcPts val="0"/>
              </a:spcBef>
              <a:spcAft>
                <a:spcPts val="0"/>
              </a:spcAft>
              <a:buSzPts val="2100"/>
              <a:buFont typeface="Montserrat"/>
              <a:buNone/>
              <a:defRPr sz="2100" b="1">
                <a:latin typeface="Montserrat"/>
                <a:ea typeface="Montserrat"/>
                <a:cs typeface="Montserrat"/>
                <a:sym typeface="Montserrat"/>
              </a:defRPr>
            </a:lvl8pPr>
            <a:lvl9pPr lvl="8" algn="ctr"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789568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5226600" y="1697150"/>
            <a:ext cx="2607600" cy="733800"/>
          </a:xfrm>
          <a:prstGeom prst="rect">
            <a:avLst/>
          </a:prstGeom>
        </p:spPr>
        <p:txBody>
          <a:bodyPr spcFirstLastPara="1" wrap="square" lIns="91425" tIns="91425" rIns="91425" bIns="91425" anchor="b" anchorCtr="0">
            <a:noAutofit/>
          </a:bodyPr>
          <a:lstStyle>
            <a:lvl1pPr lvl="0" algn="l">
              <a:spcBef>
                <a:spcPts val="0"/>
              </a:spcBef>
              <a:spcAft>
                <a:spcPts val="0"/>
              </a:spcAft>
              <a:buSzPts val="2100"/>
              <a:buFont typeface="Montserrat"/>
              <a:buNone/>
              <a:defRPr sz="4000" b="1">
                <a:latin typeface="Playfair Display"/>
                <a:ea typeface="Playfair Display"/>
                <a:cs typeface="Playfair Display"/>
                <a:sym typeface="Playfair Display"/>
              </a:defRPr>
            </a:lvl1pPr>
            <a:lvl2pPr lvl="1">
              <a:spcBef>
                <a:spcPts val="0"/>
              </a:spcBef>
              <a:spcAft>
                <a:spcPts val="0"/>
              </a:spcAft>
              <a:buSzPts val="2100"/>
              <a:buFont typeface="Montserrat"/>
              <a:buNone/>
              <a:defRPr sz="2100" b="1">
                <a:latin typeface="Montserrat"/>
                <a:ea typeface="Montserrat"/>
                <a:cs typeface="Montserrat"/>
                <a:sym typeface="Montserrat"/>
              </a:defRPr>
            </a:lvl2pPr>
            <a:lvl3pPr lvl="2">
              <a:spcBef>
                <a:spcPts val="0"/>
              </a:spcBef>
              <a:spcAft>
                <a:spcPts val="0"/>
              </a:spcAft>
              <a:buSzPts val="2100"/>
              <a:buFont typeface="Montserrat"/>
              <a:buNone/>
              <a:defRPr sz="2100" b="1">
                <a:latin typeface="Montserrat"/>
                <a:ea typeface="Montserrat"/>
                <a:cs typeface="Montserrat"/>
                <a:sym typeface="Montserrat"/>
              </a:defRPr>
            </a:lvl3pPr>
            <a:lvl4pPr lvl="3">
              <a:spcBef>
                <a:spcPts val="0"/>
              </a:spcBef>
              <a:spcAft>
                <a:spcPts val="0"/>
              </a:spcAft>
              <a:buSzPts val="2100"/>
              <a:buFont typeface="Montserrat"/>
              <a:buNone/>
              <a:defRPr sz="2100" b="1">
                <a:latin typeface="Montserrat"/>
                <a:ea typeface="Montserrat"/>
                <a:cs typeface="Montserrat"/>
                <a:sym typeface="Montserrat"/>
              </a:defRPr>
            </a:lvl4pPr>
            <a:lvl5pPr lvl="4">
              <a:spcBef>
                <a:spcPts val="0"/>
              </a:spcBef>
              <a:spcAft>
                <a:spcPts val="0"/>
              </a:spcAft>
              <a:buSzPts val="2100"/>
              <a:buFont typeface="Montserrat"/>
              <a:buNone/>
              <a:defRPr sz="2100" b="1">
                <a:latin typeface="Montserrat"/>
                <a:ea typeface="Montserrat"/>
                <a:cs typeface="Montserrat"/>
                <a:sym typeface="Montserrat"/>
              </a:defRPr>
            </a:lvl5pPr>
            <a:lvl6pPr lvl="5">
              <a:spcBef>
                <a:spcPts val="0"/>
              </a:spcBef>
              <a:spcAft>
                <a:spcPts val="0"/>
              </a:spcAft>
              <a:buSzPts val="2100"/>
              <a:buFont typeface="Montserrat"/>
              <a:buNone/>
              <a:defRPr sz="2100" b="1">
                <a:latin typeface="Montserrat"/>
                <a:ea typeface="Montserrat"/>
                <a:cs typeface="Montserrat"/>
                <a:sym typeface="Montserrat"/>
              </a:defRPr>
            </a:lvl6pPr>
            <a:lvl7pPr lvl="6">
              <a:spcBef>
                <a:spcPts val="0"/>
              </a:spcBef>
              <a:spcAft>
                <a:spcPts val="0"/>
              </a:spcAft>
              <a:buSzPts val="2100"/>
              <a:buFont typeface="Montserrat"/>
              <a:buNone/>
              <a:defRPr sz="2100" b="1">
                <a:latin typeface="Montserrat"/>
                <a:ea typeface="Montserrat"/>
                <a:cs typeface="Montserrat"/>
                <a:sym typeface="Montserrat"/>
              </a:defRPr>
            </a:lvl7pPr>
            <a:lvl8pPr lvl="7">
              <a:spcBef>
                <a:spcPts val="0"/>
              </a:spcBef>
              <a:spcAft>
                <a:spcPts val="0"/>
              </a:spcAft>
              <a:buSzPts val="2100"/>
              <a:buFont typeface="Montserrat"/>
              <a:buNone/>
              <a:defRPr sz="2100" b="1">
                <a:latin typeface="Montserrat"/>
                <a:ea typeface="Montserrat"/>
                <a:cs typeface="Montserrat"/>
                <a:sym typeface="Montserrat"/>
              </a:defRPr>
            </a:lvl8pPr>
            <a:lvl9pPr lvl="8">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
        <p:nvSpPr>
          <p:cNvPr id="33" name="Google Shape;33;p7"/>
          <p:cNvSpPr txBox="1">
            <a:spLocks noGrp="1"/>
          </p:cNvSpPr>
          <p:nvPr>
            <p:ph type="subTitle" idx="1"/>
          </p:nvPr>
        </p:nvSpPr>
        <p:spPr>
          <a:xfrm>
            <a:off x="5226600" y="2393950"/>
            <a:ext cx="2607600" cy="105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34" name="Google Shape;34;p7"/>
          <p:cNvSpPr/>
          <p:nvPr/>
        </p:nvSpPr>
        <p:spPr>
          <a:xfrm>
            <a:off x="0" y="0"/>
            <a:ext cx="4573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9414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35"/>
        <p:cNvGrpSpPr/>
        <p:nvPr/>
      </p:nvGrpSpPr>
      <p:grpSpPr>
        <a:xfrm>
          <a:off x="0" y="0"/>
          <a:ext cx="0" cy="0"/>
          <a:chOff x="0" y="0"/>
          <a:chExt cx="0" cy="0"/>
        </a:xfrm>
      </p:grpSpPr>
      <p:sp>
        <p:nvSpPr>
          <p:cNvPr id="36" name="Google Shape;36;p8"/>
          <p:cNvSpPr/>
          <p:nvPr/>
        </p:nvSpPr>
        <p:spPr>
          <a:xfrm>
            <a:off x="713225" y="539500"/>
            <a:ext cx="7709700" cy="4059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8"/>
          <p:cNvSpPr txBox="1">
            <a:spLocks noGrp="1"/>
          </p:cNvSpPr>
          <p:nvPr>
            <p:ph type="title"/>
          </p:nvPr>
        </p:nvSpPr>
        <p:spPr>
          <a:xfrm>
            <a:off x="717150" y="1513950"/>
            <a:ext cx="7709700" cy="2115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5000"/>
              <a:buFont typeface="Playfair Display"/>
              <a:buNone/>
              <a:defRPr sz="6800">
                <a:solidFill>
                  <a:schemeClr val="dk2"/>
                </a:solidFill>
                <a:latin typeface="Playfair Display"/>
                <a:ea typeface="Playfair Display"/>
                <a:cs typeface="Playfair Display"/>
                <a:sym typeface="Playfair Display"/>
              </a:defRPr>
            </a:lvl1pPr>
            <a:lvl2pPr lvl="1" algn="ctr">
              <a:spcBef>
                <a:spcPts val="0"/>
              </a:spcBef>
              <a:spcAft>
                <a:spcPts val="0"/>
              </a:spcAft>
              <a:buClr>
                <a:schemeClr val="dk2"/>
              </a:buClr>
              <a:buSzPts val="5000"/>
              <a:buFont typeface="Playfair Display"/>
              <a:buNone/>
              <a:defRPr sz="5000">
                <a:solidFill>
                  <a:schemeClr val="dk2"/>
                </a:solidFill>
                <a:latin typeface="Playfair Display"/>
                <a:ea typeface="Playfair Display"/>
                <a:cs typeface="Playfair Display"/>
                <a:sym typeface="Playfair Display"/>
              </a:defRPr>
            </a:lvl2pPr>
            <a:lvl3pPr lvl="2" algn="ctr">
              <a:spcBef>
                <a:spcPts val="0"/>
              </a:spcBef>
              <a:spcAft>
                <a:spcPts val="0"/>
              </a:spcAft>
              <a:buClr>
                <a:schemeClr val="dk2"/>
              </a:buClr>
              <a:buSzPts val="5000"/>
              <a:buFont typeface="Playfair Display"/>
              <a:buNone/>
              <a:defRPr sz="5000">
                <a:solidFill>
                  <a:schemeClr val="dk2"/>
                </a:solidFill>
                <a:latin typeface="Playfair Display"/>
                <a:ea typeface="Playfair Display"/>
                <a:cs typeface="Playfair Display"/>
                <a:sym typeface="Playfair Display"/>
              </a:defRPr>
            </a:lvl3pPr>
            <a:lvl4pPr lvl="3" algn="ctr">
              <a:spcBef>
                <a:spcPts val="0"/>
              </a:spcBef>
              <a:spcAft>
                <a:spcPts val="0"/>
              </a:spcAft>
              <a:buClr>
                <a:schemeClr val="dk2"/>
              </a:buClr>
              <a:buSzPts val="5000"/>
              <a:buFont typeface="Playfair Display"/>
              <a:buNone/>
              <a:defRPr sz="5000">
                <a:solidFill>
                  <a:schemeClr val="dk2"/>
                </a:solidFill>
                <a:latin typeface="Playfair Display"/>
                <a:ea typeface="Playfair Display"/>
                <a:cs typeface="Playfair Display"/>
                <a:sym typeface="Playfair Display"/>
              </a:defRPr>
            </a:lvl4pPr>
            <a:lvl5pPr lvl="4" algn="ctr">
              <a:spcBef>
                <a:spcPts val="0"/>
              </a:spcBef>
              <a:spcAft>
                <a:spcPts val="0"/>
              </a:spcAft>
              <a:buClr>
                <a:schemeClr val="dk2"/>
              </a:buClr>
              <a:buSzPts val="5000"/>
              <a:buFont typeface="Playfair Display"/>
              <a:buNone/>
              <a:defRPr sz="5000">
                <a:solidFill>
                  <a:schemeClr val="dk2"/>
                </a:solidFill>
                <a:latin typeface="Playfair Display"/>
                <a:ea typeface="Playfair Display"/>
                <a:cs typeface="Playfair Display"/>
                <a:sym typeface="Playfair Display"/>
              </a:defRPr>
            </a:lvl5pPr>
            <a:lvl6pPr lvl="5" algn="ctr">
              <a:spcBef>
                <a:spcPts val="0"/>
              </a:spcBef>
              <a:spcAft>
                <a:spcPts val="0"/>
              </a:spcAft>
              <a:buClr>
                <a:schemeClr val="dk2"/>
              </a:buClr>
              <a:buSzPts val="5000"/>
              <a:buFont typeface="Playfair Display"/>
              <a:buNone/>
              <a:defRPr sz="5000">
                <a:solidFill>
                  <a:schemeClr val="dk2"/>
                </a:solidFill>
                <a:latin typeface="Playfair Display"/>
                <a:ea typeface="Playfair Display"/>
                <a:cs typeface="Playfair Display"/>
                <a:sym typeface="Playfair Display"/>
              </a:defRPr>
            </a:lvl6pPr>
            <a:lvl7pPr lvl="6" algn="ctr">
              <a:spcBef>
                <a:spcPts val="0"/>
              </a:spcBef>
              <a:spcAft>
                <a:spcPts val="0"/>
              </a:spcAft>
              <a:buClr>
                <a:schemeClr val="dk2"/>
              </a:buClr>
              <a:buSzPts val="5000"/>
              <a:buFont typeface="Playfair Display"/>
              <a:buNone/>
              <a:defRPr sz="5000">
                <a:solidFill>
                  <a:schemeClr val="dk2"/>
                </a:solidFill>
                <a:latin typeface="Playfair Display"/>
                <a:ea typeface="Playfair Display"/>
                <a:cs typeface="Playfair Display"/>
                <a:sym typeface="Playfair Display"/>
              </a:defRPr>
            </a:lvl7pPr>
            <a:lvl8pPr lvl="7" algn="ctr">
              <a:spcBef>
                <a:spcPts val="0"/>
              </a:spcBef>
              <a:spcAft>
                <a:spcPts val="0"/>
              </a:spcAft>
              <a:buClr>
                <a:schemeClr val="dk2"/>
              </a:buClr>
              <a:buSzPts val="5000"/>
              <a:buFont typeface="Playfair Display"/>
              <a:buNone/>
              <a:defRPr sz="5000">
                <a:solidFill>
                  <a:schemeClr val="dk2"/>
                </a:solidFill>
                <a:latin typeface="Playfair Display"/>
                <a:ea typeface="Playfair Display"/>
                <a:cs typeface="Playfair Display"/>
                <a:sym typeface="Playfair Display"/>
              </a:defRPr>
            </a:lvl8pPr>
            <a:lvl9pPr lvl="8" algn="ctr">
              <a:spcBef>
                <a:spcPts val="0"/>
              </a:spcBef>
              <a:spcAft>
                <a:spcPts val="0"/>
              </a:spcAft>
              <a:buClr>
                <a:schemeClr val="dk2"/>
              </a:buClr>
              <a:buSzPts val="5000"/>
              <a:buFont typeface="Playfair Display"/>
              <a:buNone/>
              <a:defRPr sz="5000">
                <a:solidFill>
                  <a:schemeClr val="dk2"/>
                </a:solidFill>
                <a:latin typeface="Playfair Display"/>
                <a:ea typeface="Playfair Display"/>
                <a:cs typeface="Playfair Display"/>
                <a:sym typeface="Playfair Display"/>
              </a:defRPr>
            </a:lvl9pPr>
          </a:lstStyle>
          <a:p>
            <a:endParaRPr/>
          </a:p>
        </p:txBody>
      </p:sp>
    </p:spTree>
    <p:extLst>
      <p:ext uri="{BB962C8B-B14F-4D97-AF65-F5344CB8AC3E}">
        <p14:creationId xmlns:p14="http://schemas.microsoft.com/office/powerpoint/2010/main" val="3178658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713225" y="868676"/>
            <a:ext cx="4915200" cy="546000"/>
          </a:xfrm>
          <a:prstGeom prst="rect">
            <a:avLst/>
          </a:prstGeom>
        </p:spPr>
        <p:txBody>
          <a:bodyPr spcFirstLastPara="1" wrap="square" lIns="91425" tIns="91425" rIns="91425" bIns="91425" anchor="t" anchorCtr="0">
            <a:noAutofit/>
          </a:bodyPr>
          <a:lstStyle>
            <a:lvl1pPr lvl="0" algn="l">
              <a:spcBef>
                <a:spcPts val="0"/>
              </a:spcBef>
              <a:spcAft>
                <a:spcPts val="0"/>
              </a:spcAft>
              <a:buSzPts val="2400"/>
              <a:buFont typeface="Montserrat"/>
              <a:buNone/>
              <a:defRPr sz="2500" b="1">
                <a:solidFill>
                  <a:schemeClr val="lt1"/>
                </a:solidFill>
                <a:latin typeface="Playfair Display"/>
                <a:ea typeface="Playfair Display"/>
                <a:cs typeface="Playfair Display"/>
                <a:sym typeface="Playfair Display"/>
              </a:defRPr>
            </a:lvl1pPr>
            <a:lvl2pPr lvl="1">
              <a:spcBef>
                <a:spcPts val="0"/>
              </a:spcBef>
              <a:spcAft>
                <a:spcPts val="0"/>
              </a:spcAft>
              <a:buSzPts val="2100"/>
              <a:buFont typeface="Montserrat"/>
              <a:buNone/>
              <a:defRPr sz="2100" b="1">
                <a:latin typeface="Montserrat"/>
                <a:ea typeface="Montserrat"/>
                <a:cs typeface="Montserrat"/>
                <a:sym typeface="Montserrat"/>
              </a:defRPr>
            </a:lvl2pPr>
            <a:lvl3pPr lvl="2">
              <a:spcBef>
                <a:spcPts val="0"/>
              </a:spcBef>
              <a:spcAft>
                <a:spcPts val="0"/>
              </a:spcAft>
              <a:buSzPts val="2100"/>
              <a:buFont typeface="Montserrat"/>
              <a:buNone/>
              <a:defRPr sz="2100" b="1">
                <a:latin typeface="Montserrat"/>
                <a:ea typeface="Montserrat"/>
                <a:cs typeface="Montserrat"/>
                <a:sym typeface="Montserrat"/>
              </a:defRPr>
            </a:lvl3pPr>
            <a:lvl4pPr lvl="3">
              <a:spcBef>
                <a:spcPts val="0"/>
              </a:spcBef>
              <a:spcAft>
                <a:spcPts val="0"/>
              </a:spcAft>
              <a:buSzPts val="2100"/>
              <a:buFont typeface="Montserrat"/>
              <a:buNone/>
              <a:defRPr sz="2100" b="1">
                <a:latin typeface="Montserrat"/>
                <a:ea typeface="Montserrat"/>
                <a:cs typeface="Montserrat"/>
                <a:sym typeface="Montserrat"/>
              </a:defRPr>
            </a:lvl4pPr>
            <a:lvl5pPr lvl="4">
              <a:spcBef>
                <a:spcPts val="0"/>
              </a:spcBef>
              <a:spcAft>
                <a:spcPts val="0"/>
              </a:spcAft>
              <a:buSzPts val="2100"/>
              <a:buFont typeface="Montserrat"/>
              <a:buNone/>
              <a:defRPr sz="2100" b="1">
                <a:latin typeface="Montserrat"/>
                <a:ea typeface="Montserrat"/>
                <a:cs typeface="Montserrat"/>
                <a:sym typeface="Montserrat"/>
              </a:defRPr>
            </a:lvl5pPr>
            <a:lvl6pPr lvl="5">
              <a:spcBef>
                <a:spcPts val="0"/>
              </a:spcBef>
              <a:spcAft>
                <a:spcPts val="0"/>
              </a:spcAft>
              <a:buSzPts val="2100"/>
              <a:buFont typeface="Montserrat"/>
              <a:buNone/>
              <a:defRPr sz="2100" b="1">
                <a:latin typeface="Montserrat"/>
                <a:ea typeface="Montserrat"/>
                <a:cs typeface="Montserrat"/>
                <a:sym typeface="Montserrat"/>
              </a:defRPr>
            </a:lvl6pPr>
            <a:lvl7pPr lvl="6">
              <a:spcBef>
                <a:spcPts val="0"/>
              </a:spcBef>
              <a:spcAft>
                <a:spcPts val="0"/>
              </a:spcAft>
              <a:buSzPts val="2100"/>
              <a:buFont typeface="Montserrat"/>
              <a:buNone/>
              <a:defRPr sz="2100" b="1">
                <a:latin typeface="Montserrat"/>
                <a:ea typeface="Montserrat"/>
                <a:cs typeface="Montserrat"/>
                <a:sym typeface="Montserrat"/>
              </a:defRPr>
            </a:lvl7pPr>
            <a:lvl8pPr lvl="7">
              <a:spcBef>
                <a:spcPts val="0"/>
              </a:spcBef>
              <a:spcAft>
                <a:spcPts val="0"/>
              </a:spcAft>
              <a:buSzPts val="2100"/>
              <a:buFont typeface="Montserrat"/>
              <a:buNone/>
              <a:defRPr sz="2100" b="1">
                <a:latin typeface="Montserrat"/>
                <a:ea typeface="Montserrat"/>
                <a:cs typeface="Montserrat"/>
                <a:sym typeface="Montserrat"/>
              </a:defRPr>
            </a:lvl8pPr>
            <a:lvl9pPr lvl="8">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
        <p:nvSpPr>
          <p:cNvPr id="40" name="Google Shape;40;p9"/>
          <p:cNvSpPr txBox="1">
            <a:spLocks noGrp="1"/>
          </p:cNvSpPr>
          <p:nvPr>
            <p:ph type="body" idx="1"/>
          </p:nvPr>
        </p:nvSpPr>
        <p:spPr>
          <a:xfrm>
            <a:off x="714050" y="1928551"/>
            <a:ext cx="4915200" cy="21741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Char char="●"/>
              <a:defRPr sz="1400">
                <a:solidFill>
                  <a:schemeClr val="lt1"/>
                </a:solidFill>
              </a:defRPr>
            </a:lvl1pPr>
            <a:lvl2pPr marL="914400" lvl="1" indent="-292100">
              <a:spcBef>
                <a:spcPts val="1000"/>
              </a:spcBef>
              <a:spcAft>
                <a:spcPts val="0"/>
              </a:spcAft>
              <a:buClr>
                <a:schemeClr val="lt1"/>
              </a:buClr>
              <a:buSzPts val="1000"/>
              <a:buChar char="○"/>
              <a:defRPr sz="1000">
                <a:solidFill>
                  <a:schemeClr val="lt1"/>
                </a:solidFill>
              </a:defRPr>
            </a:lvl2pPr>
            <a:lvl3pPr marL="1371600" lvl="2" indent="-292100">
              <a:spcBef>
                <a:spcPts val="0"/>
              </a:spcBef>
              <a:spcAft>
                <a:spcPts val="0"/>
              </a:spcAft>
              <a:buClr>
                <a:schemeClr val="lt1"/>
              </a:buClr>
              <a:buSzPts val="1000"/>
              <a:buChar char="■"/>
              <a:defRPr sz="1000">
                <a:solidFill>
                  <a:schemeClr val="lt1"/>
                </a:solidFill>
              </a:defRPr>
            </a:lvl3pPr>
            <a:lvl4pPr marL="1828800" lvl="3" indent="-292100">
              <a:spcBef>
                <a:spcPts val="0"/>
              </a:spcBef>
              <a:spcAft>
                <a:spcPts val="0"/>
              </a:spcAft>
              <a:buClr>
                <a:schemeClr val="lt1"/>
              </a:buClr>
              <a:buSzPts val="1000"/>
              <a:buChar char="●"/>
              <a:defRPr sz="1000">
                <a:solidFill>
                  <a:schemeClr val="lt1"/>
                </a:solidFill>
              </a:defRPr>
            </a:lvl4pPr>
            <a:lvl5pPr marL="2286000" lvl="4" indent="-292100">
              <a:spcBef>
                <a:spcPts val="0"/>
              </a:spcBef>
              <a:spcAft>
                <a:spcPts val="0"/>
              </a:spcAft>
              <a:buClr>
                <a:schemeClr val="lt1"/>
              </a:buClr>
              <a:buSzPts val="1000"/>
              <a:buChar char="○"/>
              <a:defRPr sz="1000">
                <a:solidFill>
                  <a:schemeClr val="lt1"/>
                </a:solidFill>
              </a:defRPr>
            </a:lvl5pPr>
            <a:lvl6pPr marL="2743200" lvl="5" indent="-292100">
              <a:spcBef>
                <a:spcPts val="0"/>
              </a:spcBef>
              <a:spcAft>
                <a:spcPts val="0"/>
              </a:spcAft>
              <a:buClr>
                <a:schemeClr val="lt1"/>
              </a:buClr>
              <a:buSzPts val="1000"/>
              <a:buChar char="■"/>
              <a:defRPr sz="1000">
                <a:solidFill>
                  <a:schemeClr val="lt1"/>
                </a:solidFill>
              </a:defRPr>
            </a:lvl6pPr>
            <a:lvl7pPr marL="3200400" lvl="6" indent="-292100">
              <a:spcBef>
                <a:spcPts val="0"/>
              </a:spcBef>
              <a:spcAft>
                <a:spcPts val="0"/>
              </a:spcAft>
              <a:buClr>
                <a:schemeClr val="lt1"/>
              </a:buClr>
              <a:buSzPts val="1000"/>
              <a:buChar char="●"/>
              <a:defRPr sz="1000">
                <a:solidFill>
                  <a:schemeClr val="lt1"/>
                </a:solidFill>
              </a:defRPr>
            </a:lvl7pPr>
            <a:lvl8pPr marL="3657600" lvl="7" indent="-292100">
              <a:spcBef>
                <a:spcPts val="0"/>
              </a:spcBef>
              <a:spcAft>
                <a:spcPts val="0"/>
              </a:spcAft>
              <a:buClr>
                <a:schemeClr val="lt1"/>
              </a:buClr>
              <a:buSzPts val="1000"/>
              <a:buChar char="○"/>
              <a:defRPr sz="1000">
                <a:solidFill>
                  <a:schemeClr val="lt1"/>
                </a:solidFill>
              </a:defRPr>
            </a:lvl8pPr>
            <a:lvl9pPr marL="4114800" lvl="8" indent="-292100">
              <a:spcBef>
                <a:spcPts val="0"/>
              </a:spcBef>
              <a:spcAft>
                <a:spcPts val="0"/>
              </a:spcAft>
              <a:buClr>
                <a:schemeClr val="lt1"/>
              </a:buClr>
              <a:buSzPts val="1000"/>
              <a:buChar char="■"/>
              <a:defRPr sz="1000">
                <a:solidFill>
                  <a:schemeClr val="lt1"/>
                </a:solidFill>
              </a:defRPr>
            </a:lvl9pPr>
          </a:lstStyle>
          <a:p>
            <a:endParaRPr/>
          </a:p>
        </p:txBody>
      </p:sp>
    </p:spTree>
    <p:extLst>
      <p:ext uri="{BB962C8B-B14F-4D97-AF65-F5344CB8AC3E}">
        <p14:creationId xmlns:p14="http://schemas.microsoft.com/office/powerpoint/2010/main" val="1740758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5278075" y="1257300"/>
            <a:ext cx="3152700" cy="605100"/>
          </a:xfrm>
          <a:prstGeom prst="rect">
            <a:avLst/>
          </a:prstGeom>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Clr>
                <a:srgbClr val="000000"/>
              </a:buClr>
              <a:buSzPts val="2100"/>
              <a:buFont typeface="Montserrat"/>
              <a:buNone/>
              <a:defRPr sz="2500" b="1">
                <a:solidFill>
                  <a:schemeClr val="lt1"/>
                </a:solidFill>
                <a:latin typeface="Playfair Display"/>
                <a:ea typeface="Playfair Display"/>
                <a:cs typeface="Playfair Display"/>
                <a:sym typeface="Playfair Display"/>
              </a:defRPr>
            </a:lvl1pPr>
          </a:lstStyle>
          <a:p>
            <a:endParaRPr/>
          </a:p>
        </p:txBody>
      </p:sp>
    </p:spTree>
    <p:extLst>
      <p:ext uri="{BB962C8B-B14F-4D97-AF65-F5344CB8AC3E}">
        <p14:creationId xmlns:p14="http://schemas.microsoft.com/office/powerpoint/2010/main" val="723031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43"/>
        <p:cNvGrpSpPr/>
        <p:nvPr/>
      </p:nvGrpSpPr>
      <p:grpSpPr>
        <a:xfrm>
          <a:off x="0" y="0"/>
          <a:ext cx="0" cy="0"/>
          <a:chOff x="0" y="0"/>
          <a:chExt cx="0" cy="0"/>
        </a:xfrm>
      </p:grpSpPr>
      <p:sp>
        <p:nvSpPr>
          <p:cNvPr id="44" name="Google Shape;44;p11"/>
          <p:cNvSpPr txBox="1">
            <a:spLocks noGrp="1"/>
          </p:cNvSpPr>
          <p:nvPr>
            <p:ph type="title" hasCustomPrompt="1"/>
          </p:nvPr>
        </p:nvSpPr>
        <p:spPr>
          <a:xfrm>
            <a:off x="1046245" y="1583450"/>
            <a:ext cx="7053300" cy="1465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7500"/>
              <a:buFont typeface="Playfair Display"/>
              <a:buNone/>
              <a:defRPr sz="7500">
                <a:solidFill>
                  <a:schemeClr val="lt1"/>
                </a:solidFill>
                <a:latin typeface="Playfair Display"/>
                <a:ea typeface="Playfair Display"/>
                <a:cs typeface="Playfair Display"/>
                <a:sym typeface="Playfair Display"/>
              </a:defRPr>
            </a:lvl1pPr>
            <a:lvl2pPr lvl="1" algn="ctr">
              <a:spcBef>
                <a:spcPts val="0"/>
              </a:spcBef>
              <a:spcAft>
                <a:spcPts val="0"/>
              </a:spcAft>
              <a:buSzPts val="7500"/>
              <a:buFont typeface="Playfair Display"/>
              <a:buNone/>
              <a:defRPr sz="7500">
                <a:latin typeface="Playfair Display"/>
                <a:ea typeface="Playfair Display"/>
                <a:cs typeface="Playfair Display"/>
                <a:sym typeface="Playfair Display"/>
              </a:defRPr>
            </a:lvl2pPr>
            <a:lvl3pPr lvl="2" algn="ctr">
              <a:spcBef>
                <a:spcPts val="0"/>
              </a:spcBef>
              <a:spcAft>
                <a:spcPts val="0"/>
              </a:spcAft>
              <a:buSzPts val="7500"/>
              <a:buFont typeface="Playfair Display"/>
              <a:buNone/>
              <a:defRPr sz="7500">
                <a:latin typeface="Playfair Display"/>
                <a:ea typeface="Playfair Display"/>
                <a:cs typeface="Playfair Display"/>
                <a:sym typeface="Playfair Display"/>
              </a:defRPr>
            </a:lvl3pPr>
            <a:lvl4pPr lvl="3" algn="ctr">
              <a:spcBef>
                <a:spcPts val="0"/>
              </a:spcBef>
              <a:spcAft>
                <a:spcPts val="0"/>
              </a:spcAft>
              <a:buSzPts val="7500"/>
              <a:buFont typeface="Playfair Display"/>
              <a:buNone/>
              <a:defRPr sz="7500">
                <a:latin typeface="Playfair Display"/>
                <a:ea typeface="Playfair Display"/>
                <a:cs typeface="Playfair Display"/>
                <a:sym typeface="Playfair Display"/>
              </a:defRPr>
            </a:lvl4pPr>
            <a:lvl5pPr lvl="4" algn="ctr">
              <a:spcBef>
                <a:spcPts val="0"/>
              </a:spcBef>
              <a:spcAft>
                <a:spcPts val="0"/>
              </a:spcAft>
              <a:buSzPts val="7500"/>
              <a:buFont typeface="Playfair Display"/>
              <a:buNone/>
              <a:defRPr sz="7500">
                <a:latin typeface="Playfair Display"/>
                <a:ea typeface="Playfair Display"/>
                <a:cs typeface="Playfair Display"/>
                <a:sym typeface="Playfair Display"/>
              </a:defRPr>
            </a:lvl5pPr>
            <a:lvl6pPr lvl="5" algn="ctr">
              <a:spcBef>
                <a:spcPts val="0"/>
              </a:spcBef>
              <a:spcAft>
                <a:spcPts val="0"/>
              </a:spcAft>
              <a:buSzPts val="7500"/>
              <a:buFont typeface="Playfair Display"/>
              <a:buNone/>
              <a:defRPr sz="7500">
                <a:latin typeface="Playfair Display"/>
                <a:ea typeface="Playfair Display"/>
                <a:cs typeface="Playfair Display"/>
                <a:sym typeface="Playfair Display"/>
              </a:defRPr>
            </a:lvl6pPr>
            <a:lvl7pPr lvl="6" algn="ctr">
              <a:spcBef>
                <a:spcPts val="0"/>
              </a:spcBef>
              <a:spcAft>
                <a:spcPts val="0"/>
              </a:spcAft>
              <a:buSzPts val="7500"/>
              <a:buFont typeface="Playfair Display"/>
              <a:buNone/>
              <a:defRPr sz="7500">
                <a:latin typeface="Playfair Display"/>
                <a:ea typeface="Playfair Display"/>
                <a:cs typeface="Playfair Display"/>
                <a:sym typeface="Playfair Display"/>
              </a:defRPr>
            </a:lvl7pPr>
            <a:lvl8pPr lvl="7" algn="ctr">
              <a:spcBef>
                <a:spcPts val="0"/>
              </a:spcBef>
              <a:spcAft>
                <a:spcPts val="0"/>
              </a:spcAft>
              <a:buSzPts val="7500"/>
              <a:buFont typeface="Playfair Display"/>
              <a:buNone/>
              <a:defRPr sz="7500">
                <a:latin typeface="Playfair Display"/>
                <a:ea typeface="Playfair Display"/>
                <a:cs typeface="Playfair Display"/>
                <a:sym typeface="Playfair Display"/>
              </a:defRPr>
            </a:lvl8pPr>
            <a:lvl9pPr lvl="8" algn="ctr">
              <a:spcBef>
                <a:spcPts val="0"/>
              </a:spcBef>
              <a:spcAft>
                <a:spcPts val="0"/>
              </a:spcAft>
              <a:buSzPts val="7500"/>
              <a:buFont typeface="Playfair Display"/>
              <a:buNone/>
              <a:defRPr sz="7500">
                <a:latin typeface="Playfair Display"/>
                <a:ea typeface="Playfair Display"/>
                <a:cs typeface="Playfair Display"/>
                <a:sym typeface="Playfair Display"/>
              </a:defRPr>
            </a:lvl9pPr>
          </a:lstStyle>
          <a:p>
            <a:r>
              <a:t>xx%</a:t>
            </a:r>
          </a:p>
        </p:txBody>
      </p:sp>
      <p:sp>
        <p:nvSpPr>
          <p:cNvPr id="45" name="Google Shape;45;p11"/>
          <p:cNvSpPr txBox="1">
            <a:spLocks noGrp="1"/>
          </p:cNvSpPr>
          <p:nvPr>
            <p:ph type="subTitle" idx="1"/>
          </p:nvPr>
        </p:nvSpPr>
        <p:spPr>
          <a:xfrm>
            <a:off x="2360925" y="3148450"/>
            <a:ext cx="4457100" cy="411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Font typeface="Montserrat"/>
              <a:buNone/>
              <a:defRPr sz="1400">
                <a:solidFill>
                  <a:schemeClr val="lt1"/>
                </a:solidFill>
                <a:latin typeface="Montserrat"/>
                <a:ea typeface="Montserrat"/>
                <a:cs typeface="Montserrat"/>
                <a:sym typeface="Montserrat"/>
              </a:defRPr>
            </a:lvl1pPr>
            <a:lvl2pPr lvl="1" algn="ctr">
              <a:spcBef>
                <a:spcPts val="0"/>
              </a:spcBef>
              <a:spcAft>
                <a:spcPts val="0"/>
              </a:spcAft>
              <a:buSzPts val="1400"/>
              <a:buFont typeface="Montserrat"/>
              <a:buNone/>
              <a:defRPr>
                <a:latin typeface="Montserrat"/>
                <a:ea typeface="Montserrat"/>
                <a:cs typeface="Montserrat"/>
                <a:sym typeface="Montserrat"/>
              </a:defRPr>
            </a:lvl2pPr>
            <a:lvl3pPr lvl="2" algn="ctr">
              <a:spcBef>
                <a:spcPts val="0"/>
              </a:spcBef>
              <a:spcAft>
                <a:spcPts val="0"/>
              </a:spcAft>
              <a:buSzPts val="1400"/>
              <a:buFont typeface="Montserrat"/>
              <a:buNone/>
              <a:defRPr>
                <a:latin typeface="Montserrat"/>
                <a:ea typeface="Montserrat"/>
                <a:cs typeface="Montserrat"/>
                <a:sym typeface="Montserrat"/>
              </a:defRPr>
            </a:lvl3pPr>
            <a:lvl4pPr lvl="3" algn="ctr">
              <a:spcBef>
                <a:spcPts val="0"/>
              </a:spcBef>
              <a:spcAft>
                <a:spcPts val="0"/>
              </a:spcAft>
              <a:buSzPts val="1400"/>
              <a:buFont typeface="Montserrat"/>
              <a:buNone/>
              <a:defRPr>
                <a:latin typeface="Montserrat"/>
                <a:ea typeface="Montserrat"/>
                <a:cs typeface="Montserrat"/>
                <a:sym typeface="Montserrat"/>
              </a:defRPr>
            </a:lvl4pPr>
            <a:lvl5pPr lvl="4" algn="ctr">
              <a:spcBef>
                <a:spcPts val="0"/>
              </a:spcBef>
              <a:spcAft>
                <a:spcPts val="0"/>
              </a:spcAft>
              <a:buSzPts val="1400"/>
              <a:buFont typeface="Montserrat"/>
              <a:buNone/>
              <a:defRPr>
                <a:latin typeface="Montserrat"/>
                <a:ea typeface="Montserrat"/>
                <a:cs typeface="Montserrat"/>
                <a:sym typeface="Montserrat"/>
              </a:defRPr>
            </a:lvl5pPr>
            <a:lvl6pPr lvl="5" algn="ctr">
              <a:spcBef>
                <a:spcPts val="0"/>
              </a:spcBef>
              <a:spcAft>
                <a:spcPts val="0"/>
              </a:spcAft>
              <a:buSzPts val="1400"/>
              <a:buFont typeface="Montserrat"/>
              <a:buNone/>
              <a:defRPr>
                <a:latin typeface="Montserrat"/>
                <a:ea typeface="Montserrat"/>
                <a:cs typeface="Montserrat"/>
                <a:sym typeface="Montserrat"/>
              </a:defRPr>
            </a:lvl6pPr>
            <a:lvl7pPr lvl="6" algn="ctr">
              <a:spcBef>
                <a:spcPts val="0"/>
              </a:spcBef>
              <a:spcAft>
                <a:spcPts val="0"/>
              </a:spcAft>
              <a:buSzPts val="1400"/>
              <a:buFont typeface="Montserrat"/>
              <a:buNone/>
              <a:defRPr>
                <a:latin typeface="Montserrat"/>
                <a:ea typeface="Montserrat"/>
                <a:cs typeface="Montserrat"/>
                <a:sym typeface="Montserrat"/>
              </a:defRPr>
            </a:lvl7pPr>
            <a:lvl8pPr lvl="7" algn="ctr">
              <a:spcBef>
                <a:spcPts val="0"/>
              </a:spcBef>
              <a:spcAft>
                <a:spcPts val="0"/>
              </a:spcAft>
              <a:buSzPts val="1400"/>
              <a:buFont typeface="Montserrat"/>
              <a:buNone/>
              <a:defRPr>
                <a:latin typeface="Montserrat"/>
                <a:ea typeface="Montserrat"/>
                <a:cs typeface="Montserrat"/>
                <a:sym typeface="Montserrat"/>
              </a:defRPr>
            </a:lvl8pPr>
            <a:lvl9pPr lvl="8" algn="ctr">
              <a:spcBef>
                <a:spcPts val="0"/>
              </a:spcBef>
              <a:spcAft>
                <a:spcPts val="0"/>
              </a:spcAft>
              <a:buSzPts val="1400"/>
              <a:buFont typeface="Montserrat"/>
              <a:buNone/>
              <a:defRPr>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754078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extLst>
      <p:ext uri="{BB962C8B-B14F-4D97-AF65-F5344CB8AC3E}">
        <p14:creationId xmlns:p14="http://schemas.microsoft.com/office/powerpoint/2010/main" val="637965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7"/>
        <p:cNvGrpSpPr/>
        <p:nvPr/>
      </p:nvGrpSpPr>
      <p:grpSpPr>
        <a:xfrm>
          <a:off x="0" y="0"/>
          <a:ext cx="0" cy="0"/>
          <a:chOff x="0" y="0"/>
          <a:chExt cx="0" cy="0"/>
        </a:xfrm>
      </p:grpSpPr>
      <p:sp>
        <p:nvSpPr>
          <p:cNvPr id="48" name="Google Shape;48;p13"/>
          <p:cNvSpPr txBox="1">
            <a:spLocks noGrp="1"/>
          </p:cNvSpPr>
          <p:nvPr>
            <p:ph type="title"/>
          </p:nvPr>
        </p:nvSpPr>
        <p:spPr>
          <a:xfrm>
            <a:off x="5226600" y="3165693"/>
            <a:ext cx="2990100" cy="4071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Montserrat"/>
              <a:buNone/>
              <a:defRPr sz="1400">
                <a:latin typeface="Playfair Display SemiBold"/>
                <a:ea typeface="Playfair Display SemiBold"/>
                <a:cs typeface="Playfair Display SemiBold"/>
                <a:sym typeface="Playfair Display SemiBold"/>
              </a:defRPr>
            </a:lvl1pPr>
            <a:lvl2pPr lvl="1">
              <a:spcBef>
                <a:spcPts val="0"/>
              </a:spcBef>
              <a:spcAft>
                <a:spcPts val="0"/>
              </a:spcAft>
              <a:buSzPts val="1400"/>
              <a:buFont typeface="Montserrat"/>
              <a:buNone/>
              <a:defRPr sz="1400" b="1">
                <a:latin typeface="Montserrat"/>
                <a:ea typeface="Montserrat"/>
                <a:cs typeface="Montserrat"/>
                <a:sym typeface="Montserrat"/>
              </a:defRPr>
            </a:lvl2pPr>
            <a:lvl3pPr lvl="2">
              <a:spcBef>
                <a:spcPts val="0"/>
              </a:spcBef>
              <a:spcAft>
                <a:spcPts val="0"/>
              </a:spcAft>
              <a:buSzPts val="1400"/>
              <a:buFont typeface="Montserrat"/>
              <a:buNone/>
              <a:defRPr sz="1400" b="1">
                <a:latin typeface="Montserrat"/>
                <a:ea typeface="Montserrat"/>
                <a:cs typeface="Montserrat"/>
                <a:sym typeface="Montserrat"/>
              </a:defRPr>
            </a:lvl3pPr>
            <a:lvl4pPr lvl="3">
              <a:spcBef>
                <a:spcPts val="0"/>
              </a:spcBef>
              <a:spcAft>
                <a:spcPts val="0"/>
              </a:spcAft>
              <a:buSzPts val="1400"/>
              <a:buFont typeface="Montserrat"/>
              <a:buNone/>
              <a:defRPr sz="1400" b="1">
                <a:latin typeface="Montserrat"/>
                <a:ea typeface="Montserrat"/>
                <a:cs typeface="Montserrat"/>
                <a:sym typeface="Montserrat"/>
              </a:defRPr>
            </a:lvl4pPr>
            <a:lvl5pPr lvl="4">
              <a:spcBef>
                <a:spcPts val="0"/>
              </a:spcBef>
              <a:spcAft>
                <a:spcPts val="0"/>
              </a:spcAft>
              <a:buSzPts val="1400"/>
              <a:buFont typeface="Montserrat"/>
              <a:buNone/>
              <a:defRPr sz="1400" b="1">
                <a:latin typeface="Montserrat"/>
                <a:ea typeface="Montserrat"/>
                <a:cs typeface="Montserrat"/>
                <a:sym typeface="Montserrat"/>
              </a:defRPr>
            </a:lvl5pPr>
            <a:lvl6pPr lvl="5">
              <a:spcBef>
                <a:spcPts val="0"/>
              </a:spcBef>
              <a:spcAft>
                <a:spcPts val="0"/>
              </a:spcAft>
              <a:buSzPts val="1400"/>
              <a:buFont typeface="Montserrat"/>
              <a:buNone/>
              <a:defRPr sz="1400" b="1">
                <a:latin typeface="Montserrat"/>
                <a:ea typeface="Montserrat"/>
                <a:cs typeface="Montserrat"/>
                <a:sym typeface="Montserrat"/>
              </a:defRPr>
            </a:lvl6pPr>
            <a:lvl7pPr lvl="6">
              <a:spcBef>
                <a:spcPts val="0"/>
              </a:spcBef>
              <a:spcAft>
                <a:spcPts val="0"/>
              </a:spcAft>
              <a:buSzPts val="1400"/>
              <a:buFont typeface="Montserrat"/>
              <a:buNone/>
              <a:defRPr sz="1400" b="1">
                <a:latin typeface="Montserrat"/>
                <a:ea typeface="Montserrat"/>
                <a:cs typeface="Montserrat"/>
                <a:sym typeface="Montserrat"/>
              </a:defRPr>
            </a:lvl7pPr>
            <a:lvl8pPr lvl="7">
              <a:spcBef>
                <a:spcPts val="0"/>
              </a:spcBef>
              <a:spcAft>
                <a:spcPts val="0"/>
              </a:spcAft>
              <a:buSzPts val="1400"/>
              <a:buFont typeface="Montserrat"/>
              <a:buNone/>
              <a:defRPr sz="1400" b="1">
                <a:latin typeface="Montserrat"/>
                <a:ea typeface="Montserrat"/>
                <a:cs typeface="Montserrat"/>
                <a:sym typeface="Montserrat"/>
              </a:defRPr>
            </a:lvl8pPr>
            <a:lvl9pPr lvl="8">
              <a:spcBef>
                <a:spcPts val="0"/>
              </a:spcBef>
              <a:spcAft>
                <a:spcPts val="0"/>
              </a:spcAft>
              <a:buSzPts val="1400"/>
              <a:buFont typeface="Montserrat"/>
              <a:buNone/>
              <a:defRPr sz="1400" b="1">
                <a:latin typeface="Montserrat"/>
                <a:ea typeface="Montserrat"/>
                <a:cs typeface="Montserrat"/>
                <a:sym typeface="Montserrat"/>
              </a:defRPr>
            </a:lvl9pPr>
          </a:lstStyle>
          <a:p>
            <a:endParaRPr/>
          </a:p>
        </p:txBody>
      </p:sp>
      <p:sp>
        <p:nvSpPr>
          <p:cNvPr id="49" name="Google Shape;49;p13"/>
          <p:cNvSpPr txBox="1">
            <a:spLocks noGrp="1"/>
          </p:cNvSpPr>
          <p:nvPr>
            <p:ph type="title" idx="2"/>
          </p:nvPr>
        </p:nvSpPr>
        <p:spPr>
          <a:xfrm>
            <a:off x="5226600" y="1570701"/>
            <a:ext cx="2990100" cy="1561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Montserrat"/>
              <a:buNone/>
              <a:defRPr sz="1800" i="1">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4300394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1">
  <p:cSld name="Quote 1">
    <p:bg>
      <p:bgPr>
        <a:solidFill>
          <a:schemeClr val="dk2"/>
        </a:solidFill>
        <a:effectLst/>
      </p:bgPr>
    </p:bg>
    <p:spTree>
      <p:nvGrpSpPr>
        <p:cNvPr id="1" name="Shape 50"/>
        <p:cNvGrpSpPr/>
        <p:nvPr/>
      </p:nvGrpSpPr>
      <p:grpSpPr>
        <a:xfrm>
          <a:off x="0" y="0"/>
          <a:ext cx="0" cy="0"/>
          <a:chOff x="0" y="0"/>
          <a:chExt cx="0" cy="0"/>
        </a:xfrm>
      </p:grpSpPr>
      <p:sp>
        <p:nvSpPr>
          <p:cNvPr id="51" name="Google Shape;51;p14"/>
          <p:cNvSpPr txBox="1">
            <a:spLocks noGrp="1"/>
          </p:cNvSpPr>
          <p:nvPr>
            <p:ph type="title"/>
          </p:nvPr>
        </p:nvSpPr>
        <p:spPr>
          <a:xfrm>
            <a:off x="3007950" y="3159563"/>
            <a:ext cx="31281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2000">
                <a:solidFill>
                  <a:schemeClr val="lt1"/>
                </a:solidFill>
                <a:latin typeface="Playfair Display SemiBold"/>
                <a:ea typeface="Playfair Display SemiBold"/>
                <a:cs typeface="Playfair Display SemiBold"/>
                <a:sym typeface="Playfair Display SemiBold"/>
              </a:defRPr>
            </a:lvl1pPr>
            <a:lvl2pPr lvl="1" rtl="0">
              <a:spcBef>
                <a:spcPts val="0"/>
              </a:spcBef>
              <a:spcAft>
                <a:spcPts val="0"/>
              </a:spcAft>
              <a:buSzPts val="1400"/>
              <a:buFont typeface="Montserrat"/>
              <a:buNone/>
              <a:defRPr sz="1400" b="1">
                <a:latin typeface="Montserrat"/>
                <a:ea typeface="Montserrat"/>
                <a:cs typeface="Montserrat"/>
                <a:sym typeface="Montserrat"/>
              </a:defRPr>
            </a:lvl2pPr>
            <a:lvl3pPr lvl="2" rtl="0">
              <a:spcBef>
                <a:spcPts val="0"/>
              </a:spcBef>
              <a:spcAft>
                <a:spcPts val="0"/>
              </a:spcAft>
              <a:buSzPts val="1400"/>
              <a:buFont typeface="Montserrat"/>
              <a:buNone/>
              <a:defRPr sz="1400" b="1">
                <a:latin typeface="Montserrat"/>
                <a:ea typeface="Montserrat"/>
                <a:cs typeface="Montserrat"/>
                <a:sym typeface="Montserrat"/>
              </a:defRPr>
            </a:lvl3pPr>
            <a:lvl4pPr lvl="3" rtl="0">
              <a:spcBef>
                <a:spcPts val="0"/>
              </a:spcBef>
              <a:spcAft>
                <a:spcPts val="0"/>
              </a:spcAft>
              <a:buSzPts val="1400"/>
              <a:buFont typeface="Montserrat"/>
              <a:buNone/>
              <a:defRPr sz="1400" b="1">
                <a:latin typeface="Montserrat"/>
                <a:ea typeface="Montserrat"/>
                <a:cs typeface="Montserrat"/>
                <a:sym typeface="Montserrat"/>
              </a:defRPr>
            </a:lvl4pPr>
            <a:lvl5pPr lvl="4" rtl="0">
              <a:spcBef>
                <a:spcPts val="0"/>
              </a:spcBef>
              <a:spcAft>
                <a:spcPts val="0"/>
              </a:spcAft>
              <a:buSzPts val="1400"/>
              <a:buFont typeface="Montserrat"/>
              <a:buNone/>
              <a:defRPr sz="1400" b="1">
                <a:latin typeface="Montserrat"/>
                <a:ea typeface="Montserrat"/>
                <a:cs typeface="Montserrat"/>
                <a:sym typeface="Montserrat"/>
              </a:defRPr>
            </a:lvl5pPr>
            <a:lvl6pPr lvl="5" rtl="0">
              <a:spcBef>
                <a:spcPts val="0"/>
              </a:spcBef>
              <a:spcAft>
                <a:spcPts val="0"/>
              </a:spcAft>
              <a:buSzPts val="1400"/>
              <a:buFont typeface="Montserrat"/>
              <a:buNone/>
              <a:defRPr sz="1400" b="1">
                <a:latin typeface="Montserrat"/>
                <a:ea typeface="Montserrat"/>
                <a:cs typeface="Montserrat"/>
                <a:sym typeface="Montserrat"/>
              </a:defRPr>
            </a:lvl6pPr>
            <a:lvl7pPr lvl="6" rtl="0">
              <a:spcBef>
                <a:spcPts val="0"/>
              </a:spcBef>
              <a:spcAft>
                <a:spcPts val="0"/>
              </a:spcAft>
              <a:buSzPts val="1400"/>
              <a:buFont typeface="Montserrat"/>
              <a:buNone/>
              <a:defRPr sz="1400" b="1">
                <a:latin typeface="Montserrat"/>
                <a:ea typeface="Montserrat"/>
                <a:cs typeface="Montserrat"/>
                <a:sym typeface="Montserrat"/>
              </a:defRPr>
            </a:lvl7pPr>
            <a:lvl8pPr lvl="7" rtl="0">
              <a:spcBef>
                <a:spcPts val="0"/>
              </a:spcBef>
              <a:spcAft>
                <a:spcPts val="0"/>
              </a:spcAft>
              <a:buSzPts val="1400"/>
              <a:buFont typeface="Montserrat"/>
              <a:buNone/>
              <a:defRPr sz="1400" b="1">
                <a:latin typeface="Montserrat"/>
                <a:ea typeface="Montserrat"/>
                <a:cs typeface="Montserrat"/>
                <a:sym typeface="Montserrat"/>
              </a:defRPr>
            </a:lvl8pPr>
            <a:lvl9pPr lvl="8" rtl="0">
              <a:spcBef>
                <a:spcPts val="0"/>
              </a:spcBef>
              <a:spcAft>
                <a:spcPts val="0"/>
              </a:spcAft>
              <a:buSzPts val="1400"/>
              <a:buFont typeface="Montserrat"/>
              <a:buNone/>
              <a:defRPr sz="1400" b="1">
                <a:latin typeface="Montserrat"/>
                <a:ea typeface="Montserrat"/>
                <a:cs typeface="Montserrat"/>
                <a:sym typeface="Montserrat"/>
              </a:defRPr>
            </a:lvl9pPr>
          </a:lstStyle>
          <a:p>
            <a:endParaRPr/>
          </a:p>
        </p:txBody>
      </p:sp>
      <p:sp>
        <p:nvSpPr>
          <p:cNvPr id="52" name="Google Shape;52;p14"/>
          <p:cNvSpPr txBox="1">
            <a:spLocks noGrp="1"/>
          </p:cNvSpPr>
          <p:nvPr>
            <p:ph type="title" idx="2"/>
          </p:nvPr>
        </p:nvSpPr>
        <p:spPr>
          <a:xfrm>
            <a:off x="2026025" y="1491888"/>
            <a:ext cx="5091900" cy="16341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Montserrat"/>
              <a:buNone/>
              <a:defRPr sz="2400">
                <a:solidFill>
                  <a:schemeClr val="lt1"/>
                </a:solidFill>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450024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lt1"/>
        </a:solidFill>
        <a:effectLst/>
      </p:bgPr>
    </p:bg>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713225" y="2589338"/>
            <a:ext cx="3128100" cy="487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Montserrat"/>
              <a:buNone/>
              <a:defRPr sz="2000">
                <a:latin typeface="Playfair Display SemiBold"/>
                <a:ea typeface="Playfair Display SemiBold"/>
                <a:cs typeface="Playfair Display SemiBold"/>
                <a:sym typeface="Playfair Display SemiBold"/>
              </a:defRPr>
            </a:lvl1pPr>
            <a:lvl2pPr lvl="1" algn="l" rtl="0">
              <a:spcBef>
                <a:spcPts val="0"/>
              </a:spcBef>
              <a:spcAft>
                <a:spcPts val="0"/>
              </a:spcAft>
              <a:buSzPts val="1400"/>
              <a:buFont typeface="Montserrat"/>
              <a:buNone/>
              <a:defRPr sz="1400" b="1">
                <a:latin typeface="Montserrat"/>
                <a:ea typeface="Montserrat"/>
                <a:cs typeface="Montserrat"/>
                <a:sym typeface="Montserrat"/>
              </a:defRPr>
            </a:lvl2pPr>
            <a:lvl3pPr lvl="2" algn="l" rtl="0">
              <a:spcBef>
                <a:spcPts val="0"/>
              </a:spcBef>
              <a:spcAft>
                <a:spcPts val="0"/>
              </a:spcAft>
              <a:buSzPts val="1400"/>
              <a:buFont typeface="Montserrat"/>
              <a:buNone/>
              <a:defRPr sz="1400" b="1">
                <a:latin typeface="Montserrat"/>
                <a:ea typeface="Montserrat"/>
                <a:cs typeface="Montserrat"/>
                <a:sym typeface="Montserrat"/>
              </a:defRPr>
            </a:lvl3pPr>
            <a:lvl4pPr lvl="3" algn="l" rtl="0">
              <a:spcBef>
                <a:spcPts val="0"/>
              </a:spcBef>
              <a:spcAft>
                <a:spcPts val="0"/>
              </a:spcAft>
              <a:buSzPts val="1400"/>
              <a:buFont typeface="Montserrat"/>
              <a:buNone/>
              <a:defRPr sz="1400" b="1">
                <a:latin typeface="Montserrat"/>
                <a:ea typeface="Montserrat"/>
                <a:cs typeface="Montserrat"/>
                <a:sym typeface="Montserrat"/>
              </a:defRPr>
            </a:lvl4pPr>
            <a:lvl5pPr lvl="4" algn="l" rtl="0">
              <a:spcBef>
                <a:spcPts val="0"/>
              </a:spcBef>
              <a:spcAft>
                <a:spcPts val="0"/>
              </a:spcAft>
              <a:buSzPts val="1400"/>
              <a:buFont typeface="Montserrat"/>
              <a:buNone/>
              <a:defRPr sz="1400" b="1">
                <a:latin typeface="Montserrat"/>
                <a:ea typeface="Montserrat"/>
                <a:cs typeface="Montserrat"/>
                <a:sym typeface="Montserrat"/>
              </a:defRPr>
            </a:lvl5pPr>
            <a:lvl6pPr lvl="5" algn="l" rtl="0">
              <a:spcBef>
                <a:spcPts val="0"/>
              </a:spcBef>
              <a:spcAft>
                <a:spcPts val="0"/>
              </a:spcAft>
              <a:buSzPts val="1400"/>
              <a:buFont typeface="Montserrat"/>
              <a:buNone/>
              <a:defRPr sz="1400" b="1">
                <a:latin typeface="Montserrat"/>
                <a:ea typeface="Montserrat"/>
                <a:cs typeface="Montserrat"/>
                <a:sym typeface="Montserrat"/>
              </a:defRPr>
            </a:lvl6pPr>
            <a:lvl7pPr lvl="6" algn="l" rtl="0">
              <a:spcBef>
                <a:spcPts val="0"/>
              </a:spcBef>
              <a:spcAft>
                <a:spcPts val="0"/>
              </a:spcAft>
              <a:buSzPts val="1400"/>
              <a:buFont typeface="Montserrat"/>
              <a:buNone/>
              <a:defRPr sz="1400" b="1">
                <a:latin typeface="Montserrat"/>
                <a:ea typeface="Montserrat"/>
                <a:cs typeface="Montserrat"/>
                <a:sym typeface="Montserrat"/>
              </a:defRPr>
            </a:lvl7pPr>
            <a:lvl8pPr lvl="7" algn="l" rtl="0">
              <a:spcBef>
                <a:spcPts val="0"/>
              </a:spcBef>
              <a:spcAft>
                <a:spcPts val="0"/>
              </a:spcAft>
              <a:buSzPts val="1400"/>
              <a:buFont typeface="Montserrat"/>
              <a:buNone/>
              <a:defRPr sz="1400" b="1">
                <a:latin typeface="Montserrat"/>
                <a:ea typeface="Montserrat"/>
                <a:cs typeface="Montserrat"/>
                <a:sym typeface="Montserrat"/>
              </a:defRPr>
            </a:lvl8pPr>
            <a:lvl9pPr lvl="8" algn="l" rtl="0">
              <a:spcBef>
                <a:spcPts val="0"/>
              </a:spcBef>
              <a:spcAft>
                <a:spcPts val="0"/>
              </a:spcAft>
              <a:buSzPts val="1400"/>
              <a:buFont typeface="Montserrat"/>
              <a:buNone/>
              <a:defRPr sz="1400" b="1">
                <a:latin typeface="Montserrat"/>
                <a:ea typeface="Montserrat"/>
                <a:cs typeface="Montserrat"/>
                <a:sym typeface="Montserrat"/>
              </a:defRPr>
            </a:lvl9pPr>
          </a:lstStyle>
          <a:p>
            <a:endParaRPr/>
          </a:p>
        </p:txBody>
      </p:sp>
      <p:sp>
        <p:nvSpPr>
          <p:cNvPr id="55" name="Google Shape;55;p15"/>
          <p:cNvSpPr txBox="1">
            <a:spLocks noGrp="1"/>
          </p:cNvSpPr>
          <p:nvPr>
            <p:ph type="title" idx="2"/>
          </p:nvPr>
        </p:nvSpPr>
        <p:spPr>
          <a:xfrm>
            <a:off x="713225" y="539500"/>
            <a:ext cx="3858900" cy="2016300"/>
          </a:xfrm>
          <a:prstGeom prst="rect">
            <a:avLst/>
          </a:prstGeom>
        </p:spPr>
        <p:txBody>
          <a:bodyPr spcFirstLastPara="1" wrap="square" lIns="91425" tIns="91425" rIns="91425" bIns="91425" anchor="b" anchorCtr="0">
            <a:noAutofit/>
          </a:bodyPr>
          <a:lstStyle>
            <a:lvl1pPr lvl="0" algn="l" rtl="0">
              <a:spcBef>
                <a:spcPts val="0"/>
              </a:spcBef>
              <a:spcAft>
                <a:spcPts val="0"/>
              </a:spcAft>
              <a:buSzPts val="1400"/>
              <a:buFont typeface="Montserrat"/>
              <a:buNone/>
              <a:defRPr sz="2400">
                <a:latin typeface="Montserrat"/>
                <a:ea typeface="Montserrat"/>
                <a:cs typeface="Montserrat"/>
                <a:sym typeface="Montserrat"/>
              </a:defRPr>
            </a:lvl1pPr>
            <a:lvl2pPr lvl="1" algn="l" rtl="0">
              <a:spcBef>
                <a:spcPts val="0"/>
              </a:spcBef>
              <a:spcAft>
                <a:spcPts val="0"/>
              </a:spcAft>
              <a:buSzPts val="1400"/>
              <a:buFont typeface="Montserrat"/>
              <a:buNone/>
              <a:defRPr sz="1400">
                <a:latin typeface="Montserrat"/>
                <a:ea typeface="Montserrat"/>
                <a:cs typeface="Montserrat"/>
                <a:sym typeface="Montserrat"/>
              </a:defRPr>
            </a:lvl2pPr>
            <a:lvl3pPr lvl="2" algn="l" rtl="0">
              <a:spcBef>
                <a:spcPts val="0"/>
              </a:spcBef>
              <a:spcAft>
                <a:spcPts val="0"/>
              </a:spcAft>
              <a:buSzPts val="1400"/>
              <a:buFont typeface="Montserrat"/>
              <a:buNone/>
              <a:defRPr sz="1400">
                <a:latin typeface="Montserrat"/>
                <a:ea typeface="Montserrat"/>
                <a:cs typeface="Montserrat"/>
                <a:sym typeface="Montserrat"/>
              </a:defRPr>
            </a:lvl3pPr>
            <a:lvl4pPr lvl="3" algn="l" rtl="0">
              <a:spcBef>
                <a:spcPts val="0"/>
              </a:spcBef>
              <a:spcAft>
                <a:spcPts val="0"/>
              </a:spcAft>
              <a:buSzPts val="1400"/>
              <a:buFont typeface="Montserrat"/>
              <a:buNone/>
              <a:defRPr sz="1400">
                <a:latin typeface="Montserrat"/>
                <a:ea typeface="Montserrat"/>
                <a:cs typeface="Montserrat"/>
                <a:sym typeface="Montserrat"/>
              </a:defRPr>
            </a:lvl4pPr>
            <a:lvl5pPr lvl="4" algn="l" rtl="0">
              <a:spcBef>
                <a:spcPts val="0"/>
              </a:spcBef>
              <a:spcAft>
                <a:spcPts val="0"/>
              </a:spcAft>
              <a:buSzPts val="1400"/>
              <a:buFont typeface="Montserrat"/>
              <a:buNone/>
              <a:defRPr sz="1400">
                <a:latin typeface="Montserrat"/>
                <a:ea typeface="Montserrat"/>
                <a:cs typeface="Montserrat"/>
                <a:sym typeface="Montserrat"/>
              </a:defRPr>
            </a:lvl5pPr>
            <a:lvl6pPr lvl="5" algn="l" rtl="0">
              <a:spcBef>
                <a:spcPts val="0"/>
              </a:spcBef>
              <a:spcAft>
                <a:spcPts val="0"/>
              </a:spcAft>
              <a:buSzPts val="1400"/>
              <a:buFont typeface="Montserrat"/>
              <a:buNone/>
              <a:defRPr sz="1400">
                <a:latin typeface="Montserrat"/>
                <a:ea typeface="Montserrat"/>
                <a:cs typeface="Montserrat"/>
                <a:sym typeface="Montserrat"/>
              </a:defRPr>
            </a:lvl6pPr>
            <a:lvl7pPr lvl="6" algn="l" rtl="0">
              <a:spcBef>
                <a:spcPts val="0"/>
              </a:spcBef>
              <a:spcAft>
                <a:spcPts val="0"/>
              </a:spcAft>
              <a:buSzPts val="1400"/>
              <a:buFont typeface="Montserrat"/>
              <a:buNone/>
              <a:defRPr sz="1400">
                <a:latin typeface="Montserrat"/>
                <a:ea typeface="Montserrat"/>
                <a:cs typeface="Montserrat"/>
                <a:sym typeface="Montserrat"/>
              </a:defRPr>
            </a:lvl7pPr>
            <a:lvl8pPr lvl="7" algn="l" rtl="0">
              <a:spcBef>
                <a:spcPts val="0"/>
              </a:spcBef>
              <a:spcAft>
                <a:spcPts val="0"/>
              </a:spcAft>
              <a:buSzPts val="1400"/>
              <a:buFont typeface="Montserrat"/>
              <a:buNone/>
              <a:defRPr sz="1400">
                <a:latin typeface="Montserrat"/>
                <a:ea typeface="Montserrat"/>
                <a:cs typeface="Montserrat"/>
                <a:sym typeface="Montserrat"/>
              </a:defRPr>
            </a:lvl8pPr>
            <a:lvl9pPr lvl="8" algn="l"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22166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6" name="Google Shape;46;p6"/>
          <p:cNvGrpSpPr/>
          <p:nvPr/>
        </p:nvGrpSpPr>
        <p:grpSpPr>
          <a:xfrm>
            <a:off x="217150" y="0"/>
            <a:ext cx="8709725" cy="5128200"/>
            <a:chOff x="217150" y="0"/>
            <a:chExt cx="8709725" cy="5128200"/>
          </a:xfrm>
        </p:grpSpPr>
        <p:grpSp>
          <p:nvGrpSpPr>
            <p:cNvPr id="47" name="Google Shape;47;p6"/>
            <p:cNvGrpSpPr/>
            <p:nvPr/>
          </p:nvGrpSpPr>
          <p:grpSpPr>
            <a:xfrm>
              <a:off x="358138" y="0"/>
              <a:ext cx="8568738" cy="5128200"/>
              <a:chOff x="358138" y="0"/>
              <a:chExt cx="8568738" cy="5128200"/>
            </a:xfrm>
          </p:grpSpPr>
          <p:cxnSp>
            <p:nvCxnSpPr>
              <p:cNvPr id="48" name="Google Shape;48;p6"/>
              <p:cNvCxnSpPr/>
              <p:nvPr/>
            </p:nvCxnSpPr>
            <p:spPr>
              <a:xfrm>
                <a:off x="358138" y="0"/>
                <a:ext cx="0" cy="5128200"/>
              </a:xfrm>
              <a:prstGeom prst="straightConnector1">
                <a:avLst/>
              </a:prstGeom>
              <a:noFill/>
              <a:ln w="9525" cap="flat" cmpd="sng">
                <a:solidFill>
                  <a:schemeClr val="dk2"/>
                </a:solidFill>
                <a:prstDash val="solid"/>
                <a:round/>
                <a:headEnd type="none" w="med" len="med"/>
                <a:tailEnd type="none" w="med" len="med"/>
              </a:ln>
            </p:spPr>
          </p:cxnSp>
          <p:cxnSp>
            <p:nvCxnSpPr>
              <p:cNvPr id="49" name="Google Shape;49;p6"/>
              <p:cNvCxnSpPr/>
              <p:nvPr/>
            </p:nvCxnSpPr>
            <p:spPr>
              <a:xfrm>
                <a:off x="8785863" y="0"/>
                <a:ext cx="0" cy="5128200"/>
              </a:xfrm>
              <a:prstGeom prst="straightConnector1">
                <a:avLst/>
              </a:prstGeom>
              <a:noFill/>
              <a:ln w="9525" cap="flat" cmpd="sng">
                <a:solidFill>
                  <a:schemeClr val="dk2"/>
                </a:solidFill>
                <a:prstDash val="solid"/>
                <a:round/>
                <a:headEnd type="none" w="med" len="med"/>
                <a:tailEnd type="none" w="med" len="med"/>
              </a:ln>
            </p:spPr>
          </p:cxnSp>
          <p:sp>
            <p:nvSpPr>
              <p:cNvPr id="50" name="Google Shape;50;p6"/>
              <p:cNvSpPr/>
              <p:nvPr/>
            </p:nvSpPr>
            <p:spPr>
              <a:xfrm>
                <a:off x="8644875" y="44630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
          <p:nvSpPr>
            <p:cNvPr id="51" name="Google Shape;51;p6"/>
            <p:cNvSpPr/>
            <p:nvPr/>
          </p:nvSpPr>
          <p:spPr>
            <a:xfrm>
              <a:off x="217150" y="3985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
        <p:cNvGrpSpPr/>
        <p:nvPr/>
      </p:nvGrpSpPr>
      <p:grpSpPr>
        <a:xfrm>
          <a:off x="0" y="0"/>
          <a:ext cx="0" cy="0"/>
          <a:chOff x="0" y="0"/>
          <a:chExt cx="0" cy="0"/>
        </a:xfrm>
      </p:grpSpPr>
      <p:sp>
        <p:nvSpPr>
          <p:cNvPr id="57" name="Google Shape;57;p16"/>
          <p:cNvSpPr/>
          <p:nvPr/>
        </p:nvSpPr>
        <p:spPr>
          <a:xfrm>
            <a:off x="75" y="1514850"/>
            <a:ext cx="9144000" cy="552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6"/>
          <p:cNvSpPr/>
          <p:nvPr/>
        </p:nvSpPr>
        <p:spPr>
          <a:xfrm>
            <a:off x="75" y="3168875"/>
            <a:ext cx="9144000" cy="552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6"/>
          <p:cNvSpPr txBox="1">
            <a:spLocks noGrp="1"/>
          </p:cNvSpPr>
          <p:nvPr>
            <p:ph type="title" hasCustomPrompt="1"/>
          </p:nvPr>
        </p:nvSpPr>
        <p:spPr>
          <a:xfrm rot="1973">
            <a:off x="1365600" y="1464451"/>
            <a:ext cx="1045200" cy="602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60" name="Google Shape;60;p16"/>
          <p:cNvSpPr txBox="1">
            <a:spLocks noGrp="1"/>
          </p:cNvSpPr>
          <p:nvPr>
            <p:ph type="subTitle" idx="1"/>
          </p:nvPr>
        </p:nvSpPr>
        <p:spPr>
          <a:xfrm>
            <a:off x="720000" y="236245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16"/>
          <p:cNvSpPr txBox="1">
            <a:spLocks noGrp="1"/>
          </p:cNvSpPr>
          <p:nvPr>
            <p:ph type="title" idx="2" hasCustomPrompt="1"/>
          </p:nvPr>
        </p:nvSpPr>
        <p:spPr>
          <a:xfrm rot="1973">
            <a:off x="1365600" y="3102701"/>
            <a:ext cx="1045200" cy="602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62" name="Google Shape;62;p16"/>
          <p:cNvSpPr txBox="1">
            <a:spLocks noGrp="1"/>
          </p:cNvSpPr>
          <p:nvPr>
            <p:ph type="subTitle" idx="3"/>
          </p:nvPr>
        </p:nvSpPr>
        <p:spPr>
          <a:xfrm>
            <a:off x="720000" y="40008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16"/>
          <p:cNvSpPr txBox="1">
            <a:spLocks noGrp="1"/>
          </p:cNvSpPr>
          <p:nvPr>
            <p:ph type="title" idx="4" hasCustomPrompt="1"/>
          </p:nvPr>
        </p:nvSpPr>
        <p:spPr>
          <a:xfrm rot="1973">
            <a:off x="4049400" y="1464451"/>
            <a:ext cx="1045200" cy="602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64" name="Google Shape;64;p16"/>
          <p:cNvSpPr txBox="1">
            <a:spLocks noGrp="1"/>
          </p:cNvSpPr>
          <p:nvPr>
            <p:ph type="subTitle" idx="5"/>
          </p:nvPr>
        </p:nvSpPr>
        <p:spPr>
          <a:xfrm>
            <a:off x="3403800" y="236245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6"/>
          <p:cNvSpPr txBox="1">
            <a:spLocks noGrp="1"/>
          </p:cNvSpPr>
          <p:nvPr>
            <p:ph type="title" idx="6" hasCustomPrompt="1"/>
          </p:nvPr>
        </p:nvSpPr>
        <p:spPr>
          <a:xfrm rot="1973">
            <a:off x="4049400" y="3102701"/>
            <a:ext cx="1045200" cy="602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66" name="Google Shape;66;p16"/>
          <p:cNvSpPr txBox="1">
            <a:spLocks noGrp="1"/>
          </p:cNvSpPr>
          <p:nvPr>
            <p:ph type="subTitle" idx="7"/>
          </p:nvPr>
        </p:nvSpPr>
        <p:spPr>
          <a:xfrm>
            <a:off x="3403800" y="40008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16"/>
          <p:cNvSpPr txBox="1">
            <a:spLocks noGrp="1"/>
          </p:cNvSpPr>
          <p:nvPr>
            <p:ph type="title" idx="8" hasCustomPrompt="1"/>
          </p:nvPr>
        </p:nvSpPr>
        <p:spPr>
          <a:xfrm rot="1973">
            <a:off x="6733200" y="1464451"/>
            <a:ext cx="1045200" cy="602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68" name="Google Shape;68;p16"/>
          <p:cNvSpPr txBox="1">
            <a:spLocks noGrp="1"/>
          </p:cNvSpPr>
          <p:nvPr>
            <p:ph type="subTitle" idx="9"/>
          </p:nvPr>
        </p:nvSpPr>
        <p:spPr>
          <a:xfrm>
            <a:off x="6087600" y="236245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6"/>
          <p:cNvSpPr txBox="1">
            <a:spLocks noGrp="1"/>
          </p:cNvSpPr>
          <p:nvPr>
            <p:ph type="title" idx="13" hasCustomPrompt="1"/>
          </p:nvPr>
        </p:nvSpPr>
        <p:spPr>
          <a:xfrm rot="1973">
            <a:off x="6733200" y="3102701"/>
            <a:ext cx="1045200" cy="602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0" name="Google Shape;70;p16"/>
          <p:cNvSpPr txBox="1">
            <a:spLocks noGrp="1"/>
          </p:cNvSpPr>
          <p:nvPr>
            <p:ph type="subTitle" idx="14"/>
          </p:nvPr>
        </p:nvSpPr>
        <p:spPr>
          <a:xfrm>
            <a:off x="6087600" y="40008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6"/>
          <p:cNvSpPr txBox="1">
            <a:spLocks noGrp="1"/>
          </p:cNvSpPr>
          <p:nvPr>
            <p:ph type="subTitle" idx="15"/>
          </p:nvPr>
        </p:nvSpPr>
        <p:spPr>
          <a:xfrm>
            <a:off x="720000" y="2057250"/>
            <a:ext cx="2336400" cy="46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None/>
              <a:defRPr sz="1800">
                <a:solidFill>
                  <a:schemeClr val="dk2"/>
                </a:solidFill>
              </a:defRPr>
            </a:lvl1pPr>
            <a:lvl2pPr lvl="1" algn="ctr" rtl="0">
              <a:lnSpc>
                <a:spcPct val="100000"/>
              </a:lnSpc>
              <a:spcBef>
                <a:spcPts val="0"/>
              </a:spcBef>
              <a:spcAft>
                <a:spcPts val="0"/>
              </a:spcAft>
              <a:buClr>
                <a:schemeClr val="dk2"/>
              </a:buClr>
              <a:buSzPts val="1800"/>
              <a:buNone/>
              <a:defRPr sz="1800">
                <a:solidFill>
                  <a:schemeClr val="dk2"/>
                </a:solidFill>
              </a:defRPr>
            </a:lvl2pPr>
            <a:lvl3pPr lvl="2" algn="ctr" rtl="0">
              <a:lnSpc>
                <a:spcPct val="100000"/>
              </a:lnSpc>
              <a:spcBef>
                <a:spcPts val="0"/>
              </a:spcBef>
              <a:spcAft>
                <a:spcPts val="0"/>
              </a:spcAft>
              <a:buClr>
                <a:schemeClr val="dk2"/>
              </a:buClr>
              <a:buSzPts val="1800"/>
              <a:buNone/>
              <a:defRPr sz="1800">
                <a:solidFill>
                  <a:schemeClr val="dk2"/>
                </a:solidFill>
              </a:defRPr>
            </a:lvl3pPr>
            <a:lvl4pPr lvl="3" algn="ctr" rtl="0">
              <a:lnSpc>
                <a:spcPct val="100000"/>
              </a:lnSpc>
              <a:spcBef>
                <a:spcPts val="0"/>
              </a:spcBef>
              <a:spcAft>
                <a:spcPts val="0"/>
              </a:spcAft>
              <a:buClr>
                <a:schemeClr val="dk2"/>
              </a:buClr>
              <a:buSzPts val="1800"/>
              <a:buNone/>
              <a:defRPr sz="1800">
                <a:solidFill>
                  <a:schemeClr val="dk2"/>
                </a:solidFill>
              </a:defRPr>
            </a:lvl4pPr>
            <a:lvl5pPr lvl="4" algn="ctr" rtl="0">
              <a:lnSpc>
                <a:spcPct val="100000"/>
              </a:lnSpc>
              <a:spcBef>
                <a:spcPts val="0"/>
              </a:spcBef>
              <a:spcAft>
                <a:spcPts val="0"/>
              </a:spcAft>
              <a:buClr>
                <a:schemeClr val="dk2"/>
              </a:buClr>
              <a:buSzPts val="1800"/>
              <a:buNone/>
              <a:defRPr sz="1800">
                <a:solidFill>
                  <a:schemeClr val="dk2"/>
                </a:solidFill>
              </a:defRPr>
            </a:lvl5pPr>
            <a:lvl6pPr lvl="5" algn="ctr" rtl="0">
              <a:lnSpc>
                <a:spcPct val="100000"/>
              </a:lnSpc>
              <a:spcBef>
                <a:spcPts val="0"/>
              </a:spcBef>
              <a:spcAft>
                <a:spcPts val="0"/>
              </a:spcAft>
              <a:buClr>
                <a:schemeClr val="dk2"/>
              </a:buClr>
              <a:buSzPts val="1800"/>
              <a:buNone/>
              <a:defRPr sz="1800">
                <a:solidFill>
                  <a:schemeClr val="dk2"/>
                </a:solidFill>
              </a:defRPr>
            </a:lvl6pPr>
            <a:lvl7pPr lvl="6" algn="ctr" rtl="0">
              <a:lnSpc>
                <a:spcPct val="100000"/>
              </a:lnSpc>
              <a:spcBef>
                <a:spcPts val="0"/>
              </a:spcBef>
              <a:spcAft>
                <a:spcPts val="0"/>
              </a:spcAft>
              <a:buClr>
                <a:schemeClr val="dk2"/>
              </a:buClr>
              <a:buSzPts val="1800"/>
              <a:buNone/>
              <a:defRPr sz="1800">
                <a:solidFill>
                  <a:schemeClr val="dk2"/>
                </a:solidFill>
              </a:defRPr>
            </a:lvl7pPr>
            <a:lvl8pPr lvl="7" algn="ctr" rtl="0">
              <a:lnSpc>
                <a:spcPct val="100000"/>
              </a:lnSpc>
              <a:spcBef>
                <a:spcPts val="0"/>
              </a:spcBef>
              <a:spcAft>
                <a:spcPts val="0"/>
              </a:spcAft>
              <a:buClr>
                <a:schemeClr val="dk2"/>
              </a:buClr>
              <a:buSzPts val="1800"/>
              <a:buNone/>
              <a:defRPr sz="1800">
                <a:solidFill>
                  <a:schemeClr val="dk2"/>
                </a:solidFill>
              </a:defRPr>
            </a:lvl8pPr>
            <a:lvl9pPr lvl="8" algn="ctr" rtl="0">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72" name="Google Shape;72;p16"/>
          <p:cNvSpPr txBox="1">
            <a:spLocks noGrp="1"/>
          </p:cNvSpPr>
          <p:nvPr>
            <p:ph type="subTitle" idx="16"/>
          </p:nvPr>
        </p:nvSpPr>
        <p:spPr>
          <a:xfrm>
            <a:off x="720000" y="3695700"/>
            <a:ext cx="2336400" cy="46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None/>
              <a:defRPr sz="1800">
                <a:solidFill>
                  <a:schemeClr val="dk2"/>
                </a:solidFill>
              </a:defRPr>
            </a:lvl1pPr>
            <a:lvl2pPr lvl="1" algn="ctr" rtl="0">
              <a:lnSpc>
                <a:spcPct val="100000"/>
              </a:lnSpc>
              <a:spcBef>
                <a:spcPts val="0"/>
              </a:spcBef>
              <a:spcAft>
                <a:spcPts val="0"/>
              </a:spcAft>
              <a:buClr>
                <a:schemeClr val="dk2"/>
              </a:buClr>
              <a:buSzPts val="1800"/>
              <a:buNone/>
              <a:defRPr sz="1800">
                <a:solidFill>
                  <a:schemeClr val="dk2"/>
                </a:solidFill>
              </a:defRPr>
            </a:lvl2pPr>
            <a:lvl3pPr lvl="2" algn="ctr" rtl="0">
              <a:lnSpc>
                <a:spcPct val="100000"/>
              </a:lnSpc>
              <a:spcBef>
                <a:spcPts val="0"/>
              </a:spcBef>
              <a:spcAft>
                <a:spcPts val="0"/>
              </a:spcAft>
              <a:buClr>
                <a:schemeClr val="dk2"/>
              </a:buClr>
              <a:buSzPts val="1800"/>
              <a:buNone/>
              <a:defRPr sz="1800">
                <a:solidFill>
                  <a:schemeClr val="dk2"/>
                </a:solidFill>
              </a:defRPr>
            </a:lvl3pPr>
            <a:lvl4pPr lvl="3" algn="ctr" rtl="0">
              <a:lnSpc>
                <a:spcPct val="100000"/>
              </a:lnSpc>
              <a:spcBef>
                <a:spcPts val="0"/>
              </a:spcBef>
              <a:spcAft>
                <a:spcPts val="0"/>
              </a:spcAft>
              <a:buClr>
                <a:schemeClr val="dk2"/>
              </a:buClr>
              <a:buSzPts val="1800"/>
              <a:buNone/>
              <a:defRPr sz="1800">
                <a:solidFill>
                  <a:schemeClr val="dk2"/>
                </a:solidFill>
              </a:defRPr>
            </a:lvl4pPr>
            <a:lvl5pPr lvl="4" algn="ctr" rtl="0">
              <a:lnSpc>
                <a:spcPct val="100000"/>
              </a:lnSpc>
              <a:spcBef>
                <a:spcPts val="0"/>
              </a:spcBef>
              <a:spcAft>
                <a:spcPts val="0"/>
              </a:spcAft>
              <a:buClr>
                <a:schemeClr val="dk2"/>
              </a:buClr>
              <a:buSzPts val="1800"/>
              <a:buNone/>
              <a:defRPr sz="1800">
                <a:solidFill>
                  <a:schemeClr val="dk2"/>
                </a:solidFill>
              </a:defRPr>
            </a:lvl5pPr>
            <a:lvl6pPr lvl="5" algn="ctr" rtl="0">
              <a:lnSpc>
                <a:spcPct val="100000"/>
              </a:lnSpc>
              <a:spcBef>
                <a:spcPts val="0"/>
              </a:spcBef>
              <a:spcAft>
                <a:spcPts val="0"/>
              </a:spcAft>
              <a:buClr>
                <a:schemeClr val="dk2"/>
              </a:buClr>
              <a:buSzPts val="1800"/>
              <a:buNone/>
              <a:defRPr sz="1800">
                <a:solidFill>
                  <a:schemeClr val="dk2"/>
                </a:solidFill>
              </a:defRPr>
            </a:lvl6pPr>
            <a:lvl7pPr lvl="6" algn="ctr" rtl="0">
              <a:lnSpc>
                <a:spcPct val="100000"/>
              </a:lnSpc>
              <a:spcBef>
                <a:spcPts val="0"/>
              </a:spcBef>
              <a:spcAft>
                <a:spcPts val="0"/>
              </a:spcAft>
              <a:buClr>
                <a:schemeClr val="dk2"/>
              </a:buClr>
              <a:buSzPts val="1800"/>
              <a:buNone/>
              <a:defRPr sz="1800">
                <a:solidFill>
                  <a:schemeClr val="dk2"/>
                </a:solidFill>
              </a:defRPr>
            </a:lvl7pPr>
            <a:lvl8pPr lvl="7" algn="ctr" rtl="0">
              <a:lnSpc>
                <a:spcPct val="100000"/>
              </a:lnSpc>
              <a:spcBef>
                <a:spcPts val="0"/>
              </a:spcBef>
              <a:spcAft>
                <a:spcPts val="0"/>
              </a:spcAft>
              <a:buClr>
                <a:schemeClr val="dk2"/>
              </a:buClr>
              <a:buSzPts val="1800"/>
              <a:buNone/>
              <a:defRPr sz="1800">
                <a:solidFill>
                  <a:schemeClr val="dk2"/>
                </a:solidFill>
              </a:defRPr>
            </a:lvl8pPr>
            <a:lvl9pPr lvl="8" algn="ctr" rtl="0">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73" name="Google Shape;73;p16"/>
          <p:cNvSpPr txBox="1">
            <a:spLocks noGrp="1"/>
          </p:cNvSpPr>
          <p:nvPr>
            <p:ph type="subTitle" idx="17"/>
          </p:nvPr>
        </p:nvSpPr>
        <p:spPr>
          <a:xfrm>
            <a:off x="3403800" y="2057250"/>
            <a:ext cx="2336400" cy="46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None/>
              <a:defRPr sz="1800">
                <a:solidFill>
                  <a:schemeClr val="dk2"/>
                </a:solidFill>
              </a:defRPr>
            </a:lvl1pPr>
            <a:lvl2pPr lvl="1" algn="ctr" rtl="0">
              <a:lnSpc>
                <a:spcPct val="100000"/>
              </a:lnSpc>
              <a:spcBef>
                <a:spcPts val="0"/>
              </a:spcBef>
              <a:spcAft>
                <a:spcPts val="0"/>
              </a:spcAft>
              <a:buClr>
                <a:schemeClr val="dk2"/>
              </a:buClr>
              <a:buSzPts val="1800"/>
              <a:buNone/>
              <a:defRPr sz="1800">
                <a:solidFill>
                  <a:schemeClr val="dk2"/>
                </a:solidFill>
              </a:defRPr>
            </a:lvl2pPr>
            <a:lvl3pPr lvl="2" algn="ctr" rtl="0">
              <a:lnSpc>
                <a:spcPct val="100000"/>
              </a:lnSpc>
              <a:spcBef>
                <a:spcPts val="0"/>
              </a:spcBef>
              <a:spcAft>
                <a:spcPts val="0"/>
              </a:spcAft>
              <a:buClr>
                <a:schemeClr val="dk2"/>
              </a:buClr>
              <a:buSzPts val="1800"/>
              <a:buNone/>
              <a:defRPr sz="1800">
                <a:solidFill>
                  <a:schemeClr val="dk2"/>
                </a:solidFill>
              </a:defRPr>
            </a:lvl3pPr>
            <a:lvl4pPr lvl="3" algn="ctr" rtl="0">
              <a:lnSpc>
                <a:spcPct val="100000"/>
              </a:lnSpc>
              <a:spcBef>
                <a:spcPts val="0"/>
              </a:spcBef>
              <a:spcAft>
                <a:spcPts val="0"/>
              </a:spcAft>
              <a:buClr>
                <a:schemeClr val="dk2"/>
              </a:buClr>
              <a:buSzPts val="1800"/>
              <a:buNone/>
              <a:defRPr sz="1800">
                <a:solidFill>
                  <a:schemeClr val="dk2"/>
                </a:solidFill>
              </a:defRPr>
            </a:lvl4pPr>
            <a:lvl5pPr lvl="4" algn="ctr" rtl="0">
              <a:lnSpc>
                <a:spcPct val="100000"/>
              </a:lnSpc>
              <a:spcBef>
                <a:spcPts val="0"/>
              </a:spcBef>
              <a:spcAft>
                <a:spcPts val="0"/>
              </a:spcAft>
              <a:buClr>
                <a:schemeClr val="dk2"/>
              </a:buClr>
              <a:buSzPts val="1800"/>
              <a:buNone/>
              <a:defRPr sz="1800">
                <a:solidFill>
                  <a:schemeClr val="dk2"/>
                </a:solidFill>
              </a:defRPr>
            </a:lvl5pPr>
            <a:lvl6pPr lvl="5" algn="ctr" rtl="0">
              <a:lnSpc>
                <a:spcPct val="100000"/>
              </a:lnSpc>
              <a:spcBef>
                <a:spcPts val="0"/>
              </a:spcBef>
              <a:spcAft>
                <a:spcPts val="0"/>
              </a:spcAft>
              <a:buClr>
                <a:schemeClr val="dk2"/>
              </a:buClr>
              <a:buSzPts val="1800"/>
              <a:buNone/>
              <a:defRPr sz="1800">
                <a:solidFill>
                  <a:schemeClr val="dk2"/>
                </a:solidFill>
              </a:defRPr>
            </a:lvl6pPr>
            <a:lvl7pPr lvl="6" algn="ctr" rtl="0">
              <a:lnSpc>
                <a:spcPct val="100000"/>
              </a:lnSpc>
              <a:spcBef>
                <a:spcPts val="0"/>
              </a:spcBef>
              <a:spcAft>
                <a:spcPts val="0"/>
              </a:spcAft>
              <a:buClr>
                <a:schemeClr val="dk2"/>
              </a:buClr>
              <a:buSzPts val="1800"/>
              <a:buNone/>
              <a:defRPr sz="1800">
                <a:solidFill>
                  <a:schemeClr val="dk2"/>
                </a:solidFill>
              </a:defRPr>
            </a:lvl7pPr>
            <a:lvl8pPr lvl="7" algn="ctr" rtl="0">
              <a:lnSpc>
                <a:spcPct val="100000"/>
              </a:lnSpc>
              <a:spcBef>
                <a:spcPts val="0"/>
              </a:spcBef>
              <a:spcAft>
                <a:spcPts val="0"/>
              </a:spcAft>
              <a:buClr>
                <a:schemeClr val="dk2"/>
              </a:buClr>
              <a:buSzPts val="1800"/>
              <a:buNone/>
              <a:defRPr sz="1800">
                <a:solidFill>
                  <a:schemeClr val="dk2"/>
                </a:solidFill>
              </a:defRPr>
            </a:lvl8pPr>
            <a:lvl9pPr lvl="8" algn="ctr" rtl="0">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74" name="Google Shape;74;p16"/>
          <p:cNvSpPr txBox="1">
            <a:spLocks noGrp="1"/>
          </p:cNvSpPr>
          <p:nvPr>
            <p:ph type="subTitle" idx="18"/>
          </p:nvPr>
        </p:nvSpPr>
        <p:spPr>
          <a:xfrm>
            <a:off x="3403800" y="3695700"/>
            <a:ext cx="2336400" cy="46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None/>
              <a:defRPr sz="1800">
                <a:solidFill>
                  <a:schemeClr val="dk2"/>
                </a:solidFill>
              </a:defRPr>
            </a:lvl1pPr>
            <a:lvl2pPr lvl="1" algn="ctr" rtl="0">
              <a:lnSpc>
                <a:spcPct val="100000"/>
              </a:lnSpc>
              <a:spcBef>
                <a:spcPts val="0"/>
              </a:spcBef>
              <a:spcAft>
                <a:spcPts val="0"/>
              </a:spcAft>
              <a:buClr>
                <a:schemeClr val="dk2"/>
              </a:buClr>
              <a:buSzPts val="1800"/>
              <a:buNone/>
              <a:defRPr sz="1800">
                <a:solidFill>
                  <a:schemeClr val="dk2"/>
                </a:solidFill>
              </a:defRPr>
            </a:lvl2pPr>
            <a:lvl3pPr lvl="2" algn="ctr" rtl="0">
              <a:lnSpc>
                <a:spcPct val="100000"/>
              </a:lnSpc>
              <a:spcBef>
                <a:spcPts val="0"/>
              </a:spcBef>
              <a:spcAft>
                <a:spcPts val="0"/>
              </a:spcAft>
              <a:buClr>
                <a:schemeClr val="dk2"/>
              </a:buClr>
              <a:buSzPts val="1800"/>
              <a:buNone/>
              <a:defRPr sz="1800">
                <a:solidFill>
                  <a:schemeClr val="dk2"/>
                </a:solidFill>
              </a:defRPr>
            </a:lvl3pPr>
            <a:lvl4pPr lvl="3" algn="ctr" rtl="0">
              <a:lnSpc>
                <a:spcPct val="100000"/>
              </a:lnSpc>
              <a:spcBef>
                <a:spcPts val="0"/>
              </a:spcBef>
              <a:spcAft>
                <a:spcPts val="0"/>
              </a:spcAft>
              <a:buClr>
                <a:schemeClr val="dk2"/>
              </a:buClr>
              <a:buSzPts val="1800"/>
              <a:buNone/>
              <a:defRPr sz="1800">
                <a:solidFill>
                  <a:schemeClr val="dk2"/>
                </a:solidFill>
              </a:defRPr>
            </a:lvl4pPr>
            <a:lvl5pPr lvl="4" algn="ctr" rtl="0">
              <a:lnSpc>
                <a:spcPct val="100000"/>
              </a:lnSpc>
              <a:spcBef>
                <a:spcPts val="0"/>
              </a:spcBef>
              <a:spcAft>
                <a:spcPts val="0"/>
              </a:spcAft>
              <a:buClr>
                <a:schemeClr val="dk2"/>
              </a:buClr>
              <a:buSzPts val="1800"/>
              <a:buNone/>
              <a:defRPr sz="1800">
                <a:solidFill>
                  <a:schemeClr val="dk2"/>
                </a:solidFill>
              </a:defRPr>
            </a:lvl5pPr>
            <a:lvl6pPr lvl="5" algn="ctr" rtl="0">
              <a:lnSpc>
                <a:spcPct val="100000"/>
              </a:lnSpc>
              <a:spcBef>
                <a:spcPts val="0"/>
              </a:spcBef>
              <a:spcAft>
                <a:spcPts val="0"/>
              </a:spcAft>
              <a:buClr>
                <a:schemeClr val="dk2"/>
              </a:buClr>
              <a:buSzPts val="1800"/>
              <a:buNone/>
              <a:defRPr sz="1800">
                <a:solidFill>
                  <a:schemeClr val="dk2"/>
                </a:solidFill>
              </a:defRPr>
            </a:lvl6pPr>
            <a:lvl7pPr lvl="6" algn="ctr" rtl="0">
              <a:lnSpc>
                <a:spcPct val="100000"/>
              </a:lnSpc>
              <a:spcBef>
                <a:spcPts val="0"/>
              </a:spcBef>
              <a:spcAft>
                <a:spcPts val="0"/>
              </a:spcAft>
              <a:buClr>
                <a:schemeClr val="dk2"/>
              </a:buClr>
              <a:buSzPts val="1800"/>
              <a:buNone/>
              <a:defRPr sz="1800">
                <a:solidFill>
                  <a:schemeClr val="dk2"/>
                </a:solidFill>
              </a:defRPr>
            </a:lvl7pPr>
            <a:lvl8pPr lvl="7" algn="ctr" rtl="0">
              <a:lnSpc>
                <a:spcPct val="100000"/>
              </a:lnSpc>
              <a:spcBef>
                <a:spcPts val="0"/>
              </a:spcBef>
              <a:spcAft>
                <a:spcPts val="0"/>
              </a:spcAft>
              <a:buClr>
                <a:schemeClr val="dk2"/>
              </a:buClr>
              <a:buSzPts val="1800"/>
              <a:buNone/>
              <a:defRPr sz="1800">
                <a:solidFill>
                  <a:schemeClr val="dk2"/>
                </a:solidFill>
              </a:defRPr>
            </a:lvl8pPr>
            <a:lvl9pPr lvl="8" algn="ctr" rtl="0">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75" name="Google Shape;75;p16"/>
          <p:cNvSpPr txBox="1">
            <a:spLocks noGrp="1"/>
          </p:cNvSpPr>
          <p:nvPr>
            <p:ph type="subTitle" idx="19"/>
          </p:nvPr>
        </p:nvSpPr>
        <p:spPr>
          <a:xfrm>
            <a:off x="6087600" y="2057250"/>
            <a:ext cx="2336400" cy="46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None/>
              <a:defRPr sz="1800">
                <a:solidFill>
                  <a:schemeClr val="dk2"/>
                </a:solidFill>
              </a:defRPr>
            </a:lvl1pPr>
            <a:lvl2pPr lvl="1" algn="ctr" rtl="0">
              <a:lnSpc>
                <a:spcPct val="100000"/>
              </a:lnSpc>
              <a:spcBef>
                <a:spcPts val="0"/>
              </a:spcBef>
              <a:spcAft>
                <a:spcPts val="0"/>
              </a:spcAft>
              <a:buClr>
                <a:schemeClr val="dk2"/>
              </a:buClr>
              <a:buSzPts val="1800"/>
              <a:buNone/>
              <a:defRPr sz="1800">
                <a:solidFill>
                  <a:schemeClr val="dk2"/>
                </a:solidFill>
              </a:defRPr>
            </a:lvl2pPr>
            <a:lvl3pPr lvl="2" algn="ctr" rtl="0">
              <a:lnSpc>
                <a:spcPct val="100000"/>
              </a:lnSpc>
              <a:spcBef>
                <a:spcPts val="0"/>
              </a:spcBef>
              <a:spcAft>
                <a:spcPts val="0"/>
              </a:spcAft>
              <a:buClr>
                <a:schemeClr val="dk2"/>
              </a:buClr>
              <a:buSzPts val="1800"/>
              <a:buNone/>
              <a:defRPr sz="1800">
                <a:solidFill>
                  <a:schemeClr val="dk2"/>
                </a:solidFill>
              </a:defRPr>
            </a:lvl3pPr>
            <a:lvl4pPr lvl="3" algn="ctr" rtl="0">
              <a:lnSpc>
                <a:spcPct val="100000"/>
              </a:lnSpc>
              <a:spcBef>
                <a:spcPts val="0"/>
              </a:spcBef>
              <a:spcAft>
                <a:spcPts val="0"/>
              </a:spcAft>
              <a:buClr>
                <a:schemeClr val="dk2"/>
              </a:buClr>
              <a:buSzPts val="1800"/>
              <a:buNone/>
              <a:defRPr sz="1800">
                <a:solidFill>
                  <a:schemeClr val="dk2"/>
                </a:solidFill>
              </a:defRPr>
            </a:lvl4pPr>
            <a:lvl5pPr lvl="4" algn="ctr" rtl="0">
              <a:lnSpc>
                <a:spcPct val="100000"/>
              </a:lnSpc>
              <a:spcBef>
                <a:spcPts val="0"/>
              </a:spcBef>
              <a:spcAft>
                <a:spcPts val="0"/>
              </a:spcAft>
              <a:buClr>
                <a:schemeClr val="dk2"/>
              </a:buClr>
              <a:buSzPts val="1800"/>
              <a:buNone/>
              <a:defRPr sz="1800">
                <a:solidFill>
                  <a:schemeClr val="dk2"/>
                </a:solidFill>
              </a:defRPr>
            </a:lvl5pPr>
            <a:lvl6pPr lvl="5" algn="ctr" rtl="0">
              <a:lnSpc>
                <a:spcPct val="100000"/>
              </a:lnSpc>
              <a:spcBef>
                <a:spcPts val="0"/>
              </a:spcBef>
              <a:spcAft>
                <a:spcPts val="0"/>
              </a:spcAft>
              <a:buClr>
                <a:schemeClr val="dk2"/>
              </a:buClr>
              <a:buSzPts val="1800"/>
              <a:buNone/>
              <a:defRPr sz="1800">
                <a:solidFill>
                  <a:schemeClr val="dk2"/>
                </a:solidFill>
              </a:defRPr>
            </a:lvl6pPr>
            <a:lvl7pPr lvl="6" algn="ctr" rtl="0">
              <a:lnSpc>
                <a:spcPct val="100000"/>
              </a:lnSpc>
              <a:spcBef>
                <a:spcPts val="0"/>
              </a:spcBef>
              <a:spcAft>
                <a:spcPts val="0"/>
              </a:spcAft>
              <a:buClr>
                <a:schemeClr val="dk2"/>
              </a:buClr>
              <a:buSzPts val="1800"/>
              <a:buNone/>
              <a:defRPr sz="1800">
                <a:solidFill>
                  <a:schemeClr val="dk2"/>
                </a:solidFill>
              </a:defRPr>
            </a:lvl7pPr>
            <a:lvl8pPr lvl="7" algn="ctr" rtl="0">
              <a:lnSpc>
                <a:spcPct val="100000"/>
              </a:lnSpc>
              <a:spcBef>
                <a:spcPts val="0"/>
              </a:spcBef>
              <a:spcAft>
                <a:spcPts val="0"/>
              </a:spcAft>
              <a:buClr>
                <a:schemeClr val="dk2"/>
              </a:buClr>
              <a:buSzPts val="1800"/>
              <a:buNone/>
              <a:defRPr sz="1800">
                <a:solidFill>
                  <a:schemeClr val="dk2"/>
                </a:solidFill>
              </a:defRPr>
            </a:lvl8pPr>
            <a:lvl9pPr lvl="8" algn="ctr" rtl="0">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76" name="Google Shape;76;p16"/>
          <p:cNvSpPr txBox="1">
            <a:spLocks noGrp="1"/>
          </p:cNvSpPr>
          <p:nvPr>
            <p:ph type="subTitle" idx="20"/>
          </p:nvPr>
        </p:nvSpPr>
        <p:spPr>
          <a:xfrm>
            <a:off x="6087600" y="3695700"/>
            <a:ext cx="2336400" cy="46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None/>
              <a:defRPr sz="1800">
                <a:solidFill>
                  <a:schemeClr val="dk2"/>
                </a:solidFill>
              </a:defRPr>
            </a:lvl1pPr>
            <a:lvl2pPr lvl="1" algn="ctr" rtl="0">
              <a:lnSpc>
                <a:spcPct val="100000"/>
              </a:lnSpc>
              <a:spcBef>
                <a:spcPts val="0"/>
              </a:spcBef>
              <a:spcAft>
                <a:spcPts val="0"/>
              </a:spcAft>
              <a:buClr>
                <a:schemeClr val="dk2"/>
              </a:buClr>
              <a:buSzPts val="1800"/>
              <a:buNone/>
              <a:defRPr sz="1800">
                <a:solidFill>
                  <a:schemeClr val="dk2"/>
                </a:solidFill>
              </a:defRPr>
            </a:lvl2pPr>
            <a:lvl3pPr lvl="2" algn="ctr" rtl="0">
              <a:lnSpc>
                <a:spcPct val="100000"/>
              </a:lnSpc>
              <a:spcBef>
                <a:spcPts val="0"/>
              </a:spcBef>
              <a:spcAft>
                <a:spcPts val="0"/>
              </a:spcAft>
              <a:buClr>
                <a:schemeClr val="dk2"/>
              </a:buClr>
              <a:buSzPts val="1800"/>
              <a:buNone/>
              <a:defRPr sz="1800">
                <a:solidFill>
                  <a:schemeClr val="dk2"/>
                </a:solidFill>
              </a:defRPr>
            </a:lvl3pPr>
            <a:lvl4pPr lvl="3" algn="ctr" rtl="0">
              <a:lnSpc>
                <a:spcPct val="100000"/>
              </a:lnSpc>
              <a:spcBef>
                <a:spcPts val="0"/>
              </a:spcBef>
              <a:spcAft>
                <a:spcPts val="0"/>
              </a:spcAft>
              <a:buClr>
                <a:schemeClr val="dk2"/>
              </a:buClr>
              <a:buSzPts val="1800"/>
              <a:buNone/>
              <a:defRPr sz="1800">
                <a:solidFill>
                  <a:schemeClr val="dk2"/>
                </a:solidFill>
              </a:defRPr>
            </a:lvl4pPr>
            <a:lvl5pPr lvl="4" algn="ctr" rtl="0">
              <a:lnSpc>
                <a:spcPct val="100000"/>
              </a:lnSpc>
              <a:spcBef>
                <a:spcPts val="0"/>
              </a:spcBef>
              <a:spcAft>
                <a:spcPts val="0"/>
              </a:spcAft>
              <a:buClr>
                <a:schemeClr val="dk2"/>
              </a:buClr>
              <a:buSzPts val="1800"/>
              <a:buNone/>
              <a:defRPr sz="1800">
                <a:solidFill>
                  <a:schemeClr val="dk2"/>
                </a:solidFill>
              </a:defRPr>
            </a:lvl5pPr>
            <a:lvl6pPr lvl="5" algn="ctr" rtl="0">
              <a:lnSpc>
                <a:spcPct val="100000"/>
              </a:lnSpc>
              <a:spcBef>
                <a:spcPts val="0"/>
              </a:spcBef>
              <a:spcAft>
                <a:spcPts val="0"/>
              </a:spcAft>
              <a:buClr>
                <a:schemeClr val="dk2"/>
              </a:buClr>
              <a:buSzPts val="1800"/>
              <a:buNone/>
              <a:defRPr sz="1800">
                <a:solidFill>
                  <a:schemeClr val="dk2"/>
                </a:solidFill>
              </a:defRPr>
            </a:lvl6pPr>
            <a:lvl7pPr lvl="6" algn="ctr" rtl="0">
              <a:lnSpc>
                <a:spcPct val="100000"/>
              </a:lnSpc>
              <a:spcBef>
                <a:spcPts val="0"/>
              </a:spcBef>
              <a:spcAft>
                <a:spcPts val="0"/>
              </a:spcAft>
              <a:buClr>
                <a:schemeClr val="dk2"/>
              </a:buClr>
              <a:buSzPts val="1800"/>
              <a:buNone/>
              <a:defRPr sz="1800">
                <a:solidFill>
                  <a:schemeClr val="dk2"/>
                </a:solidFill>
              </a:defRPr>
            </a:lvl7pPr>
            <a:lvl8pPr lvl="7" algn="ctr" rtl="0">
              <a:lnSpc>
                <a:spcPct val="100000"/>
              </a:lnSpc>
              <a:spcBef>
                <a:spcPts val="0"/>
              </a:spcBef>
              <a:spcAft>
                <a:spcPts val="0"/>
              </a:spcAft>
              <a:buClr>
                <a:schemeClr val="dk2"/>
              </a:buClr>
              <a:buSzPts val="1800"/>
              <a:buNone/>
              <a:defRPr sz="1800">
                <a:solidFill>
                  <a:schemeClr val="dk2"/>
                </a:solidFill>
              </a:defRPr>
            </a:lvl8pPr>
            <a:lvl9pPr lvl="8" algn="ctr" rtl="0">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77" name="Google Shape;77;p16"/>
          <p:cNvSpPr txBox="1">
            <a:spLocks noGrp="1"/>
          </p:cNvSpPr>
          <p:nvPr>
            <p:ph type="title" idx="21"/>
          </p:nvPr>
        </p:nvSpPr>
        <p:spPr>
          <a:xfrm>
            <a:off x="713225" y="868675"/>
            <a:ext cx="7717500" cy="5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Montserrat"/>
              <a:buNone/>
              <a:defRPr sz="2500" b="1">
                <a:latin typeface="Playfair Display"/>
                <a:ea typeface="Playfair Display"/>
                <a:cs typeface="Playfair Display"/>
                <a:sym typeface="Playfair Display"/>
              </a:defRPr>
            </a:lvl1pPr>
            <a:lvl2pPr lvl="1" algn="ctr" rtl="0">
              <a:spcBef>
                <a:spcPts val="0"/>
              </a:spcBef>
              <a:spcAft>
                <a:spcPts val="0"/>
              </a:spcAft>
              <a:buSzPts val="2100"/>
              <a:buFont typeface="Montserrat"/>
              <a:buNone/>
              <a:defRPr sz="2100" b="1">
                <a:latin typeface="Montserrat"/>
                <a:ea typeface="Montserrat"/>
                <a:cs typeface="Montserrat"/>
                <a:sym typeface="Montserrat"/>
              </a:defRPr>
            </a:lvl2pPr>
            <a:lvl3pPr lvl="2" algn="ctr" rtl="0">
              <a:spcBef>
                <a:spcPts val="0"/>
              </a:spcBef>
              <a:spcAft>
                <a:spcPts val="0"/>
              </a:spcAft>
              <a:buSzPts val="2100"/>
              <a:buFont typeface="Montserrat"/>
              <a:buNone/>
              <a:defRPr sz="2100" b="1">
                <a:latin typeface="Montserrat"/>
                <a:ea typeface="Montserrat"/>
                <a:cs typeface="Montserrat"/>
                <a:sym typeface="Montserrat"/>
              </a:defRPr>
            </a:lvl3pPr>
            <a:lvl4pPr lvl="3" algn="ctr" rtl="0">
              <a:spcBef>
                <a:spcPts val="0"/>
              </a:spcBef>
              <a:spcAft>
                <a:spcPts val="0"/>
              </a:spcAft>
              <a:buSzPts val="2100"/>
              <a:buFont typeface="Montserrat"/>
              <a:buNone/>
              <a:defRPr sz="2100" b="1">
                <a:latin typeface="Montserrat"/>
                <a:ea typeface="Montserrat"/>
                <a:cs typeface="Montserrat"/>
                <a:sym typeface="Montserrat"/>
              </a:defRPr>
            </a:lvl4pPr>
            <a:lvl5pPr lvl="4" algn="ctr" rtl="0">
              <a:spcBef>
                <a:spcPts val="0"/>
              </a:spcBef>
              <a:spcAft>
                <a:spcPts val="0"/>
              </a:spcAft>
              <a:buSzPts val="2100"/>
              <a:buFont typeface="Montserrat"/>
              <a:buNone/>
              <a:defRPr sz="2100" b="1">
                <a:latin typeface="Montserrat"/>
                <a:ea typeface="Montserrat"/>
                <a:cs typeface="Montserrat"/>
                <a:sym typeface="Montserrat"/>
              </a:defRPr>
            </a:lvl5pPr>
            <a:lvl6pPr lvl="5" algn="ctr" rtl="0">
              <a:spcBef>
                <a:spcPts val="0"/>
              </a:spcBef>
              <a:spcAft>
                <a:spcPts val="0"/>
              </a:spcAft>
              <a:buSzPts val="2100"/>
              <a:buFont typeface="Montserrat"/>
              <a:buNone/>
              <a:defRPr sz="2100" b="1">
                <a:latin typeface="Montserrat"/>
                <a:ea typeface="Montserrat"/>
                <a:cs typeface="Montserrat"/>
                <a:sym typeface="Montserrat"/>
              </a:defRPr>
            </a:lvl6pPr>
            <a:lvl7pPr lvl="6" algn="ctr" rtl="0">
              <a:spcBef>
                <a:spcPts val="0"/>
              </a:spcBef>
              <a:spcAft>
                <a:spcPts val="0"/>
              </a:spcAft>
              <a:buSzPts val="2100"/>
              <a:buFont typeface="Montserrat"/>
              <a:buNone/>
              <a:defRPr sz="2100" b="1">
                <a:latin typeface="Montserrat"/>
                <a:ea typeface="Montserrat"/>
                <a:cs typeface="Montserrat"/>
                <a:sym typeface="Montserrat"/>
              </a:defRPr>
            </a:lvl7pPr>
            <a:lvl8pPr lvl="7" algn="ctr" rtl="0">
              <a:spcBef>
                <a:spcPts val="0"/>
              </a:spcBef>
              <a:spcAft>
                <a:spcPts val="0"/>
              </a:spcAft>
              <a:buSzPts val="2100"/>
              <a:buFont typeface="Montserrat"/>
              <a:buNone/>
              <a:defRPr sz="2100" b="1">
                <a:latin typeface="Montserrat"/>
                <a:ea typeface="Montserrat"/>
                <a:cs typeface="Montserrat"/>
                <a:sym typeface="Montserrat"/>
              </a:defRPr>
            </a:lvl8pPr>
            <a:lvl9pPr lvl="8" algn="ctr"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
        <p:nvSpPr>
          <p:cNvPr id="78" name="Google Shape;78;p16"/>
          <p:cNvSpPr/>
          <p:nvPr/>
        </p:nvSpPr>
        <p:spPr>
          <a:xfrm>
            <a:off x="-48450" y="-58150"/>
            <a:ext cx="9240900" cy="823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84320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79"/>
        <p:cNvGrpSpPr/>
        <p:nvPr/>
      </p:nvGrpSpPr>
      <p:grpSpPr>
        <a:xfrm>
          <a:off x="0" y="0"/>
          <a:ext cx="0" cy="0"/>
          <a:chOff x="0" y="0"/>
          <a:chExt cx="0" cy="0"/>
        </a:xfrm>
      </p:grpSpPr>
      <p:sp>
        <p:nvSpPr>
          <p:cNvPr id="80" name="Google Shape;80;p17"/>
          <p:cNvSpPr txBox="1">
            <a:spLocks noGrp="1"/>
          </p:cNvSpPr>
          <p:nvPr>
            <p:ph type="title" hasCustomPrompt="1"/>
          </p:nvPr>
        </p:nvSpPr>
        <p:spPr>
          <a:xfrm rot="1973">
            <a:off x="1632612" y="1627467"/>
            <a:ext cx="1045200" cy="602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1" name="Google Shape;81;p17"/>
          <p:cNvSpPr txBox="1">
            <a:spLocks noGrp="1"/>
          </p:cNvSpPr>
          <p:nvPr>
            <p:ph type="subTitle" idx="1"/>
          </p:nvPr>
        </p:nvSpPr>
        <p:spPr>
          <a:xfrm>
            <a:off x="987013" y="236245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17"/>
          <p:cNvSpPr txBox="1">
            <a:spLocks noGrp="1"/>
          </p:cNvSpPr>
          <p:nvPr>
            <p:ph type="title" idx="2" hasCustomPrompt="1"/>
          </p:nvPr>
        </p:nvSpPr>
        <p:spPr>
          <a:xfrm rot="1973">
            <a:off x="1632612" y="3265717"/>
            <a:ext cx="1045200" cy="602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3" name="Google Shape;83;p17"/>
          <p:cNvSpPr txBox="1">
            <a:spLocks noGrp="1"/>
          </p:cNvSpPr>
          <p:nvPr>
            <p:ph type="subTitle" idx="3"/>
          </p:nvPr>
        </p:nvSpPr>
        <p:spPr>
          <a:xfrm>
            <a:off x="987013" y="40008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7"/>
          <p:cNvSpPr txBox="1">
            <a:spLocks noGrp="1"/>
          </p:cNvSpPr>
          <p:nvPr>
            <p:ph type="title" idx="4" hasCustomPrompt="1"/>
          </p:nvPr>
        </p:nvSpPr>
        <p:spPr>
          <a:xfrm rot="1973">
            <a:off x="6466187" y="1627467"/>
            <a:ext cx="1045200" cy="602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5" name="Google Shape;85;p17"/>
          <p:cNvSpPr txBox="1">
            <a:spLocks noGrp="1"/>
          </p:cNvSpPr>
          <p:nvPr>
            <p:ph type="subTitle" idx="5"/>
          </p:nvPr>
        </p:nvSpPr>
        <p:spPr>
          <a:xfrm>
            <a:off x="5820588" y="236245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 name="Google Shape;86;p17"/>
          <p:cNvSpPr txBox="1">
            <a:spLocks noGrp="1"/>
          </p:cNvSpPr>
          <p:nvPr>
            <p:ph type="title" idx="6" hasCustomPrompt="1"/>
          </p:nvPr>
        </p:nvSpPr>
        <p:spPr>
          <a:xfrm rot="1973">
            <a:off x="6466187" y="3265717"/>
            <a:ext cx="1045200" cy="602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7" name="Google Shape;87;p17"/>
          <p:cNvSpPr txBox="1">
            <a:spLocks noGrp="1"/>
          </p:cNvSpPr>
          <p:nvPr>
            <p:ph type="subTitle" idx="7"/>
          </p:nvPr>
        </p:nvSpPr>
        <p:spPr>
          <a:xfrm>
            <a:off x="5820588" y="40008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 name="Google Shape;88;p17"/>
          <p:cNvSpPr txBox="1">
            <a:spLocks noGrp="1"/>
          </p:cNvSpPr>
          <p:nvPr>
            <p:ph type="subTitle" idx="8"/>
          </p:nvPr>
        </p:nvSpPr>
        <p:spPr>
          <a:xfrm>
            <a:off x="987013" y="2057250"/>
            <a:ext cx="2336400" cy="46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None/>
              <a:defRPr sz="1800">
                <a:solidFill>
                  <a:schemeClr val="dk2"/>
                </a:solidFill>
              </a:defRPr>
            </a:lvl1pPr>
            <a:lvl2pPr lvl="1" algn="ctr" rtl="0">
              <a:lnSpc>
                <a:spcPct val="100000"/>
              </a:lnSpc>
              <a:spcBef>
                <a:spcPts val="0"/>
              </a:spcBef>
              <a:spcAft>
                <a:spcPts val="0"/>
              </a:spcAft>
              <a:buClr>
                <a:schemeClr val="dk2"/>
              </a:buClr>
              <a:buSzPts val="1800"/>
              <a:buNone/>
              <a:defRPr sz="1800">
                <a:solidFill>
                  <a:schemeClr val="dk2"/>
                </a:solidFill>
              </a:defRPr>
            </a:lvl2pPr>
            <a:lvl3pPr lvl="2" algn="ctr" rtl="0">
              <a:lnSpc>
                <a:spcPct val="100000"/>
              </a:lnSpc>
              <a:spcBef>
                <a:spcPts val="0"/>
              </a:spcBef>
              <a:spcAft>
                <a:spcPts val="0"/>
              </a:spcAft>
              <a:buClr>
                <a:schemeClr val="dk2"/>
              </a:buClr>
              <a:buSzPts val="1800"/>
              <a:buNone/>
              <a:defRPr sz="1800">
                <a:solidFill>
                  <a:schemeClr val="dk2"/>
                </a:solidFill>
              </a:defRPr>
            </a:lvl3pPr>
            <a:lvl4pPr lvl="3" algn="ctr" rtl="0">
              <a:lnSpc>
                <a:spcPct val="100000"/>
              </a:lnSpc>
              <a:spcBef>
                <a:spcPts val="0"/>
              </a:spcBef>
              <a:spcAft>
                <a:spcPts val="0"/>
              </a:spcAft>
              <a:buClr>
                <a:schemeClr val="dk2"/>
              </a:buClr>
              <a:buSzPts val="1800"/>
              <a:buNone/>
              <a:defRPr sz="1800">
                <a:solidFill>
                  <a:schemeClr val="dk2"/>
                </a:solidFill>
              </a:defRPr>
            </a:lvl4pPr>
            <a:lvl5pPr lvl="4" algn="ctr" rtl="0">
              <a:lnSpc>
                <a:spcPct val="100000"/>
              </a:lnSpc>
              <a:spcBef>
                <a:spcPts val="0"/>
              </a:spcBef>
              <a:spcAft>
                <a:spcPts val="0"/>
              </a:spcAft>
              <a:buClr>
                <a:schemeClr val="dk2"/>
              </a:buClr>
              <a:buSzPts val="1800"/>
              <a:buNone/>
              <a:defRPr sz="1800">
                <a:solidFill>
                  <a:schemeClr val="dk2"/>
                </a:solidFill>
              </a:defRPr>
            </a:lvl5pPr>
            <a:lvl6pPr lvl="5" algn="ctr" rtl="0">
              <a:lnSpc>
                <a:spcPct val="100000"/>
              </a:lnSpc>
              <a:spcBef>
                <a:spcPts val="0"/>
              </a:spcBef>
              <a:spcAft>
                <a:spcPts val="0"/>
              </a:spcAft>
              <a:buClr>
                <a:schemeClr val="dk2"/>
              </a:buClr>
              <a:buSzPts val="1800"/>
              <a:buNone/>
              <a:defRPr sz="1800">
                <a:solidFill>
                  <a:schemeClr val="dk2"/>
                </a:solidFill>
              </a:defRPr>
            </a:lvl6pPr>
            <a:lvl7pPr lvl="6" algn="ctr" rtl="0">
              <a:lnSpc>
                <a:spcPct val="100000"/>
              </a:lnSpc>
              <a:spcBef>
                <a:spcPts val="0"/>
              </a:spcBef>
              <a:spcAft>
                <a:spcPts val="0"/>
              </a:spcAft>
              <a:buClr>
                <a:schemeClr val="dk2"/>
              </a:buClr>
              <a:buSzPts val="1800"/>
              <a:buNone/>
              <a:defRPr sz="1800">
                <a:solidFill>
                  <a:schemeClr val="dk2"/>
                </a:solidFill>
              </a:defRPr>
            </a:lvl7pPr>
            <a:lvl8pPr lvl="7" algn="ctr" rtl="0">
              <a:lnSpc>
                <a:spcPct val="100000"/>
              </a:lnSpc>
              <a:spcBef>
                <a:spcPts val="0"/>
              </a:spcBef>
              <a:spcAft>
                <a:spcPts val="0"/>
              </a:spcAft>
              <a:buClr>
                <a:schemeClr val="dk2"/>
              </a:buClr>
              <a:buSzPts val="1800"/>
              <a:buNone/>
              <a:defRPr sz="1800">
                <a:solidFill>
                  <a:schemeClr val="dk2"/>
                </a:solidFill>
              </a:defRPr>
            </a:lvl8pPr>
            <a:lvl9pPr lvl="8" algn="ctr" rtl="0">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89" name="Google Shape;89;p17"/>
          <p:cNvSpPr txBox="1">
            <a:spLocks noGrp="1"/>
          </p:cNvSpPr>
          <p:nvPr>
            <p:ph type="subTitle" idx="9"/>
          </p:nvPr>
        </p:nvSpPr>
        <p:spPr>
          <a:xfrm>
            <a:off x="987013" y="3695700"/>
            <a:ext cx="2336400" cy="46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None/>
              <a:defRPr sz="1800">
                <a:solidFill>
                  <a:schemeClr val="dk2"/>
                </a:solidFill>
              </a:defRPr>
            </a:lvl1pPr>
            <a:lvl2pPr lvl="1" algn="ctr" rtl="0">
              <a:lnSpc>
                <a:spcPct val="100000"/>
              </a:lnSpc>
              <a:spcBef>
                <a:spcPts val="0"/>
              </a:spcBef>
              <a:spcAft>
                <a:spcPts val="0"/>
              </a:spcAft>
              <a:buClr>
                <a:schemeClr val="dk2"/>
              </a:buClr>
              <a:buSzPts val="1800"/>
              <a:buNone/>
              <a:defRPr sz="1800">
                <a:solidFill>
                  <a:schemeClr val="dk2"/>
                </a:solidFill>
              </a:defRPr>
            </a:lvl2pPr>
            <a:lvl3pPr lvl="2" algn="ctr" rtl="0">
              <a:lnSpc>
                <a:spcPct val="100000"/>
              </a:lnSpc>
              <a:spcBef>
                <a:spcPts val="0"/>
              </a:spcBef>
              <a:spcAft>
                <a:spcPts val="0"/>
              </a:spcAft>
              <a:buClr>
                <a:schemeClr val="dk2"/>
              </a:buClr>
              <a:buSzPts val="1800"/>
              <a:buNone/>
              <a:defRPr sz="1800">
                <a:solidFill>
                  <a:schemeClr val="dk2"/>
                </a:solidFill>
              </a:defRPr>
            </a:lvl3pPr>
            <a:lvl4pPr lvl="3" algn="ctr" rtl="0">
              <a:lnSpc>
                <a:spcPct val="100000"/>
              </a:lnSpc>
              <a:spcBef>
                <a:spcPts val="0"/>
              </a:spcBef>
              <a:spcAft>
                <a:spcPts val="0"/>
              </a:spcAft>
              <a:buClr>
                <a:schemeClr val="dk2"/>
              </a:buClr>
              <a:buSzPts val="1800"/>
              <a:buNone/>
              <a:defRPr sz="1800">
                <a:solidFill>
                  <a:schemeClr val="dk2"/>
                </a:solidFill>
              </a:defRPr>
            </a:lvl4pPr>
            <a:lvl5pPr lvl="4" algn="ctr" rtl="0">
              <a:lnSpc>
                <a:spcPct val="100000"/>
              </a:lnSpc>
              <a:spcBef>
                <a:spcPts val="0"/>
              </a:spcBef>
              <a:spcAft>
                <a:spcPts val="0"/>
              </a:spcAft>
              <a:buClr>
                <a:schemeClr val="dk2"/>
              </a:buClr>
              <a:buSzPts val="1800"/>
              <a:buNone/>
              <a:defRPr sz="1800">
                <a:solidFill>
                  <a:schemeClr val="dk2"/>
                </a:solidFill>
              </a:defRPr>
            </a:lvl5pPr>
            <a:lvl6pPr lvl="5" algn="ctr" rtl="0">
              <a:lnSpc>
                <a:spcPct val="100000"/>
              </a:lnSpc>
              <a:spcBef>
                <a:spcPts val="0"/>
              </a:spcBef>
              <a:spcAft>
                <a:spcPts val="0"/>
              </a:spcAft>
              <a:buClr>
                <a:schemeClr val="dk2"/>
              </a:buClr>
              <a:buSzPts val="1800"/>
              <a:buNone/>
              <a:defRPr sz="1800">
                <a:solidFill>
                  <a:schemeClr val="dk2"/>
                </a:solidFill>
              </a:defRPr>
            </a:lvl6pPr>
            <a:lvl7pPr lvl="6" algn="ctr" rtl="0">
              <a:lnSpc>
                <a:spcPct val="100000"/>
              </a:lnSpc>
              <a:spcBef>
                <a:spcPts val="0"/>
              </a:spcBef>
              <a:spcAft>
                <a:spcPts val="0"/>
              </a:spcAft>
              <a:buClr>
                <a:schemeClr val="dk2"/>
              </a:buClr>
              <a:buSzPts val="1800"/>
              <a:buNone/>
              <a:defRPr sz="1800">
                <a:solidFill>
                  <a:schemeClr val="dk2"/>
                </a:solidFill>
              </a:defRPr>
            </a:lvl7pPr>
            <a:lvl8pPr lvl="7" algn="ctr" rtl="0">
              <a:lnSpc>
                <a:spcPct val="100000"/>
              </a:lnSpc>
              <a:spcBef>
                <a:spcPts val="0"/>
              </a:spcBef>
              <a:spcAft>
                <a:spcPts val="0"/>
              </a:spcAft>
              <a:buClr>
                <a:schemeClr val="dk2"/>
              </a:buClr>
              <a:buSzPts val="1800"/>
              <a:buNone/>
              <a:defRPr sz="1800">
                <a:solidFill>
                  <a:schemeClr val="dk2"/>
                </a:solidFill>
              </a:defRPr>
            </a:lvl8pPr>
            <a:lvl9pPr lvl="8" algn="ctr" rtl="0">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90" name="Google Shape;90;p17"/>
          <p:cNvSpPr txBox="1">
            <a:spLocks noGrp="1"/>
          </p:cNvSpPr>
          <p:nvPr>
            <p:ph type="subTitle" idx="13"/>
          </p:nvPr>
        </p:nvSpPr>
        <p:spPr>
          <a:xfrm>
            <a:off x="5820588" y="2057250"/>
            <a:ext cx="2336400" cy="46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None/>
              <a:defRPr sz="1800">
                <a:solidFill>
                  <a:schemeClr val="dk2"/>
                </a:solidFill>
              </a:defRPr>
            </a:lvl1pPr>
            <a:lvl2pPr lvl="1" algn="ctr" rtl="0">
              <a:lnSpc>
                <a:spcPct val="100000"/>
              </a:lnSpc>
              <a:spcBef>
                <a:spcPts val="0"/>
              </a:spcBef>
              <a:spcAft>
                <a:spcPts val="0"/>
              </a:spcAft>
              <a:buClr>
                <a:schemeClr val="dk2"/>
              </a:buClr>
              <a:buSzPts val="1800"/>
              <a:buNone/>
              <a:defRPr sz="1800">
                <a:solidFill>
                  <a:schemeClr val="dk2"/>
                </a:solidFill>
              </a:defRPr>
            </a:lvl2pPr>
            <a:lvl3pPr lvl="2" algn="ctr" rtl="0">
              <a:lnSpc>
                <a:spcPct val="100000"/>
              </a:lnSpc>
              <a:spcBef>
                <a:spcPts val="0"/>
              </a:spcBef>
              <a:spcAft>
                <a:spcPts val="0"/>
              </a:spcAft>
              <a:buClr>
                <a:schemeClr val="dk2"/>
              </a:buClr>
              <a:buSzPts val="1800"/>
              <a:buNone/>
              <a:defRPr sz="1800">
                <a:solidFill>
                  <a:schemeClr val="dk2"/>
                </a:solidFill>
              </a:defRPr>
            </a:lvl3pPr>
            <a:lvl4pPr lvl="3" algn="ctr" rtl="0">
              <a:lnSpc>
                <a:spcPct val="100000"/>
              </a:lnSpc>
              <a:spcBef>
                <a:spcPts val="0"/>
              </a:spcBef>
              <a:spcAft>
                <a:spcPts val="0"/>
              </a:spcAft>
              <a:buClr>
                <a:schemeClr val="dk2"/>
              </a:buClr>
              <a:buSzPts val="1800"/>
              <a:buNone/>
              <a:defRPr sz="1800">
                <a:solidFill>
                  <a:schemeClr val="dk2"/>
                </a:solidFill>
              </a:defRPr>
            </a:lvl4pPr>
            <a:lvl5pPr lvl="4" algn="ctr" rtl="0">
              <a:lnSpc>
                <a:spcPct val="100000"/>
              </a:lnSpc>
              <a:spcBef>
                <a:spcPts val="0"/>
              </a:spcBef>
              <a:spcAft>
                <a:spcPts val="0"/>
              </a:spcAft>
              <a:buClr>
                <a:schemeClr val="dk2"/>
              </a:buClr>
              <a:buSzPts val="1800"/>
              <a:buNone/>
              <a:defRPr sz="1800">
                <a:solidFill>
                  <a:schemeClr val="dk2"/>
                </a:solidFill>
              </a:defRPr>
            </a:lvl5pPr>
            <a:lvl6pPr lvl="5" algn="ctr" rtl="0">
              <a:lnSpc>
                <a:spcPct val="100000"/>
              </a:lnSpc>
              <a:spcBef>
                <a:spcPts val="0"/>
              </a:spcBef>
              <a:spcAft>
                <a:spcPts val="0"/>
              </a:spcAft>
              <a:buClr>
                <a:schemeClr val="dk2"/>
              </a:buClr>
              <a:buSzPts val="1800"/>
              <a:buNone/>
              <a:defRPr sz="1800">
                <a:solidFill>
                  <a:schemeClr val="dk2"/>
                </a:solidFill>
              </a:defRPr>
            </a:lvl6pPr>
            <a:lvl7pPr lvl="6" algn="ctr" rtl="0">
              <a:lnSpc>
                <a:spcPct val="100000"/>
              </a:lnSpc>
              <a:spcBef>
                <a:spcPts val="0"/>
              </a:spcBef>
              <a:spcAft>
                <a:spcPts val="0"/>
              </a:spcAft>
              <a:buClr>
                <a:schemeClr val="dk2"/>
              </a:buClr>
              <a:buSzPts val="1800"/>
              <a:buNone/>
              <a:defRPr sz="1800">
                <a:solidFill>
                  <a:schemeClr val="dk2"/>
                </a:solidFill>
              </a:defRPr>
            </a:lvl7pPr>
            <a:lvl8pPr lvl="7" algn="ctr" rtl="0">
              <a:lnSpc>
                <a:spcPct val="100000"/>
              </a:lnSpc>
              <a:spcBef>
                <a:spcPts val="0"/>
              </a:spcBef>
              <a:spcAft>
                <a:spcPts val="0"/>
              </a:spcAft>
              <a:buClr>
                <a:schemeClr val="dk2"/>
              </a:buClr>
              <a:buSzPts val="1800"/>
              <a:buNone/>
              <a:defRPr sz="1800">
                <a:solidFill>
                  <a:schemeClr val="dk2"/>
                </a:solidFill>
              </a:defRPr>
            </a:lvl8pPr>
            <a:lvl9pPr lvl="8" algn="ctr" rtl="0">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91" name="Google Shape;91;p17"/>
          <p:cNvSpPr txBox="1">
            <a:spLocks noGrp="1"/>
          </p:cNvSpPr>
          <p:nvPr>
            <p:ph type="subTitle" idx="14"/>
          </p:nvPr>
        </p:nvSpPr>
        <p:spPr>
          <a:xfrm>
            <a:off x="5820588" y="3695700"/>
            <a:ext cx="2336400" cy="46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None/>
              <a:defRPr sz="1800">
                <a:solidFill>
                  <a:schemeClr val="dk2"/>
                </a:solidFill>
              </a:defRPr>
            </a:lvl1pPr>
            <a:lvl2pPr lvl="1" algn="ctr" rtl="0">
              <a:lnSpc>
                <a:spcPct val="100000"/>
              </a:lnSpc>
              <a:spcBef>
                <a:spcPts val="0"/>
              </a:spcBef>
              <a:spcAft>
                <a:spcPts val="0"/>
              </a:spcAft>
              <a:buClr>
                <a:schemeClr val="dk2"/>
              </a:buClr>
              <a:buSzPts val="1800"/>
              <a:buNone/>
              <a:defRPr sz="1800">
                <a:solidFill>
                  <a:schemeClr val="dk2"/>
                </a:solidFill>
              </a:defRPr>
            </a:lvl2pPr>
            <a:lvl3pPr lvl="2" algn="ctr" rtl="0">
              <a:lnSpc>
                <a:spcPct val="100000"/>
              </a:lnSpc>
              <a:spcBef>
                <a:spcPts val="0"/>
              </a:spcBef>
              <a:spcAft>
                <a:spcPts val="0"/>
              </a:spcAft>
              <a:buClr>
                <a:schemeClr val="dk2"/>
              </a:buClr>
              <a:buSzPts val="1800"/>
              <a:buNone/>
              <a:defRPr sz="1800">
                <a:solidFill>
                  <a:schemeClr val="dk2"/>
                </a:solidFill>
              </a:defRPr>
            </a:lvl3pPr>
            <a:lvl4pPr lvl="3" algn="ctr" rtl="0">
              <a:lnSpc>
                <a:spcPct val="100000"/>
              </a:lnSpc>
              <a:spcBef>
                <a:spcPts val="0"/>
              </a:spcBef>
              <a:spcAft>
                <a:spcPts val="0"/>
              </a:spcAft>
              <a:buClr>
                <a:schemeClr val="dk2"/>
              </a:buClr>
              <a:buSzPts val="1800"/>
              <a:buNone/>
              <a:defRPr sz="1800">
                <a:solidFill>
                  <a:schemeClr val="dk2"/>
                </a:solidFill>
              </a:defRPr>
            </a:lvl4pPr>
            <a:lvl5pPr lvl="4" algn="ctr" rtl="0">
              <a:lnSpc>
                <a:spcPct val="100000"/>
              </a:lnSpc>
              <a:spcBef>
                <a:spcPts val="0"/>
              </a:spcBef>
              <a:spcAft>
                <a:spcPts val="0"/>
              </a:spcAft>
              <a:buClr>
                <a:schemeClr val="dk2"/>
              </a:buClr>
              <a:buSzPts val="1800"/>
              <a:buNone/>
              <a:defRPr sz="1800">
                <a:solidFill>
                  <a:schemeClr val="dk2"/>
                </a:solidFill>
              </a:defRPr>
            </a:lvl5pPr>
            <a:lvl6pPr lvl="5" algn="ctr" rtl="0">
              <a:lnSpc>
                <a:spcPct val="100000"/>
              </a:lnSpc>
              <a:spcBef>
                <a:spcPts val="0"/>
              </a:spcBef>
              <a:spcAft>
                <a:spcPts val="0"/>
              </a:spcAft>
              <a:buClr>
                <a:schemeClr val="dk2"/>
              </a:buClr>
              <a:buSzPts val="1800"/>
              <a:buNone/>
              <a:defRPr sz="1800">
                <a:solidFill>
                  <a:schemeClr val="dk2"/>
                </a:solidFill>
              </a:defRPr>
            </a:lvl6pPr>
            <a:lvl7pPr lvl="6" algn="ctr" rtl="0">
              <a:lnSpc>
                <a:spcPct val="100000"/>
              </a:lnSpc>
              <a:spcBef>
                <a:spcPts val="0"/>
              </a:spcBef>
              <a:spcAft>
                <a:spcPts val="0"/>
              </a:spcAft>
              <a:buClr>
                <a:schemeClr val="dk2"/>
              </a:buClr>
              <a:buSzPts val="1800"/>
              <a:buNone/>
              <a:defRPr sz="1800">
                <a:solidFill>
                  <a:schemeClr val="dk2"/>
                </a:solidFill>
              </a:defRPr>
            </a:lvl7pPr>
            <a:lvl8pPr lvl="7" algn="ctr" rtl="0">
              <a:lnSpc>
                <a:spcPct val="100000"/>
              </a:lnSpc>
              <a:spcBef>
                <a:spcPts val="0"/>
              </a:spcBef>
              <a:spcAft>
                <a:spcPts val="0"/>
              </a:spcAft>
              <a:buClr>
                <a:schemeClr val="dk2"/>
              </a:buClr>
              <a:buSzPts val="1800"/>
              <a:buNone/>
              <a:defRPr sz="1800">
                <a:solidFill>
                  <a:schemeClr val="dk2"/>
                </a:solidFill>
              </a:defRPr>
            </a:lvl8pPr>
            <a:lvl9pPr lvl="8" algn="ctr" rtl="0">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92" name="Google Shape;92;p17"/>
          <p:cNvSpPr txBox="1">
            <a:spLocks noGrp="1"/>
          </p:cNvSpPr>
          <p:nvPr>
            <p:ph type="title" idx="15"/>
          </p:nvPr>
        </p:nvSpPr>
        <p:spPr>
          <a:xfrm>
            <a:off x="713225" y="868675"/>
            <a:ext cx="7717500" cy="5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Montserrat"/>
              <a:buNone/>
              <a:defRPr sz="2500" b="1">
                <a:latin typeface="Playfair Display"/>
                <a:ea typeface="Playfair Display"/>
                <a:cs typeface="Playfair Display"/>
                <a:sym typeface="Playfair Display"/>
              </a:defRPr>
            </a:lvl1pPr>
            <a:lvl2pPr lvl="1" algn="ctr" rtl="0">
              <a:spcBef>
                <a:spcPts val="0"/>
              </a:spcBef>
              <a:spcAft>
                <a:spcPts val="0"/>
              </a:spcAft>
              <a:buSzPts val="2100"/>
              <a:buFont typeface="Montserrat"/>
              <a:buNone/>
              <a:defRPr sz="2100" b="1">
                <a:latin typeface="Montserrat"/>
                <a:ea typeface="Montserrat"/>
                <a:cs typeface="Montserrat"/>
                <a:sym typeface="Montserrat"/>
              </a:defRPr>
            </a:lvl2pPr>
            <a:lvl3pPr lvl="2" algn="ctr" rtl="0">
              <a:spcBef>
                <a:spcPts val="0"/>
              </a:spcBef>
              <a:spcAft>
                <a:spcPts val="0"/>
              </a:spcAft>
              <a:buSzPts val="2100"/>
              <a:buFont typeface="Montserrat"/>
              <a:buNone/>
              <a:defRPr sz="2100" b="1">
                <a:latin typeface="Montserrat"/>
                <a:ea typeface="Montserrat"/>
                <a:cs typeface="Montserrat"/>
                <a:sym typeface="Montserrat"/>
              </a:defRPr>
            </a:lvl3pPr>
            <a:lvl4pPr lvl="3" algn="ctr" rtl="0">
              <a:spcBef>
                <a:spcPts val="0"/>
              </a:spcBef>
              <a:spcAft>
                <a:spcPts val="0"/>
              </a:spcAft>
              <a:buSzPts val="2100"/>
              <a:buFont typeface="Montserrat"/>
              <a:buNone/>
              <a:defRPr sz="2100" b="1">
                <a:latin typeface="Montserrat"/>
                <a:ea typeface="Montserrat"/>
                <a:cs typeface="Montserrat"/>
                <a:sym typeface="Montserrat"/>
              </a:defRPr>
            </a:lvl4pPr>
            <a:lvl5pPr lvl="4" algn="ctr" rtl="0">
              <a:spcBef>
                <a:spcPts val="0"/>
              </a:spcBef>
              <a:spcAft>
                <a:spcPts val="0"/>
              </a:spcAft>
              <a:buSzPts val="2100"/>
              <a:buFont typeface="Montserrat"/>
              <a:buNone/>
              <a:defRPr sz="2100" b="1">
                <a:latin typeface="Montserrat"/>
                <a:ea typeface="Montserrat"/>
                <a:cs typeface="Montserrat"/>
                <a:sym typeface="Montserrat"/>
              </a:defRPr>
            </a:lvl5pPr>
            <a:lvl6pPr lvl="5" algn="ctr" rtl="0">
              <a:spcBef>
                <a:spcPts val="0"/>
              </a:spcBef>
              <a:spcAft>
                <a:spcPts val="0"/>
              </a:spcAft>
              <a:buSzPts val="2100"/>
              <a:buFont typeface="Montserrat"/>
              <a:buNone/>
              <a:defRPr sz="2100" b="1">
                <a:latin typeface="Montserrat"/>
                <a:ea typeface="Montserrat"/>
                <a:cs typeface="Montserrat"/>
                <a:sym typeface="Montserrat"/>
              </a:defRPr>
            </a:lvl6pPr>
            <a:lvl7pPr lvl="6" algn="ctr" rtl="0">
              <a:spcBef>
                <a:spcPts val="0"/>
              </a:spcBef>
              <a:spcAft>
                <a:spcPts val="0"/>
              </a:spcAft>
              <a:buSzPts val="2100"/>
              <a:buFont typeface="Montserrat"/>
              <a:buNone/>
              <a:defRPr sz="2100" b="1">
                <a:latin typeface="Montserrat"/>
                <a:ea typeface="Montserrat"/>
                <a:cs typeface="Montserrat"/>
                <a:sym typeface="Montserrat"/>
              </a:defRPr>
            </a:lvl7pPr>
            <a:lvl8pPr lvl="7" algn="ctr" rtl="0">
              <a:spcBef>
                <a:spcPts val="0"/>
              </a:spcBef>
              <a:spcAft>
                <a:spcPts val="0"/>
              </a:spcAft>
              <a:buSzPts val="2100"/>
              <a:buFont typeface="Montserrat"/>
              <a:buNone/>
              <a:defRPr sz="2100" b="1">
                <a:latin typeface="Montserrat"/>
                <a:ea typeface="Montserrat"/>
                <a:cs typeface="Montserrat"/>
                <a:sym typeface="Montserrat"/>
              </a:defRPr>
            </a:lvl8pPr>
            <a:lvl9pPr lvl="8" algn="ctr"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
        <p:nvSpPr>
          <p:cNvPr id="93" name="Google Shape;93;p17"/>
          <p:cNvSpPr/>
          <p:nvPr/>
        </p:nvSpPr>
        <p:spPr>
          <a:xfrm>
            <a:off x="0" y="-35875"/>
            <a:ext cx="713100" cy="5179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7"/>
          <p:cNvSpPr/>
          <p:nvPr/>
        </p:nvSpPr>
        <p:spPr>
          <a:xfrm>
            <a:off x="8430900" y="-18000"/>
            <a:ext cx="713100" cy="5179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38660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5"/>
        <p:cNvGrpSpPr/>
        <p:nvPr/>
      </p:nvGrpSpPr>
      <p:grpSpPr>
        <a:xfrm>
          <a:off x="0" y="0"/>
          <a:ext cx="0" cy="0"/>
          <a:chOff x="0" y="0"/>
          <a:chExt cx="0" cy="0"/>
        </a:xfrm>
      </p:grpSpPr>
      <p:sp>
        <p:nvSpPr>
          <p:cNvPr id="96" name="Google Shape;96;p18"/>
          <p:cNvSpPr/>
          <p:nvPr/>
        </p:nvSpPr>
        <p:spPr>
          <a:xfrm rot="-5400000">
            <a:off x="4284300" y="-4320387"/>
            <a:ext cx="580500" cy="9149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8"/>
          <p:cNvSpPr txBox="1">
            <a:spLocks noGrp="1"/>
          </p:cNvSpPr>
          <p:nvPr>
            <p:ph type="title"/>
          </p:nvPr>
        </p:nvSpPr>
        <p:spPr>
          <a:xfrm>
            <a:off x="713225" y="868675"/>
            <a:ext cx="7717500" cy="5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Montserrat"/>
              <a:buNone/>
              <a:defRPr sz="2500" b="1">
                <a:latin typeface="Playfair Display"/>
                <a:ea typeface="Playfair Display"/>
                <a:cs typeface="Playfair Display"/>
                <a:sym typeface="Playfair Display"/>
              </a:defRPr>
            </a:lvl1pPr>
            <a:lvl2pPr lvl="1" algn="ctr" rtl="0">
              <a:spcBef>
                <a:spcPts val="0"/>
              </a:spcBef>
              <a:spcAft>
                <a:spcPts val="0"/>
              </a:spcAft>
              <a:buSzPts val="2100"/>
              <a:buFont typeface="Montserrat"/>
              <a:buNone/>
              <a:defRPr sz="2100" b="1">
                <a:latin typeface="Montserrat"/>
                <a:ea typeface="Montserrat"/>
                <a:cs typeface="Montserrat"/>
                <a:sym typeface="Montserrat"/>
              </a:defRPr>
            </a:lvl2pPr>
            <a:lvl3pPr lvl="2" algn="ctr" rtl="0">
              <a:spcBef>
                <a:spcPts val="0"/>
              </a:spcBef>
              <a:spcAft>
                <a:spcPts val="0"/>
              </a:spcAft>
              <a:buSzPts val="2100"/>
              <a:buFont typeface="Montserrat"/>
              <a:buNone/>
              <a:defRPr sz="2100" b="1">
                <a:latin typeface="Montserrat"/>
                <a:ea typeface="Montserrat"/>
                <a:cs typeface="Montserrat"/>
                <a:sym typeface="Montserrat"/>
              </a:defRPr>
            </a:lvl3pPr>
            <a:lvl4pPr lvl="3" algn="ctr" rtl="0">
              <a:spcBef>
                <a:spcPts val="0"/>
              </a:spcBef>
              <a:spcAft>
                <a:spcPts val="0"/>
              </a:spcAft>
              <a:buSzPts val="2100"/>
              <a:buFont typeface="Montserrat"/>
              <a:buNone/>
              <a:defRPr sz="2100" b="1">
                <a:latin typeface="Montserrat"/>
                <a:ea typeface="Montserrat"/>
                <a:cs typeface="Montserrat"/>
                <a:sym typeface="Montserrat"/>
              </a:defRPr>
            </a:lvl4pPr>
            <a:lvl5pPr lvl="4" algn="ctr" rtl="0">
              <a:spcBef>
                <a:spcPts val="0"/>
              </a:spcBef>
              <a:spcAft>
                <a:spcPts val="0"/>
              </a:spcAft>
              <a:buSzPts val="2100"/>
              <a:buFont typeface="Montserrat"/>
              <a:buNone/>
              <a:defRPr sz="2100" b="1">
                <a:latin typeface="Montserrat"/>
                <a:ea typeface="Montserrat"/>
                <a:cs typeface="Montserrat"/>
                <a:sym typeface="Montserrat"/>
              </a:defRPr>
            </a:lvl5pPr>
            <a:lvl6pPr lvl="5" algn="ctr" rtl="0">
              <a:spcBef>
                <a:spcPts val="0"/>
              </a:spcBef>
              <a:spcAft>
                <a:spcPts val="0"/>
              </a:spcAft>
              <a:buSzPts val="2100"/>
              <a:buFont typeface="Montserrat"/>
              <a:buNone/>
              <a:defRPr sz="2100" b="1">
                <a:latin typeface="Montserrat"/>
                <a:ea typeface="Montserrat"/>
                <a:cs typeface="Montserrat"/>
                <a:sym typeface="Montserrat"/>
              </a:defRPr>
            </a:lvl6pPr>
            <a:lvl7pPr lvl="6" algn="ctr" rtl="0">
              <a:spcBef>
                <a:spcPts val="0"/>
              </a:spcBef>
              <a:spcAft>
                <a:spcPts val="0"/>
              </a:spcAft>
              <a:buSzPts val="2100"/>
              <a:buFont typeface="Montserrat"/>
              <a:buNone/>
              <a:defRPr sz="2100" b="1">
                <a:latin typeface="Montserrat"/>
                <a:ea typeface="Montserrat"/>
                <a:cs typeface="Montserrat"/>
                <a:sym typeface="Montserrat"/>
              </a:defRPr>
            </a:lvl7pPr>
            <a:lvl8pPr lvl="7" algn="ctr" rtl="0">
              <a:spcBef>
                <a:spcPts val="0"/>
              </a:spcBef>
              <a:spcAft>
                <a:spcPts val="0"/>
              </a:spcAft>
              <a:buSzPts val="2100"/>
              <a:buFont typeface="Montserrat"/>
              <a:buNone/>
              <a:defRPr sz="2100" b="1">
                <a:latin typeface="Montserrat"/>
                <a:ea typeface="Montserrat"/>
                <a:cs typeface="Montserrat"/>
                <a:sym typeface="Montserrat"/>
              </a:defRPr>
            </a:lvl8pPr>
            <a:lvl9pPr lvl="8" algn="ctr"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4836084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8"/>
        <p:cNvGrpSpPr/>
        <p:nvPr/>
      </p:nvGrpSpPr>
      <p:grpSpPr>
        <a:xfrm>
          <a:off x="0" y="0"/>
          <a:ext cx="0" cy="0"/>
          <a:chOff x="0" y="0"/>
          <a:chExt cx="0" cy="0"/>
        </a:xfrm>
      </p:grpSpPr>
      <p:sp>
        <p:nvSpPr>
          <p:cNvPr id="99" name="Google Shape;99;p19"/>
          <p:cNvSpPr/>
          <p:nvPr/>
        </p:nvSpPr>
        <p:spPr>
          <a:xfrm>
            <a:off x="-18068" y="-35875"/>
            <a:ext cx="740700" cy="5179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9"/>
          <p:cNvSpPr/>
          <p:nvPr/>
        </p:nvSpPr>
        <p:spPr>
          <a:xfrm>
            <a:off x="8421368" y="-18000"/>
            <a:ext cx="740700" cy="5179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9"/>
          <p:cNvSpPr txBox="1">
            <a:spLocks noGrp="1"/>
          </p:cNvSpPr>
          <p:nvPr>
            <p:ph type="title"/>
          </p:nvPr>
        </p:nvSpPr>
        <p:spPr>
          <a:xfrm>
            <a:off x="713225" y="868675"/>
            <a:ext cx="7717500" cy="5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Montserrat"/>
              <a:buNone/>
              <a:defRPr sz="2500" b="1">
                <a:latin typeface="Playfair Display"/>
                <a:ea typeface="Playfair Display"/>
                <a:cs typeface="Playfair Display"/>
                <a:sym typeface="Playfair Display"/>
              </a:defRPr>
            </a:lvl1pPr>
            <a:lvl2pPr lvl="1" algn="ctr" rtl="0">
              <a:spcBef>
                <a:spcPts val="0"/>
              </a:spcBef>
              <a:spcAft>
                <a:spcPts val="0"/>
              </a:spcAft>
              <a:buSzPts val="2100"/>
              <a:buFont typeface="Montserrat"/>
              <a:buNone/>
              <a:defRPr sz="2100" b="1">
                <a:latin typeface="Montserrat"/>
                <a:ea typeface="Montserrat"/>
                <a:cs typeface="Montserrat"/>
                <a:sym typeface="Montserrat"/>
              </a:defRPr>
            </a:lvl2pPr>
            <a:lvl3pPr lvl="2" algn="ctr" rtl="0">
              <a:spcBef>
                <a:spcPts val="0"/>
              </a:spcBef>
              <a:spcAft>
                <a:spcPts val="0"/>
              </a:spcAft>
              <a:buSzPts val="2100"/>
              <a:buFont typeface="Montserrat"/>
              <a:buNone/>
              <a:defRPr sz="2100" b="1">
                <a:latin typeface="Montserrat"/>
                <a:ea typeface="Montserrat"/>
                <a:cs typeface="Montserrat"/>
                <a:sym typeface="Montserrat"/>
              </a:defRPr>
            </a:lvl3pPr>
            <a:lvl4pPr lvl="3" algn="ctr" rtl="0">
              <a:spcBef>
                <a:spcPts val="0"/>
              </a:spcBef>
              <a:spcAft>
                <a:spcPts val="0"/>
              </a:spcAft>
              <a:buSzPts val="2100"/>
              <a:buFont typeface="Montserrat"/>
              <a:buNone/>
              <a:defRPr sz="2100" b="1">
                <a:latin typeface="Montserrat"/>
                <a:ea typeface="Montserrat"/>
                <a:cs typeface="Montserrat"/>
                <a:sym typeface="Montserrat"/>
              </a:defRPr>
            </a:lvl4pPr>
            <a:lvl5pPr lvl="4" algn="ctr" rtl="0">
              <a:spcBef>
                <a:spcPts val="0"/>
              </a:spcBef>
              <a:spcAft>
                <a:spcPts val="0"/>
              </a:spcAft>
              <a:buSzPts val="2100"/>
              <a:buFont typeface="Montserrat"/>
              <a:buNone/>
              <a:defRPr sz="2100" b="1">
                <a:latin typeface="Montserrat"/>
                <a:ea typeface="Montserrat"/>
                <a:cs typeface="Montserrat"/>
                <a:sym typeface="Montserrat"/>
              </a:defRPr>
            </a:lvl5pPr>
            <a:lvl6pPr lvl="5" algn="ctr" rtl="0">
              <a:spcBef>
                <a:spcPts val="0"/>
              </a:spcBef>
              <a:spcAft>
                <a:spcPts val="0"/>
              </a:spcAft>
              <a:buSzPts val="2100"/>
              <a:buFont typeface="Montserrat"/>
              <a:buNone/>
              <a:defRPr sz="2100" b="1">
                <a:latin typeface="Montserrat"/>
                <a:ea typeface="Montserrat"/>
                <a:cs typeface="Montserrat"/>
                <a:sym typeface="Montserrat"/>
              </a:defRPr>
            </a:lvl6pPr>
            <a:lvl7pPr lvl="6" algn="ctr" rtl="0">
              <a:spcBef>
                <a:spcPts val="0"/>
              </a:spcBef>
              <a:spcAft>
                <a:spcPts val="0"/>
              </a:spcAft>
              <a:buSzPts val="2100"/>
              <a:buFont typeface="Montserrat"/>
              <a:buNone/>
              <a:defRPr sz="2100" b="1">
                <a:latin typeface="Montserrat"/>
                <a:ea typeface="Montserrat"/>
                <a:cs typeface="Montserrat"/>
                <a:sym typeface="Montserrat"/>
              </a:defRPr>
            </a:lvl7pPr>
            <a:lvl8pPr lvl="7" algn="ctr" rtl="0">
              <a:spcBef>
                <a:spcPts val="0"/>
              </a:spcBef>
              <a:spcAft>
                <a:spcPts val="0"/>
              </a:spcAft>
              <a:buSzPts val="2100"/>
              <a:buFont typeface="Montserrat"/>
              <a:buNone/>
              <a:defRPr sz="2100" b="1">
                <a:latin typeface="Montserrat"/>
                <a:ea typeface="Montserrat"/>
                <a:cs typeface="Montserrat"/>
                <a:sym typeface="Montserrat"/>
              </a:defRPr>
            </a:lvl8pPr>
            <a:lvl9pPr lvl="8" algn="ctr"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929554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713225" y="3918500"/>
            <a:ext cx="7717500" cy="511200"/>
          </a:xfrm>
          <a:prstGeom prst="rect">
            <a:avLst/>
          </a:prstGeom>
          <a:solidFill>
            <a:schemeClr val="lt1"/>
          </a:solidFill>
        </p:spPr>
        <p:txBody>
          <a:bodyPr spcFirstLastPara="1" wrap="square" lIns="91425" tIns="91425" rIns="91425" bIns="91425" anchor="ctr" anchorCtr="0">
            <a:noAutofit/>
          </a:bodyPr>
          <a:lstStyle>
            <a:lvl1pPr marL="457200" lvl="0" indent="-228600" algn="ctr" rtl="0">
              <a:lnSpc>
                <a:spcPct val="100000"/>
              </a:lnSpc>
              <a:spcBef>
                <a:spcPts val="0"/>
              </a:spcBef>
              <a:spcAft>
                <a:spcPts val="0"/>
              </a:spcAft>
              <a:buClr>
                <a:srgbClr val="000000"/>
              </a:buClr>
              <a:buSzPts val="2100"/>
              <a:buFont typeface="Montserrat"/>
              <a:buNone/>
              <a:defRPr sz="2500" b="1">
                <a:solidFill>
                  <a:srgbClr val="000000"/>
                </a:solidFill>
                <a:latin typeface="Playfair Display"/>
                <a:ea typeface="Playfair Display"/>
                <a:cs typeface="Playfair Display"/>
                <a:sym typeface="Playfair Display"/>
              </a:defRPr>
            </a:lvl1pPr>
          </a:lstStyle>
          <a:p>
            <a:endParaRPr/>
          </a:p>
        </p:txBody>
      </p:sp>
      <p:sp>
        <p:nvSpPr>
          <p:cNvPr id="104" name="Google Shape;104;p20"/>
          <p:cNvSpPr/>
          <p:nvPr/>
        </p:nvSpPr>
        <p:spPr>
          <a:xfrm rot="10800000">
            <a:off x="100" y="4596068"/>
            <a:ext cx="9144000" cy="565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85382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dk2"/>
        </a:solidFill>
        <a:effectLst/>
      </p:bgPr>
    </p:bg>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1404875" y="1021350"/>
            <a:ext cx="6334200" cy="310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5000"/>
              <a:buFont typeface="Playfair Display"/>
              <a:buNone/>
              <a:defRPr sz="10000">
                <a:solidFill>
                  <a:schemeClr val="lt1"/>
                </a:solidFill>
                <a:latin typeface="Playfair Display"/>
                <a:ea typeface="Playfair Display"/>
                <a:cs typeface="Playfair Display"/>
                <a:sym typeface="Playfair Display"/>
              </a:defRPr>
            </a:lvl1pPr>
            <a:lvl2pPr lvl="1" algn="ctr" rtl="0">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2pPr>
            <a:lvl3pPr lvl="2" algn="ctr" rtl="0">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3pPr>
            <a:lvl4pPr lvl="3" algn="ctr" rtl="0">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4pPr>
            <a:lvl5pPr lvl="4" algn="ctr" rtl="0">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5pPr>
            <a:lvl6pPr lvl="5" algn="ctr" rtl="0">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6pPr>
            <a:lvl7pPr lvl="6" algn="ctr" rtl="0">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7pPr>
            <a:lvl8pPr lvl="7" algn="ctr" rtl="0">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8pPr>
            <a:lvl9pPr lvl="8" algn="ctr" rtl="0">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9pPr>
          </a:lstStyle>
          <a:p>
            <a:endParaRPr/>
          </a:p>
        </p:txBody>
      </p:sp>
    </p:spTree>
    <p:extLst>
      <p:ext uri="{BB962C8B-B14F-4D97-AF65-F5344CB8AC3E}">
        <p14:creationId xmlns:p14="http://schemas.microsoft.com/office/powerpoint/2010/main" val="42174178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lt1"/>
        </a:solidFill>
        <a:effectLst/>
      </p:bgPr>
    </p:bg>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xfrm>
            <a:off x="713225" y="1461950"/>
            <a:ext cx="4340100" cy="2219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000"/>
              <a:buFont typeface="Playfair Display"/>
              <a:buNone/>
              <a:defRPr sz="7000">
                <a:latin typeface="Playfair Display"/>
                <a:ea typeface="Playfair Display"/>
                <a:cs typeface="Playfair Display"/>
                <a:sym typeface="Playfair Display"/>
              </a:defRPr>
            </a:lvl1pPr>
            <a:lvl2pPr lvl="1" algn="l" rtl="0">
              <a:spcBef>
                <a:spcPts val="0"/>
              </a:spcBef>
              <a:spcAft>
                <a:spcPts val="0"/>
              </a:spcAft>
              <a:buSzPts val="7000"/>
              <a:buFont typeface="Playfair Display"/>
              <a:buNone/>
              <a:defRPr sz="7000">
                <a:latin typeface="Playfair Display"/>
                <a:ea typeface="Playfair Display"/>
                <a:cs typeface="Playfair Display"/>
                <a:sym typeface="Playfair Display"/>
              </a:defRPr>
            </a:lvl2pPr>
            <a:lvl3pPr lvl="2" algn="l" rtl="0">
              <a:spcBef>
                <a:spcPts val="0"/>
              </a:spcBef>
              <a:spcAft>
                <a:spcPts val="0"/>
              </a:spcAft>
              <a:buSzPts val="7000"/>
              <a:buFont typeface="Playfair Display"/>
              <a:buNone/>
              <a:defRPr sz="7000">
                <a:latin typeface="Playfair Display"/>
                <a:ea typeface="Playfair Display"/>
                <a:cs typeface="Playfair Display"/>
                <a:sym typeface="Playfair Display"/>
              </a:defRPr>
            </a:lvl3pPr>
            <a:lvl4pPr lvl="3" algn="l" rtl="0">
              <a:spcBef>
                <a:spcPts val="0"/>
              </a:spcBef>
              <a:spcAft>
                <a:spcPts val="0"/>
              </a:spcAft>
              <a:buSzPts val="7000"/>
              <a:buFont typeface="Playfair Display"/>
              <a:buNone/>
              <a:defRPr sz="7000">
                <a:latin typeface="Playfair Display"/>
                <a:ea typeface="Playfair Display"/>
                <a:cs typeface="Playfair Display"/>
                <a:sym typeface="Playfair Display"/>
              </a:defRPr>
            </a:lvl4pPr>
            <a:lvl5pPr lvl="4" algn="l" rtl="0">
              <a:spcBef>
                <a:spcPts val="0"/>
              </a:spcBef>
              <a:spcAft>
                <a:spcPts val="0"/>
              </a:spcAft>
              <a:buSzPts val="7000"/>
              <a:buFont typeface="Playfair Display"/>
              <a:buNone/>
              <a:defRPr sz="7000">
                <a:latin typeface="Playfair Display"/>
                <a:ea typeface="Playfair Display"/>
                <a:cs typeface="Playfair Display"/>
                <a:sym typeface="Playfair Display"/>
              </a:defRPr>
            </a:lvl5pPr>
            <a:lvl6pPr lvl="5" algn="l" rtl="0">
              <a:spcBef>
                <a:spcPts val="0"/>
              </a:spcBef>
              <a:spcAft>
                <a:spcPts val="0"/>
              </a:spcAft>
              <a:buSzPts val="7000"/>
              <a:buFont typeface="Playfair Display"/>
              <a:buNone/>
              <a:defRPr sz="7000">
                <a:latin typeface="Playfair Display"/>
                <a:ea typeface="Playfair Display"/>
                <a:cs typeface="Playfair Display"/>
                <a:sym typeface="Playfair Display"/>
              </a:defRPr>
            </a:lvl6pPr>
            <a:lvl7pPr lvl="6" algn="l" rtl="0">
              <a:spcBef>
                <a:spcPts val="0"/>
              </a:spcBef>
              <a:spcAft>
                <a:spcPts val="0"/>
              </a:spcAft>
              <a:buSzPts val="7000"/>
              <a:buFont typeface="Playfair Display"/>
              <a:buNone/>
              <a:defRPr sz="7000">
                <a:latin typeface="Playfair Display"/>
                <a:ea typeface="Playfair Display"/>
                <a:cs typeface="Playfair Display"/>
                <a:sym typeface="Playfair Display"/>
              </a:defRPr>
            </a:lvl7pPr>
            <a:lvl8pPr lvl="7" algn="l" rtl="0">
              <a:spcBef>
                <a:spcPts val="0"/>
              </a:spcBef>
              <a:spcAft>
                <a:spcPts val="0"/>
              </a:spcAft>
              <a:buSzPts val="7000"/>
              <a:buFont typeface="Playfair Display"/>
              <a:buNone/>
              <a:defRPr sz="7000">
                <a:latin typeface="Playfair Display"/>
                <a:ea typeface="Playfair Display"/>
                <a:cs typeface="Playfair Display"/>
                <a:sym typeface="Playfair Display"/>
              </a:defRPr>
            </a:lvl8pPr>
            <a:lvl9pPr lvl="8" algn="l" rtl="0">
              <a:spcBef>
                <a:spcPts val="0"/>
              </a:spcBef>
              <a:spcAft>
                <a:spcPts val="0"/>
              </a:spcAft>
              <a:buSzPts val="7000"/>
              <a:buFont typeface="Playfair Display"/>
              <a:buNone/>
              <a:defRPr sz="7000">
                <a:latin typeface="Playfair Display"/>
                <a:ea typeface="Playfair Display"/>
                <a:cs typeface="Playfair Display"/>
                <a:sym typeface="Playfair Display"/>
              </a:defRPr>
            </a:lvl9pPr>
          </a:lstStyle>
          <a:p>
            <a:endParaRPr/>
          </a:p>
        </p:txBody>
      </p:sp>
      <p:sp>
        <p:nvSpPr>
          <p:cNvPr id="109" name="Google Shape;109;p22"/>
          <p:cNvSpPr/>
          <p:nvPr/>
        </p:nvSpPr>
        <p:spPr>
          <a:xfrm>
            <a:off x="0" y="0"/>
            <a:ext cx="9144000" cy="571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2"/>
          <p:cNvSpPr/>
          <p:nvPr/>
        </p:nvSpPr>
        <p:spPr>
          <a:xfrm>
            <a:off x="0" y="4572000"/>
            <a:ext cx="9144000" cy="571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54786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11"/>
        <p:cNvGrpSpPr/>
        <p:nvPr/>
      </p:nvGrpSpPr>
      <p:grpSpPr>
        <a:xfrm>
          <a:off x="0" y="0"/>
          <a:ext cx="0" cy="0"/>
          <a:chOff x="0" y="0"/>
          <a:chExt cx="0" cy="0"/>
        </a:xfrm>
      </p:grpSpPr>
      <p:sp>
        <p:nvSpPr>
          <p:cNvPr id="112" name="Google Shape;112;p23"/>
          <p:cNvSpPr/>
          <p:nvPr/>
        </p:nvSpPr>
        <p:spPr>
          <a:xfrm>
            <a:off x="0" y="0"/>
            <a:ext cx="4573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3"/>
          <p:cNvSpPr txBox="1">
            <a:spLocks noGrp="1"/>
          </p:cNvSpPr>
          <p:nvPr>
            <p:ph type="title"/>
          </p:nvPr>
        </p:nvSpPr>
        <p:spPr>
          <a:xfrm>
            <a:off x="713225" y="2464676"/>
            <a:ext cx="3262500" cy="7212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500"/>
              <a:buFont typeface="Playfair Display"/>
              <a:buNone/>
              <a:defRPr sz="4000" b="1">
                <a:solidFill>
                  <a:schemeClr val="lt1"/>
                </a:solidFill>
                <a:latin typeface="Playfair Display"/>
                <a:ea typeface="Playfair Display"/>
                <a:cs typeface="Playfair Display"/>
                <a:sym typeface="Playfair Display"/>
              </a:defRPr>
            </a:lvl1pPr>
            <a:lvl2pPr lvl="1" algn="r" rtl="0">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2pPr>
            <a:lvl3pPr lvl="2" algn="r" rtl="0">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3pPr>
            <a:lvl4pPr lvl="3" algn="r" rtl="0">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4pPr>
            <a:lvl5pPr lvl="4" algn="r" rtl="0">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5pPr>
            <a:lvl6pPr lvl="5" algn="r" rtl="0">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6pPr>
            <a:lvl7pPr lvl="6" algn="r" rtl="0">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7pPr>
            <a:lvl8pPr lvl="7" algn="r" rtl="0">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8pPr>
            <a:lvl9pPr lvl="8" algn="r" rtl="0">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9pPr>
          </a:lstStyle>
          <a:p>
            <a:endParaRPr/>
          </a:p>
        </p:txBody>
      </p:sp>
      <p:sp>
        <p:nvSpPr>
          <p:cNvPr id="114" name="Google Shape;114;p23"/>
          <p:cNvSpPr txBox="1">
            <a:spLocks noGrp="1"/>
          </p:cNvSpPr>
          <p:nvPr>
            <p:ph type="subTitle" idx="1"/>
          </p:nvPr>
        </p:nvSpPr>
        <p:spPr>
          <a:xfrm>
            <a:off x="713225" y="3151519"/>
            <a:ext cx="3262500" cy="42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400"/>
              <a:buFont typeface="Montserrat"/>
              <a:buNone/>
              <a:defRPr sz="1400">
                <a:solidFill>
                  <a:schemeClr val="lt1"/>
                </a:solidFill>
                <a:latin typeface="Montserrat"/>
                <a:ea typeface="Montserrat"/>
                <a:cs typeface="Montserrat"/>
                <a:sym typeface="Montserrat"/>
              </a:defRPr>
            </a:lvl1pPr>
            <a:lvl2pPr lvl="1" algn="r"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2pPr>
            <a:lvl3pPr lvl="2" algn="r"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3pPr>
            <a:lvl4pPr lvl="3" algn="r"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4pPr>
            <a:lvl5pPr lvl="4" algn="r"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5pPr>
            <a:lvl6pPr lvl="5" algn="r"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6pPr>
            <a:lvl7pPr lvl="6" algn="r"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7pPr>
            <a:lvl8pPr lvl="7" algn="r"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8pPr>
            <a:lvl9pPr lvl="8" algn="r"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9pPr>
          </a:lstStyle>
          <a:p>
            <a:endParaRPr/>
          </a:p>
        </p:txBody>
      </p:sp>
      <p:sp>
        <p:nvSpPr>
          <p:cNvPr id="115" name="Google Shape;115;p23"/>
          <p:cNvSpPr txBox="1">
            <a:spLocks noGrp="1"/>
          </p:cNvSpPr>
          <p:nvPr>
            <p:ph type="title" idx="2" hasCustomPrompt="1"/>
          </p:nvPr>
        </p:nvSpPr>
        <p:spPr>
          <a:xfrm>
            <a:off x="3156425" y="1564175"/>
            <a:ext cx="819300" cy="8499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2100"/>
              <a:buFont typeface="Playfair Display"/>
              <a:buNone/>
              <a:defRPr sz="4000" b="1">
                <a:solidFill>
                  <a:schemeClr val="lt1"/>
                </a:solidFill>
                <a:latin typeface="Playfair Display"/>
                <a:ea typeface="Playfair Display"/>
                <a:cs typeface="Playfair Display"/>
                <a:sym typeface="Playfair Display"/>
              </a:defRPr>
            </a:lvl1pPr>
            <a:lvl2pPr lvl="1" algn="r"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2pPr>
            <a:lvl3pPr lvl="2" algn="r"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3pPr>
            <a:lvl4pPr lvl="3" algn="r"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4pPr>
            <a:lvl5pPr lvl="4" algn="r"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5pPr>
            <a:lvl6pPr lvl="5" algn="r"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6pPr>
            <a:lvl7pPr lvl="6" algn="r"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7pPr>
            <a:lvl8pPr lvl="7" algn="r"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8pPr>
            <a:lvl9pPr lvl="8" algn="r"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9pPr>
          </a:lstStyle>
          <a:p>
            <a:r>
              <a:t>xx%</a:t>
            </a:r>
          </a:p>
        </p:txBody>
      </p:sp>
    </p:spTree>
    <p:extLst>
      <p:ext uri="{BB962C8B-B14F-4D97-AF65-F5344CB8AC3E}">
        <p14:creationId xmlns:p14="http://schemas.microsoft.com/office/powerpoint/2010/main" val="2931148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116"/>
        <p:cNvGrpSpPr/>
        <p:nvPr/>
      </p:nvGrpSpPr>
      <p:grpSpPr>
        <a:xfrm>
          <a:off x="0" y="0"/>
          <a:ext cx="0" cy="0"/>
          <a:chOff x="0" y="0"/>
          <a:chExt cx="0" cy="0"/>
        </a:xfrm>
      </p:grpSpPr>
      <p:sp>
        <p:nvSpPr>
          <p:cNvPr id="117" name="Google Shape;117;p24"/>
          <p:cNvSpPr txBox="1">
            <a:spLocks noGrp="1"/>
          </p:cNvSpPr>
          <p:nvPr>
            <p:ph type="title"/>
          </p:nvPr>
        </p:nvSpPr>
        <p:spPr>
          <a:xfrm>
            <a:off x="4869188" y="2014426"/>
            <a:ext cx="3262500" cy="7212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500"/>
              <a:buFont typeface="Playfair Display"/>
              <a:buNone/>
              <a:defRPr sz="4000" b="1">
                <a:solidFill>
                  <a:schemeClr val="lt1"/>
                </a:solidFill>
                <a:latin typeface="Playfair Display"/>
                <a:ea typeface="Playfair Display"/>
                <a:cs typeface="Playfair Display"/>
                <a:sym typeface="Playfair Display"/>
              </a:defRPr>
            </a:lvl1pPr>
            <a:lvl2pPr lvl="1" algn="r" rtl="0">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2pPr>
            <a:lvl3pPr lvl="2" algn="r" rtl="0">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3pPr>
            <a:lvl4pPr lvl="3" algn="r" rtl="0">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4pPr>
            <a:lvl5pPr lvl="4" algn="r" rtl="0">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5pPr>
            <a:lvl6pPr lvl="5" algn="r" rtl="0">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6pPr>
            <a:lvl7pPr lvl="6" algn="r" rtl="0">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7pPr>
            <a:lvl8pPr lvl="7" algn="r" rtl="0">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8pPr>
            <a:lvl9pPr lvl="8" algn="r" rtl="0">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9pPr>
          </a:lstStyle>
          <a:p>
            <a:endParaRPr/>
          </a:p>
        </p:txBody>
      </p:sp>
      <p:sp>
        <p:nvSpPr>
          <p:cNvPr id="118" name="Google Shape;118;p24"/>
          <p:cNvSpPr txBox="1">
            <a:spLocks noGrp="1"/>
          </p:cNvSpPr>
          <p:nvPr>
            <p:ph type="subTitle" idx="1"/>
          </p:nvPr>
        </p:nvSpPr>
        <p:spPr>
          <a:xfrm>
            <a:off x="4869188" y="2701269"/>
            <a:ext cx="3262500" cy="42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Font typeface="Montserrat"/>
              <a:buNone/>
              <a:defRPr sz="1400">
                <a:solidFill>
                  <a:schemeClr val="lt1"/>
                </a:solidFill>
                <a:latin typeface="Montserrat"/>
                <a:ea typeface="Montserrat"/>
                <a:cs typeface="Montserrat"/>
                <a:sym typeface="Montserrat"/>
              </a:defRPr>
            </a:lvl1pPr>
            <a:lvl2pPr lvl="1" algn="r"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2pPr>
            <a:lvl3pPr lvl="2" algn="r"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3pPr>
            <a:lvl4pPr lvl="3" algn="r"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4pPr>
            <a:lvl5pPr lvl="4" algn="r"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5pPr>
            <a:lvl6pPr lvl="5" algn="r"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6pPr>
            <a:lvl7pPr lvl="6" algn="r"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7pPr>
            <a:lvl8pPr lvl="7" algn="r"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8pPr>
            <a:lvl9pPr lvl="8" algn="r" rtl="0">
              <a:spcBef>
                <a:spcPts val="0"/>
              </a:spcBef>
              <a:spcAft>
                <a:spcPts val="0"/>
              </a:spcAft>
              <a:buClr>
                <a:schemeClr val="lt1"/>
              </a:buClr>
              <a:buSzPts val="1400"/>
              <a:buFont typeface="Montserrat"/>
              <a:buNone/>
              <a:defRPr>
                <a:solidFill>
                  <a:schemeClr val="lt1"/>
                </a:solidFill>
                <a:latin typeface="Montserrat"/>
                <a:ea typeface="Montserrat"/>
                <a:cs typeface="Montserrat"/>
                <a:sym typeface="Montserrat"/>
              </a:defRPr>
            </a:lvl9pPr>
          </a:lstStyle>
          <a:p>
            <a:endParaRPr/>
          </a:p>
        </p:txBody>
      </p:sp>
      <p:sp>
        <p:nvSpPr>
          <p:cNvPr id="119" name="Google Shape;119;p24"/>
          <p:cNvSpPr txBox="1">
            <a:spLocks noGrp="1"/>
          </p:cNvSpPr>
          <p:nvPr>
            <p:ph type="title" idx="2" hasCustomPrompt="1"/>
          </p:nvPr>
        </p:nvSpPr>
        <p:spPr>
          <a:xfrm>
            <a:off x="1012313" y="1138050"/>
            <a:ext cx="3483300" cy="28674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FFFF"/>
              </a:buClr>
              <a:buSzPts val="2100"/>
              <a:buFont typeface="Playfair Display"/>
              <a:buNone/>
              <a:defRPr sz="20000" b="1">
                <a:solidFill>
                  <a:schemeClr val="lt1"/>
                </a:solidFill>
                <a:latin typeface="Playfair Display"/>
                <a:ea typeface="Playfair Display"/>
                <a:cs typeface="Playfair Display"/>
                <a:sym typeface="Playfair Display"/>
              </a:defRPr>
            </a:lvl1pPr>
            <a:lvl2pPr lvl="1" algn="r"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2pPr>
            <a:lvl3pPr lvl="2" algn="r"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3pPr>
            <a:lvl4pPr lvl="3" algn="r"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4pPr>
            <a:lvl5pPr lvl="4" algn="r"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5pPr>
            <a:lvl6pPr lvl="5" algn="r"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6pPr>
            <a:lvl7pPr lvl="6" algn="r"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7pPr>
            <a:lvl8pPr lvl="7" algn="r"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8pPr>
            <a:lvl9pPr lvl="8" algn="r" rtl="0">
              <a:spcBef>
                <a:spcPts val="0"/>
              </a:spcBef>
              <a:spcAft>
                <a:spcPts val="0"/>
              </a:spcAft>
              <a:buClr>
                <a:schemeClr val="lt1"/>
              </a:buClr>
              <a:buSzPts val="2100"/>
              <a:buFont typeface="Playfair Display"/>
              <a:buNone/>
              <a:defRPr sz="2100">
                <a:solidFill>
                  <a:schemeClr val="lt1"/>
                </a:solidFill>
                <a:latin typeface="Playfair Display"/>
                <a:ea typeface="Playfair Display"/>
                <a:cs typeface="Playfair Display"/>
                <a:sym typeface="Playfair Display"/>
              </a:defRPr>
            </a:lvl9pPr>
          </a:lstStyle>
          <a:p>
            <a:r>
              <a:t>xx%</a:t>
            </a:r>
          </a:p>
        </p:txBody>
      </p:sp>
    </p:spTree>
    <p:extLst>
      <p:ext uri="{BB962C8B-B14F-4D97-AF65-F5344CB8AC3E}">
        <p14:creationId xmlns:p14="http://schemas.microsoft.com/office/powerpoint/2010/main" val="19326175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
        <p:cNvGrpSpPr/>
        <p:nvPr/>
      </p:nvGrpSpPr>
      <p:grpSpPr>
        <a:xfrm>
          <a:off x="0" y="0"/>
          <a:ext cx="0" cy="0"/>
          <a:chOff x="0" y="0"/>
          <a:chExt cx="0" cy="0"/>
        </a:xfrm>
      </p:grpSpPr>
      <p:sp>
        <p:nvSpPr>
          <p:cNvPr id="121" name="Google Shape;121;p25"/>
          <p:cNvSpPr/>
          <p:nvPr/>
        </p:nvSpPr>
        <p:spPr>
          <a:xfrm>
            <a:off x="4572050" y="0"/>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5"/>
          <p:cNvSpPr txBox="1">
            <a:spLocks noGrp="1"/>
          </p:cNvSpPr>
          <p:nvPr>
            <p:ph type="title"/>
          </p:nvPr>
        </p:nvSpPr>
        <p:spPr>
          <a:xfrm>
            <a:off x="5440675" y="1569948"/>
            <a:ext cx="2990100" cy="8571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100"/>
              <a:buFont typeface="Montserrat"/>
              <a:buNone/>
              <a:defRPr sz="2500" b="1">
                <a:solidFill>
                  <a:schemeClr val="lt1"/>
                </a:solidFill>
              </a:defRPr>
            </a:lvl1pPr>
            <a:lvl2pPr lvl="1" algn="l" rtl="0">
              <a:spcBef>
                <a:spcPts val="0"/>
              </a:spcBef>
              <a:spcAft>
                <a:spcPts val="0"/>
              </a:spcAft>
              <a:buSzPts val="2100"/>
              <a:buFont typeface="Montserrat"/>
              <a:buNone/>
              <a:defRPr sz="2100" b="1">
                <a:latin typeface="Montserrat"/>
                <a:ea typeface="Montserrat"/>
                <a:cs typeface="Montserrat"/>
                <a:sym typeface="Montserrat"/>
              </a:defRPr>
            </a:lvl2pPr>
            <a:lvl3pPr lvl="2" algn="l" rtl="0">
              <a:spcBef>
                <a:spcPts val="0"/>
              </a:spcBef>
              <a:spcAft>
                <a:spcPts val="0"/>
              </a:spcAft>
              <a:buSzPts val="2100"/>
              <a:buFont typeface="Montserrat"/>
              <a:buNone/>
              <a:defRPr sz="2100" b="1">
                <a:latin typeface="Montserrat"/>
                <a:ea typeface="Montserrat"/>
                <a:cs typeface="Montserrat"/>
                <a:sym typeface="Montserrat"/>
              </a:defRPr>
            </a:lvl3pPr>
            <a:lvl4pPr lvl="3" algn="l" rtl="0">
              <a:spcBef>
                <a:spcPts val="0"/>
              </a:spcBef>
              <a:spcAft>
                <a:spcPts val="0"/>
              </a:spcAft>
              <a:buSzPts val="2100"/>
              <a:buFont typeface="Montserrat"/>
              <a:buNone/>
              <a:defRPr sz="2100" b="1">
                <a:latin typeface="Montserrat"/>
                <a:ea typeface="Montserrat"/>
                <a:cs typeface="Montserrat"/>
                <a:sym typeface="Montserrat"/>
              </a:defRPr>
            </a:lvl4pPr>
            <a:lvl5pPr lvl="4" algn="l" rtl="0">
              <a:spcBef>
                <a:spcPts val="0"/>
              </a:spcBef>
              <a:spcAft>
                <a:spcPts val="0"/>
              </a:spcAft>
              <a:buSzPts val="2100"/>
              <a:buFont typeface="Montserrat"/>
              <a:buNone/>
              <a:defRPr sz="2100" b="1">
                <a:latin typeface="Montserrat"/>
                <a:ea typeface="Montserrat"/>
                <a:cs typeface="Montserrat"/>
                <a:sym typeface="Montserrat"/>
              </a:defRPr>
            </a:lvl5pPr>
            <a:lvl6pPr lvl="5" algn="l" rtl="0">
              <a:spcBef>
                <a:spcPts val="0"/>
              </a:spcBef>
              <a:spcAft>
                <a:spcPts val="0"/>
              </a:spcAft>
              <a:buSzPts val="2100"/>
              <a:buFont typeface="Montserrat"/>
              <a:buNone/>
              <a:defRPr sz="2100" b="1">
                <a:latin typeface="Montserrat"/>
                <a:ea typeface="Montserrat"/>
                <a:cs typeface="Montserrat"/>
                <a:sym typeface="Montserrat"/>
              </a:defRPr>
            </a:lvl6pPr>
            <a:lvl7pPr lvl="6" algn="l" rtl="0">
              <a:spcBef>
                <a:spcPts val="0"/>
              </a:spcBef>
              <a:spcAft>
                <a:spcPts val="0"/>
              </a:spcAft>
              <a:buSzPts val="2100"/>
              <a:buFont typeface="Montserrat"/>
              <a:buNone/>
              <a:defRPr sz="2100" b="1">
                <a:latin typeface="Montserrat"/>
                <a:ea typeface="Montserrat"/>
                <a:cs typeface="Montserrat"/>
                <a:sym typeface="Montserrat"/>
              </a:defRPr>
            </a:lvl7pPr>
            <a:lvl8pPr lvl="7" algn="l" rtl="0">
              <a:spcBef>
                <a:spcPts val="0"/>
              </a:spcBef>
              <a:spcAft>
                <a:spcPts val="0"/>
              </a:spcAft>
              <a:buSzPts val="2100"/>
              <a:buFont typeface="Montserrat"/>
              <a:buNone/>
              <a:defRPr sz="2100" b="1">
                <a:latin typeface="Montserrat"/>
                <a:ea typeface="Montserrat"/>
                <a:cs typeface="Montserrat"/>
                <a:sym typeface="Montserrat"/>
              </a:defRPr>
            </a:lvl8pPr>
            <a:lvl9pPr lvl="8" algn="l"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
        <p:nvSpPr>
          <p:cNvPr id="123" name="Google Shape;123;p25"/>
          <p:cNvSpPr txBox="1">
            <a:spLocks noGrp="1"/>
          </p:cNvSpPr>
          <p:nvPr>
            <p:ph type="subTitle" idx="1"/>
          </p:nvPr>
        </p:nvSpPr>
        <p:spPr>
          <a:xfrm>
            <a:off x="5440525" y="2439495"/>
            <a:ext cx="2990100" cy="11295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400"/>
              <a:buFont typeface="Montserrat"/>
              <a:buNone/>
              <a:defRPr sz="1400">
                <a:solidFill>
                  <a:schemeClr val="lt1"/>
                </a:solidFill>
                <a:latin typeface="Montserrat"/>
                <a:ea typeface="Montserrat"/>
                <a:cs typeface="Montserrat"/>
                <a:sym typeface="Montserrat"/>
              </a:defRPr>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677840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3886200" y="904513"/>
            <a:ext cx="42948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4" name="Google Shape;54;p7"/>
          <p:cNvSpPr txBox="1">
            <a:spLocks noGrp="1"/>
          </p:cNvSpPr>
          <p:nvPr>
            <p:ph type="subTitle" idx="1"/>
          </p:nvPr>
        </p:nvSpPr>
        <p:spPr>
          <a:xfrm>
            <a:off x="3886200" y="1693188"/>
            <a:ext cx="4294800" cy="254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a:lvl1pPr>
            <a:lvl2pPr lvl="1" algn="ctr" rtl="0">
              <a:lnSpc>
                <a:spcPct val="100000"/>
              </a:lnSpc>
              <a:spcBef>
                <a:spcPts val="1000"/>
              </a:spcBef>
              <a:spcAft>
                <a:spcPts val="0"/>
              </a:spcAft>
              <a:buClr>
                <a:srgbClr val="E76A28"/>
              </a:buClr>
              <a:buSzPts val="1200"/>
              <a:buChar char="○"/>
              <a:defRPr/>
            </a:lvl2pPr>
            <a:lvl3pPr lvl="2" algn="ctr" rtl="0">
              <a:lnSpc>
                <a:spcPct val="100000"/>
              </a:lnSpc>
              <a:spcBef>
                <a:spcPts val="0"/>
              </a:spcBef>
              <a:spcAft>
                <a:spcPts val="0"/>
              </a:spcAft>
              <a:buClr>
                <a:srgbClr val="E76A28"/>
              </a:buClr>
              <a:buSzPts val="1200"/>
              <a:buChar char="■"/>
              <a:defRPr/>
            </a:lvl3pPr>
            <a:lvl4pPr lvl="3" algn="ctr" rtl="0">
              <a:lnSpc>
                <a:spcPct val="100000"/>
              </a:lnSpc>
              <a:spcBef>
                <a:spcPts val="0"/>
              </a:spcBef>
              <a:spcAft>
                <a:spcPts val="0"/>
              </a:spcAft>
              <a:buClr>
                <a:srgbClr val="E76A28"/>
              </a:buClr>
              <a:buSzPts val="1200"/>
              <a:buChar char="●"/>
              <a:defRPr/>
            </a:lvl4pPr>
            <a:lvl5pPr lvl="4" algn="ctr" rtl="0">
              <a:lnSpc>
                <a:spcPct val="100000"/>
              </a:lnSpc>
              <a:spcBef>
                <a:spcPts val="0"/>
              </a:spcBef>
              <a:spcAft>
                <a:spcPts val="0"/>
              </a:spcAft>
              <a:buClr>
                <a:srgbClr val="E76A28"/>
              </a:buClr>
              <a:buSzPts val="1200"/>
              <a:buChar char="○"/>
              <a:defRPr/>
            </a:lvl5pPr>
            <a:lvl6pPr lvl="5" algn="ctr" rtl="0">
              <a:lnSpc>
                <a:spcPct val="100000"/>
              </a:lnSpc>
              <a:spcBef>
                <a:spcPts val="0"/>
              </a:spcBef>
              <a:spcAft>
                <a:spcPts val="0"/>
              </a:spcAft>
              <a:buClr>
                <a:srgbClr val="999999"/>
              </a:buClr>
              <a:buSzPts val="1200"/>
              <a:buChar char="■"/>
              <a:defRPr/>
            </a:lvl6pPr>
            <a:lvl7pPr lvl="6" algn="ctr" rtl="0">
              <a:lnSpc>
                <a:spcPct val="100000"/>
              </a:lnSpc>
              <a:spcBef>
                <a:spcPts val="0"/>
              </a:spcBef>
              <a:spcAft>
                <a:spcPts val="0"/>
              </a:spcAft>
              <a:buClr>
                <a:srgbClr val="999999"/>
              </a:buClr>
              <a:buSzPts val="1200"/>
              <a:buChar char="●"/>
              <a:defRPr/>
            </a:lvl7pPr>
            <a:lvl8pPr lvl="7" algn="ctr" rtl="0">
              <a:lnSpc>
                <a:spcPct val="100000"/>
              </a:lnSpc>
              <a:spcBef>
                <a:spcPts val="0"/>
              </a:spcBef>
              <a:spcAft>
                <a:spcPts val="0"/>
              </a:spcAft>
              <a:buClr>
                <a:srgbClr val="999999"/>
              </a:buClr>
              <a:buSzPts val="1200"/>
              <a:buChar char="○"/>
              <a:defRPr/>
            </a:lvl8pPr>
            <a:lvl9pPr lvl="8" algn="ctr" rtl="0">
              <a:lnSpc>
                <a:spcPct val="100000"/>
              </a:lnSpc>
              <a:spcBef>
                <a:spcPts val="0"/>
              </a:spcBef>
              <a:spcAft>
                <a:spcPts val="0"/>
              </a:spcAft>
              <a:buClr>
                <a:srgbClr val="999999"/>
              </a:buClr>
              <a:buSzPts val="1200"/>
              <a:buChar char="■"/>
              <a:defRPr/>
            </a:lvl9pPr>
          </a:lstStyle>
          <a:p>
            <a:endParaRPr/>
          </a:p>
        </p:txBody>
      </p:sp>
      <p:sp>
        <p:nvSpPr>
          <p:cNvPr id="55" name="Google Shape;55;p7"/>
          <p:cNvSpPr>
            <a:spLocks noGrp="1"/>
          </p:cNvSpPr>
          <p:nvPr>
            <p:ph type="pic" idx="2"/>
          </p:nvPr>
        </p:nvSpPr>
        <p:spPr>
          <a:xfrm>
            <a:off x="963025" y="639450"/>
            <a:ext cx="2566800" cy="3864600"/>
          </a:xfrm>
          <a:prstGeom prst="round2SameRect">
            <a:avLst>
              <a:gd name="adj1" fmla="val 50000"/>
              <a:gd name="adj2" fmla="val 0"/>
            </a:avLst>
          </a:prstGeom>
          <a:noFill/>
          <a:ln w="9525" cap="flat" cmpd="sng">
            <a:solidFill>
              <a:schemeClr val="dk2"/>
            </a:solidFill>
            <a:prstDash val="solid"/>
            <a:round/>
            <a:headEnd type="none" w="sm" len="sm"/>
            <a:tailEnd type="none" w="sm" len="sm"/>
          </a:ln>
          <a:effectLst>
            <a:outerShdw dist="76200" dir="21540000" algn="bl" rotWithShape="0">
              <a:schemeClr val="dk2"/>
            </a:outerShdw>
          </a:effectLst>
        </p:spPr>
      </p:sp>
      <p:grpSp>
        <p:nvGrpSpPr>
          <p:cNvPr id="56" name="Google Shape;56;p7"/>
          <p:cNvGrpSpPr/>
          <p:nvPr/>
        </p:nvGrpSpPr>
        <p:grpSpPr>
          <a:xfrm>
            <a:off x="217150" y="0"/>
            <a:ext cx="8709725" cy="5128200"/>
            <a:chOff x="217150" y="0"/>
            <a:chExt cx="8709725" cy="5128200"/>
          </a:xfrm>
        </p:grpSpPr>
        <p:cxnSp>
          <p:nvCxnSpPr>
            <p:cNvPr id="57" name="Google Shape;57;p7"/>
            <p:cNvCxnSpPr/>
            <p:nvPr/>
          </p:nvCxnSpPr>
          <p:spPr>
            <a:xfrm>
              <a:off x="358138" y="0"/>
              <a:ext cx="0" cy="5128200"/>
            </a:xfrm>
            <a:prstGeom prst="straightConnector1">
              <a:avLst/>
            </a:prstGeom>
            <a:noFill/>
            <a:ln w="9525" cap="flat" cmpd="sng">
              <a:solidFill>
                <a:schemeClr val="dk2"/>
              </a:solidFill>
              <a:prstDash val="solid"/>
              <a:round/>
              <a:headEnd type="none" w="med" len="med"/>
              <a:tailEnd type="none" w="med" len="med"/>
            </a:ln>
          </p:spPr>
        </p:cxnSp>
        <p:cxnSp>
          <p:nvCxnSpPr>
            <p:cNvPr id="58" name="Google Shape;58;p7"/>
            <p:cNvCxnSpPr/>
            <p:nvPr/>
          </p:nvCxnSpPr>
          <p:spPr>
            <a:xfrm>
              <a:off x="8785863" y="0"/>
              <a:ext cx="0" cy="5128200"/>
            </a:xfrm>
            <a:prstGeom prst="straightConnector1">
              <a:avLst/>
            </a:prstGeom>
            <a:noFill/>
            <a:ln w="9525" cap="flat" cmpd="sng">
              <a:solidFill>
                <a:schemeClr val="dk2"/>
              </a:solidFill>
              <a:prstDash val="solid"/>
              <a:round/>
              <a:headEnd type="none" w="med" len="med"/>
              <a:tailEnd type="none" w="med" len="med"/>
            </a:ln>
          </p:spPr>
        </p:cxnSp>
        <p:sp>
          <p:nvSpPr>
            <p:cNvPr id="59" name="Google Shape;59;p7"/>
            <p:cNvSpPr/>
            <p:nvPr/>
          </p:nvSpPr>
          <p:spPr>
            <a:xfrm>
              <a:off x="8644875" y="243075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60" name="Google Shape;60;p7"/>
            <p:cNvSpPr/>
            <p:nvPr/>
          </p:nvSpPr>
          <p:spPr>
            <a:xfrm>
              <a:off x="217150" y="243075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4"/>
        <p:cNvGrpSpPr/>
        <p:nvPr/>
      </p:nvGrpSpPr>
      <p:grpSpPr>
        <a:xfrm>
          <a:off x="0" y="0"/>
          <a:ext cx="0" cy="0"/>
          <a:chOff x="0" y="0"/>
          <a:chExt cx="0" cy="0"/>
        </a:xfrm>
      </p:grpSpPr>
      <p:sp>
        <p:nvSpPr>
          <p:cNvPr id="125" name="Google Shape;125;p26"/>
          <p:cNvSpPr/>
          <p:nvPr/>
        </p:nvSpPr>
        <p:spPr>
          <a:xfrm>
            <a:off x="0" y="-50"/>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6"/>
          <p:cNvSpPr txBox="1">
            <a:spLocks noGrp="1"/>
          </p:cNvSpPr>
          <p:nvPr>
            <p:ph type="title"/>
          </p:nvPr>
        </p:nvSpPr>
        <p:spPr>
          <a:xfrm>
            <a:off x="713375" y="1735300"/>
            <a:ext cx="2990100" cy="576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500"/>
              <a:buFont typeface="Playfair Display"/>
              <a:buNone/>
              <a:defRPr sz="2500" b="1">
                <a:solidFill>
                  <a:schemeClr val="lt1"/>
                </a:solidFill>
                <a:latin typeface="Playfair Display"/>
                <a:ea typeface="Playfair Display"/>
                <a:cs typeface="Playfair Display"/>
                <a:sym typeface="Playfair Display"/>
              </a:defRPr>
            </a:lvl1pPr>
            <a:lvl2pPr lvl="1" algn="r" rtl="0">
              <a:spcBef>
                <a:spcPts val="0"/>
              </a:spcBef>
              <a:spcAft>
                <a:spcPts val="0"/>
              </a:spcAft>
              <a:buSzPts val="2100"/>
              <a:buFont typeface="Montserrat"/>
              <a:buNone/>
              <a:defRPr sz="2100" b="1">
                <a:latin typeface="Montserrat"/>
                <a:ea typeface="Montserrat"/>
                <a:cs typeface="Montserrat"/>
                <a:sym typeface="Montserrat"/>
              </a:defRPr>
            </a:lvl2pPr>
            <a:lvl3pPr lvl="2" algn="r" rtl="0">
              <a:spcBef>
                <a:spcPts val="0"/>
              </a:spcBef>
              <a:spcAft>
                <a:spcPts val="0"/>
              </a:spcAft>
              <a:buSzPts val="2100"/>
              <a:buFont typeface="Montserrat"/>
              <a:buNone/>
              <a:defRPr sz="2100" b="1">
                <a:latin typeface="Montserrat"/>
                <a:ea typeface="Montserrat"/>
                <a:cs typeface="Montserrat"/>
                <a:sym typeface="Montserrat"/>
              </a:defRPr>
            </a:lvl3pPr>
            <a:lvl4pPr lvl="3" algn="r" rtl="0">
              <a:spcBef>
                <a:spcPts val="0"/>
              </a:spcBef>
              <a:spcAft>
                <a:spcPts val="0"/>
              </a:spcAft>
              <a:buSzPts val="2100"/>
              <a:buFont typeface="Montserrat"/>
              <a:buNone/>
              <a:defRPr sz="2100" b="1">
                <a:latin typeface="Montserrat"/>
                <a:ea typeface="Montserrat"/>
                <a:cs typeface="Montserrat"/>
                <a:sym typeface="Montserrat"/>
              </a:defRPr>
            </a:lvl4pPr>
            <a:lvl5pPr lvl="4" algn="r" rtl="0">
              <a:spcBef>
                <a:spcPts val="0"/>
              </a:spcBef>
              <a:spcAft>
                <a:spcPts val="0"/>
              </a:spcAft>
              <a:buSzPts val="2100"/>
              <a:buFont typeface="Montserrat"/>
              <a:buNone/>
              <a:defRPr sz="2100" b="1">
                <a:latin typeface="Montserrat"/>
                <a:ea typeface="Montserrat"/>
                <a:cs typeface="Montserrat"/>
                <a:sym typeface="Montserrat"/>
              </a:defRPr>
            </a:lvl5pPr>
            <a:lvl6pPr lvl="5" algn="r" rtl="0">
              <a:spcBef>
                <a:spcPts val="0"/>
              </a:spcBef>
              <a:spcAft>
                <a:spcPts val="0"/>
              </a:spcAft>
              <a:buSzPts val="2100"/>
              <a:buFont typeface="Montserrat"/>
              <a:buNone/>
              <a:defRPr sz="2100" b="1">
                <a:latin typeface="Montserrat"/>
                <a:ea typeface="Montserrat"/>
                <a:cs typeface="Montserrat"/>
                <a:sym typeface="Montserrat"/>
              </a:defRPr>
            </a:lvl6pPr>
            <a:lvl7pPr lvl="6" algn="r" rtl="0">
              <a:spcBef>
                <a:spcPts val="0"/>
              </a:spcBef>
              <a:spcAft>
                <a:spcPts val="0"/>
              </a:spcAft>
              <a:buSzPts val="2100"/>
              <a:buFont typeface="Montserrat"/>
              <a:buNone/>
              <a:defRPr sz="2100" b="1">
                <a:latin typeface="Montserrat"/>
                <a:ea typeface="Montserrat"/>
                <a:cs typeface="Montserrat"/>
                <a:sym typeface="Montserrat"/>
              </a:defRPr>
            </a:lvl7pPr>
            <a:lvl8pPr lvl="7" algn="r" rtl="0">
              <a:spcBef>
                <a:spcPts val="0"/>
              </a:spcBef>
              <a:spcAft>
                <a:spcPts val="0"/>
              </a:spcAft>
              <a:buSzPts val="2100"/>
              <a:buFont typeface="Montserrat"/>
              <a:buNone/>
              <a:defRPr sz="2100" b="1">
                <a:latin typeface="Montserrat"/>
                <a:ea typeface="Montserrat"/>
                <a:cs typeface="Montserrat"/>
                <a:sym typeface="Montserrat"/>
              </a:defRPr>
            </a:lvl8pPr>
            <a:lvl9pPr lvl="8" algn="r"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
        <p:nvSpPr>
          <p:cNvPr id="127" name="Google Shape;127;p26"/>
          <p:cNvSpPr txBox="1">
            <a:spLocks noGrp="1"/>
          </p:cNvSpPr>
          <p:nvPr>
            <p:ph type="subTitle" idx="1"/>
          </p:nvPr>
        </p:nvSpPr>
        <p:spPr>
          <a:xfrm>
            <a:off x="713225" y="2312000"/>
            <a:ext cx="2990100" cy="10962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1400"/>
              <a:buFont typeface="Montserrat"/>
              <a:buNone/>
              <a:defRPr sz="1400">
                <a:solidFill>
                  <a:schemeClr val="lt1"/>
                </a:solidFill>
                <a:latin typeface="Montserrat"/>
                <a:ea typeface="Montserrat"/>
                <a:cs typeface="Montserrat"/>
                <a:sym typeface="Montserrat"/>
              </a:defRPr>
            </a:lvl1pPr>
            <a:lvl2pPr lvl="1" algn="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9943489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8"/>
        <p:cNvGrpSpPr/>
        <p:nvPr/>
      </p:nvGrpSpPr>
      <p:grpSpPr>
        <a:xfrm>
          <a:off x="0" y="0"/>
          <a:ext cx="0" cy="0"/>
          <a:chOff x="0" y="0"/>
          <a:chExt cx="0" cy="0"/>
        </a:xfrm>
      </p:grpSpPr>
      <p:sp>
        <p:nvSpPr>
          <p:cNvPr id="129" name="Google Shape;129;p27"/>
          <p:cNvSpPr txBox="1">
            <a:spLocks noGrp="1"/>
          </p:cNvSpPr>
          <p:nvPr>
            <p:ph type="title"/>
          </p:nvPr>
        </p:nvSpPr>
        <p:spPr>
          <a:xfrm flipH="1">
            <a:off x="893700" y="1502750"/>
            <a:ext cx="2859000" cy="1295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Font typeface="Montserrat"/>
              <a:buNone/>
              <a:defRPr sz="2500" b="1">
                <a:latin typeface="Playfair Display"/>
                <a:ea typeface="Playfair Display"/>
                <a:cs typeface="Playfair Display"/>
                <a:sym typeface="Playfair Display"/>
              </a:defRPr>
            </a:lvl1pPr>
            <a:lvl2pPr lvl="1" rtl="0">
              <a:spcBef>
                <a:spcPts val="0"/>
              </a:spcBef>
              <a:spcAft>
                <a:spcPts val="0"/>
              </a:spcAft>
              <a:buSzPts val="2100"/>
              <a:buFont typeface="Montserrat"/>
              <a:buNone/>
              <a:defRPr sz="2100" b="1">
                <a:latin typeface="Montserrat"/>
                <a:ea typeface="Montserrat"/>
                <a:cs typeface="Montserrat"/>
                <a:sym typeface="Montserrat"/>
              </a:defRPr>
            </a:lvl2pPr>
            <a:lvl3pPr lvl="2" rtl="0">
              <a:spcBef>
                <a:spcPts val="0"/>
              </a:spcBef>
              <a:spcAft>
                <a:spcPts val="0"/>
              </a:spcAft>
              <a:buSzPts val="2100"/>
              <a:buFont typeface="Montserrat"/>
              <a:buNone/>
              <a:defRPr sz="2100" b="1">
                <a:latin typeface="Montserrat"/>
                <a:ea typeface="Montserrat"/>
                <a:cs typeface="Montserrat"/>
                <a:sym typeface="Montserrat"/>
              </a:defRPr>
            </a:lvl3pPr>
            <a:lvl4pPr lvl="3" rtl="0">
              <a:spcBef>
                <a:spcPts val="0"/>
              </a:spcBef>
              <a:spcAft>
                <a:spcPts val="0"/>
              </a:spcAft>
              <a:buSzPts val="2100"/>
              <a:buFont typeface="Montserrat"/>
              <a:buNone/>
              <a:defRPr sz="2100" b="1">
                <a:latin typeface="Montserrat"/>
                <a:ea typeface="Montserrat"/>
                <a:cs typeface="Montserrat"/>
                <a:sym typeface="Montserrat"/>
              </a:defRPr>
            </a:lvl4pPr>
            <a:lvl5pPr lvl="4" rtl="0">
              <a:spcBef>
                <a:spcPts val="0"/>
              </a:spcBef>
              <a:spcAft>
                <a:spcPts val="0"/>
              </a:spcAft>
              <a:buSzPts val="2100"/>
              <a:buFont typeface="Montserrat"/>
              <a:buNone/>
              <a:defRPr sz="2100" b="1">
                <a:latin typeface="Montserrat"/>
                <a:ea typeface="Montserrat"/>
                <a:cs typeface="Montserrat"/>
                <a:sym typeface="Montserrat"/>
              </a:defRPr>
            </a:lvl5pPr>
            <a:lvl6pPr lvl="5" rtl="0">
              <a:spcBef>
                <a:spcPts val="0"/>
              </a:spcBef>
              <a:spcAft>
                <a:spcPts val="0"/>
              </a:spcAft>
              <a:buSzPts val="2100"/>
              <a:buFont typeface="Montserrat"/>
              <a:buNone/>
              <a:defRPr sz="2100" b="1">
                <a:latin typeface="Montserrat"/>
                <a:ea typeface="Montserrat"/>
                <a:cs typeface="Montserrat"/>
                <a:sym typeface="Montserrat"/>
              </a:defRPr>
            </a:lvl6pPr>
            <a:lvl7pPr lvl="6" rtl="0">
              <a:spcBef>
                <a:spcPts val="0"/>
              </a:spcBef>
              <a:spcAft>
                <a:spcPts val="0"/>
              </a:spcAft>
              <a:buSzPts val="2100"/>
              <a:buFont typeface="Montserrat"/>
              <a:buNone/>
              <a:defRPr sz="2100" b="1">
                <a:latin typeface="Montserrat"/>
                <a:ea typeface="Montserrat"/>
                <a:cs typeface="Montserrat"/>
                <a:sym typeface="Montserrat"/>
              </a:defRPr>
            </a:lvl7pPr>
            <a:lvl8pPr lvl="7" rtl="0">
              <a:spcBef>
                <a:spcPts val="0"/>
              </a:spcBef>
              <a:spcAft>
                <a:spcPts val="0"/>
              </a:spcAft>
              <a:buSzPts val="2100"/>
              <a:buFont typeface="Montserrat"/>
              <a:buNone/>
              <a:defRPr sz="2100" b="1">
                <a:latin typeface="Montserrat"/>
                <a:ea typeface="Montserrat"/>
                <a:cs typeface="Montserrat"/>
                <a:sym typeface="Montserrat"/>
              </a:defRPr>
            </a:lvl8pPr>
            <a:lvl9pPr lvl="8"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
        <p:nvSpPr>
          <p:cNvPr id="130" name="Google Shape;130;p27"/>
          <p:cNvSpPr txBox="1">
            <a:spLocks noGrp="1"/>
          </p:cNvSpPr>
          <p:nvPr>
            <p:ph type="subTitle" idx="1"/>
          </p:nvPr>
        </p:nvSpPr>
        <p:spPr>
          <a:xfrm flipH="1">
            <a:off x="893700" y="2797725"/>
            <a:ext cx="2859000" cy="8430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768409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
        <p:cNvGrpSpPr/>
        <p:nvPr/>
      </p:nvGrpSpPr>
      <p:grpSpPr>
        <a:xfrm>
          <a:off x="0" y="0"/>
          <a:ext cx="0" cy="0"/>
          <a:chOff x="0" y="0"/>
          <a:chExt cx="0" cy="0"/>
        </a:xfrm>
      </p:grpSpPr>
      <p:sp>
        <p:nvSpPr>
          <p:cNvPr id="132" name="Google Shape;132;p28"/>
          <p:cNvSpPr txBox="1">
            <a:spLocks noGrp="1"/>
          </p:cNvSpPr>
          <p:nvPr>
            <p:ph type="title"/>
          </p:nvPr>
        </p:nvSpPr>
        <p:spPr>
          <a:xfrm>
            <a:off x="715403" y="1499800"/>
            <a:ext cx="3546900" cy="16434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dk2"/>
              </a:buClr>
              <a:buSzPts val="5000"/>
              <a:buFont typeface="Playfair Display"/>
              <a:buNone/>
              <a:defRPr sz="5000">
                <a:solidFill>
                  <a:schemeClr val="dk2"/>
                </a:solidFill>
                <a:latin typeface="Playfair Display"/>
                <a:ea typeface="Playfair Display"/>
                <a:cs typeface="Playfair Display"/>
                <a:sym typeface="Playfair Display"/>
              </a:defRPr>
            </a:lvl1pPr>
            <a:lvl2pPr lvl="1" rtl="0">
              <a:spcBef>
                <a:spcPts val="0"/>
              </a:spcBef>
              <a:spcAft>
                <a:spcPts val="0"/>
              </a:spcAft>
              <a:buClr>
                <a:schemeClr val="dk2"/>
              </a:buClr>
              <a:buSzPts val="5000"/>
              <a:buFont typeface="Playfair Display"/>
              <a:buNone/>
              <a:defRPr sz="5000">
                <a:solidFill>
                  <a:schemeClr val="dk2"/>
                </a:solidFill>
                <a:latin typeface="Playfair Display"/>
                <a:ea typeface="Playfair Display"/>
                <a:cs typeface="Playfair Display"/>
                <a:sym typeface="Playfair Display"/>
              </a:defRPr>
            </a:lvl2pPr>
            <a:lvl3pPr lvl="2" rtl="0">
              <a:spcBef>
                <a:spcPts val="0"/>
              </a:spcBef>
              <a:spcAft>
                <a:spcPts val="0"/>
              </a:spcAft>
              <a:buClr>
                <a:schemeClr val="dk2"/>
              </a:buClr>
              <a:buSzPts val="5000"/>
              <a:buFont typeface="Playfair Display"/>
              <a:buNone/>
              <a:defRPr sz="5000">
                <a:solidFill>
                  <a:schemeClr val="dk2"/>
                </a:solidFill>
                <a:latin typeface="Playfair Display"/>
                <a:ea typeface="Playfair Display"/>
                <a:cs typeface="Playfair Display"/>
                <a:sym typeface="Playfair Display"/>
              </a:defRPr>
            </a:lvl3pPr>
            <a:lvl4pPr lvl="3" rtl="0">
              <a:spcBef>
                <a:spcPts val="0"/>
              </a:spcBef>
              <a:spcAft>
                <a:spcPts val="0"/>
              </a:spcAft>
              <a:buClr>
                <a:schemeClr val="dk2"/>
              </a:buClr>
              <a:buSzPts val="5000"/>
              <a:buFont typeface="Playfair Display"/>
              <a:buNone/>
              <a:defRPr sz="5000">
                <a:solidFill>
                  <a:schemeClr val="dk2"/>
                </a:solidFill>
                <a:latin typeface="Playfair Display"/>
                <a:ea typeface="Playfair Display"/>
                <a:cs typeface="Playfair Display"/>
                <a:sym typeface="Playfair Display"/>
              </a:defRPr>
            </a:lvl4pPr>
            <a:lvl5pPr lvl="4" rtl="0">
              <a:spcBef>
                <a:spcPts val="0"/>
              </a:spcBef>
              <a:spcAft>
                <a:spcPts val="0"/>
              </a:spcAft>
              <a:buClr>
                <a:schemeClr val="dk2"/>
              </a:buClr>
              <a:buSzPts val="5000"/>
              <a:buFont typeface="Playfair Display"/>
              <a:buNone/>
              <a:defRPr sz="5000">
                <a:solidFill>
                  <a:schemeClr val="dk2"/>
                </a:solidFill>
                <a:latin typeface="Playfair Display"/>
                <a:ea typeface="Playfair Display"/>
                <a:cs typeface="Playfair Display"/>
                <a:sym typeface="Playfair Display"/>
              </a:defRPr>
            </a:lvl5pPr>
            <a:lvl6pPr lvl="5" rtl="0">
              <a:spcBef>
                <a:spcPts val="0"/>
              </a:spcBef>
              <a:spcAft>
                <a:spcPts val="0"/>
              </a:spcAft>
              <a:buClr>
                <a:schemeClr val="dk2"/>
              </a:buClr>
              <a:buSzPts val="5000"/>
              <a:buFont typeface="Playfair Display"/>
              <a:buNone/>
              <a:defRPr sz="5000">
                <a:solidFill>
                  <a:schemeClr val="dk2"/>
                </a:solidFill>
                <a:latin typeface="Playfair Display"/>
                <a:ea typeface="Playfair Display"/>
                <a:cs typeface="Playfair Display"/>
                <a:sym typeface="Playfair Display"/>
              </a:defRPr>
            </a:lvl6pPr>
            <a:lvl7pPr lvl="6" rtl="0">
              <a:spcBef>
                <a:spcPts val="0"/>
              </a:spcBef>
              <a:spcAft>
                <a:spcPts val="0"/>
              </a:spcAft>
              <a:buClr>
                <a:schemeClr val="dk2"/>
              </a:buClr>
              <a:buSzPts val="5000"/>
              <a:buFont typeface="Playfair Display"/>
              <a:buNone/>
              <a:defRPr sz="5000">
                <a:solidFill>
                  <a:schemeClr val="dk2"/>
                </a:solidFill>
                <a:latin typeface="Playfair Display"/>
                <a:ea typeface="Playfair Display"/>
                <a:cs typeface="Playfair Display"/>
                <a:sym typeface="Playfair Display"/>
              </a:defRPr>
            </a:lvl7pPr>
            <a:lvl8pPr lvl="7" rtl="0">
              <a:spcBef>
                <a:spcPts val="0"/>
              </a:spcBef>
              <a:spcAft>
                <a:spcPts val="0"/>
              </a:spcAft>
              <a:buClr>
                <a:schemeClr val="dk2"/>
              </a:buClr>
              <a:buSzPts val="5000"/>
              <a:buFont typeface="Playfair Display"/>
              <a:buNone/>
              <a:defRPr sz="5000">
                <a:solidFill>
                  <a:schemeClr val="dk2"/>
                </a:solidFill>
                <a:latin typeface="Playfair Display"/>
                <a:ea typeface="Playfair Display"/>
                <a:cs typeface="Playfair Display"/>
                <a:sym typeface="Playfair Display"/>
              </a:defRPr>
            </a:lvl8pPr>
            <a:lvl9pPr lvl="8" rtl="0">
              <a:spcBef>
                <a:spcPts val="0"/>
              </a:spcBef>
              <a:spcAft>
                <a:spcPts val="0"/>
              </a:spcAft>
              <a:buClr>
                <a:schemeClr val="dk2"/>
              </a:buClr>
              <a:buSzPts val="5000"/>
              <a:buFont typeface="Playfair Display"/>
              <a:buNone/>
              <a:defRPr sz="5000">
                <a:solidFill>
                  <a:schemeClr val="dk2"/>
                </a:solidFill>
                <a:latin typeface="Playfair Display"/>
                <a:ea typeface="Playfair Display"/>
                <a:cs typeface="Playfair Display"/>
                <a:sym typeface="Playfair Display"/>
              </a:defRPr>
            </a:lvl9pPr>
          </a:lstStyle>
          <a:p>
            <a:endParaRPr/>
          </a:p>
        </p:txBody>
      </p:sp>
      <p:sp>
        <p:nvSpPr>
          <p:cNvPr id="133" name="Google Shape;133;p28"/>
          <p:cNvSpPr txBox="1">
            <a:spLocks noGrp="1"/>
          </p:cNvSpPr>
          <p:nvPr>
            <p:ph type="subTitle" idx="1"/>
          </p:nvPr>
        </p:nvSpPr>
        <p:spPr>
          <a:xfrm>
            <a:off x="713225" y="3070700"/>
            <a:ext cx="3546900" cy="57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34" name="Google Shape;134;p28"/>
          <p:cNvSpPr/>
          <p:nvPr/>
        </p:nvSpPr>
        <p:spPr>
          <a:xfrm>
            <a:off x="4572000" y="0"/>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8234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2"/>
        </a:solidFill>
        <a:effectLst/>
      </p:bgPr>
    </p:bg>
    <p:spTree>
      <p:nvGrpSpPr>
        <p:cNvPr id="1" name="Shape 135"/>
        <p:cNvGrpSpPr/>
        <p:nvPr/>
      </p:nvGrpSpPr>
      <p:grpSpPr>
        <a:xfrm>
          <a:off x="0" y="0"/>
          <a:ext cx="0" cy="0"/>
          <a:chOff x="0" y="0"/>
          <a:chExt cx="0" cy="0"/>
        </a:xfrm>
      </p:grpSpPr>
      <p:sp>
        <p:nvSpPr>
          <p:cNvPr id="136" name="Google Shape;136;p29"/>
          <p:cNvSpPr txBox="1">
            <a:spLocks noGrp="1"/>
          </p:cNvSpPr>
          <p:nvPr>
            <p:ph type="title"/>
          </p:nvPr>
        </p:nvSpPr>
        <p:spPr>
          <a:xfrm>
            <a:off x="713250" y="539400"/>
            <a:ext cx="7717500" cy="5460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Montserrat"/>
              <a:buNone/>
              <a:defRPr sz="2500" b="1">
                <a:solidFill>
                  <a:schemeClr val="lt1"/>
                </a:solidFill>
                <a:latin typeface="Playfair Display"/>
                <a:ea typeface="Playfair Display"/>
                <a:cs typeface="Playfair Display"/>
                <a:sym typeface="Playfair Display"/>
              </a:defRPr>
            </a:lvl1pPr>
            <a:lvl2pPr lvl="1" rtl="0">
              <a:spcBef>
                <a:spcPts val="0"/>
              </a:spcBef>
              <a:spcAft>
                <a:spcPts val="0"/>
              </a:spcAft>
              <a:buSzPts val="2100"/>
              <a:buFont typeface="Montserrat"/>
              <a:buNone/>
              <a:defRPr sz="2100" b="1">
                <a:latin typeface="Montserrat"/>
                <a:ea typeface="Montserrat"/>
                <a:cs typeface="Montserrat"/>
                <a:sym typeface="Montserrat"/>
              </a:defRPr>
            </a:lvl2pPr>
            <a:lvl3pPr lvl="2" rtl="0">
              <a:spcBef>
                <a:spcPts val="0"/>
              </a:spcBef>
              <a:spcAft>
                <a:spcPts val="0"/>
              </a:spcAft>
              <a:buSzPts val="2100"/>
              <a:buFont typeface="Montserrat"/>
              <a:buNone/>
              <a:defRPr sz="2100" b="1">
                <a:latin typeface="Montserrat"/>
                <a:ea typeface="Montserrat"/>
                <a:cs typeface="Montserrat"/>
                <a:sym typeface="Montserrat"/>
              </a:defRPr>
            </a:lvl3pPr>
            <a:lvl4pPr lvl="3" rtl="0">
              <a:spcBef>
                <a:spcPts val="0"/>
              </a:spcBef>
              <a:spcAft>
                <a:spcPts val="0"/>
              </a:spcAft>
              <a:buSzPts val="2100"/>
              <a:buFont typeface="Montserrat"/>
              <a:buNone/>
              <a:defRPr sz="2100" b="1">
                <a:latin typeface="Montserrat"/>
                <a:ea typeface="Montserrat"/>
                <a:cs typeface="Montserrat"/>
                <a:sym typeface="Montserrat"/>
              </a:defRPr>
            </a:lvl4pPr>
            <a:lvl5pPr lvl="4" rtl="0">
              <a:spcBef>
                <a:spcPts val="0"/>
              </a:spcBef>
              <a:spcAft>
                <a:spcPts val="0"/>
              </a:spcAft>
              <a:buSzPts val="2100"/>
              <a:buFont typeface="Montserrat"/>
              <a:buNone/>
              <a:defRPr sz="2100" b="1">
                <a:latin typeface="Montserrat"/>
                <a:ea typeface="Montserrat"/>
                <a:cs typeface="Montserrat"/>
                <a:sym typeface="Montserrat"/>
              </a:defRPr>
            </a:lvl5pPr>
            <a:lvl6pPr lvl="5" rtl="0">
              <a:spcBef>
                <a:spcPts val="0"/>
              </a:spcBef>
              <a:spcAft>
                <a:spcPts val="0"/>
              </a:spcAft>
              <a:buSzPts val="2100"/>
              <a:buFont typeface="Montserrat"/>
              <a:buNone/>
              <a:defRPr sz="2100" b="1">
                <a:latin typeface="Montserrat"/>
                <a:ea typeface="Montserrat"/>
                <a:cs typeface="Montserrat"/>
                <a:sym typeface="Montserrat"/>
              </a:defRPr>
            </a:lvl6pPr>
            <a:lvl7pPr lvl="6" rtl="0">
              <a:spcBef>
                <a:spcPts val="0"/>
              </a:spcBef>
              <a:spcAft>
                <a:spcPts val="0"/>
              </a:spcAft>
              <a:buSzPts val="2100"/>
              <a:buFont typeface="Montserrat"/>
              <a:buNone/>
              <a:defRPr sz="2100" b="1">
                <a:latin typeface="Montserrat"/>
                <a:ea typeface="Montserrat"/>
                <a:cs typeface="Montserrat"/>
                <a:sym typeface="Montserrat"/>
              </a:defRPr>
            </a:lvl7pPr>
            <a:lvl8pPr lvl="7" rtl="0">
              <a:spcBef>
                <a:spcPts val="0"/>
              </a:spcBef>
              <a:spcAft>
                <a:spcPts val="0"/>
              </a:spcAft>
              <a:buSzPts val="2100"/>
              <a:buFont typeface="Montserrat"/>
              <a:buNone/>
              <a:defRPr sz="2100" b="1">
                <a:latin typeface="Montserrat"/>
                <a:ea typeface="Montserrat"/>
                <a:cs typeface="Montserrat"/>
                <a:sym typeface="Montserrat"/>
              </a:defRPr>
            </a:lvl8pPr>
            <a:lvl9pPr lvl="8"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
        <p:nvSpPr>
          <p:cNvPr id="137" name="Google Shape;137;p29"/>
          <p:cNvSpPr txBox="1">
            <a:spLocks noGrp="1"/>
          </p:cNvSpPr>
          <p:nvPr>
            <p:ph type="body" idx="1"/>
          </p:nvPr>
        </p:nvSpPr>
        <p:spPr>
          <a:xfrm>
            <a:off x="713225" y="1203425"/>
            <a:ext cx="7717500" cy="33960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chemeClr val="lt1"/>
              </a:buClr>
              <a:buSzPts val="1000"/>
              <a:buChar char="●"/>
              <a:defRPr sz="1200">
                <a:solidFill>
                  <a:schemeClr val="lt1"/>
                </a:solidFill>
              </a:defRPr>
            </a:lvl1pPr>
            <a:lvl2pPr marL="914400" lvl="1" indent="-292100" rtl="0">
              <a:spcBef>
                <a:spcPts val="0"/>
              </a:spcBef>
              <a:spcAft>
                <a:spcPts val="0"/>
              </a:spcAft>
              <a:buClr>
                <a:schemeClr val="lt1"/>
              </a:buClr>
              <a:buSzPts val="1000"/>
              <a:buFont typeface="Roboto Condensed Light"/>
              <a:buChar char="○"/>
              <a:defRPr sz="1200">
                <a:solidFill>
                  <a:schemeClr val="lt1"/>
                </a:solidFill>
              </a:defRPr>
            </a:lvl2pPr>
            <a:lvl3pPr marL="1371600" lvl="2" indent="-292100" rtl="0">
              <a:spcBef>
                <a:spcPts val="0"/>
              </a:spcBef>
              <a:spcAft>
                <a:spcPts val="0"/>
              </a:spcAft>
              <a:buClr>
                <a:schemeClr val="lt1"/>
              </a:buClr>
              <a:buSzPts val="1000"/>
              <a:buFont typeface="Roboto Condensed Light"/>
              <a:buChar char="■"/>
              <a:defRPr sz="1200">
                <a:solidFill>
                  <a:schemeClr val="lt1"/>
                </a:solidFill>
              </a:defRPr>
            </a:lvl3pPr>
            <a:lvl4pPr marL="1828800" lvl="3" indent="-292100" rtl="0">
              <a:spcBef>
                <a:spcPts val="0"/>
              </a:spcBef>
              <a:spcAft>
                <a:spcPts val="0"/>
              </a:spcAft>
              <a:buClr>
                <a:schemeClr val="lt1"/>
              </a:buClr>
              <a:buSzPts val="1000"/>
              <a:buFont typeface="Roboto Condensed Light"/>
              <a:buChar char="●"/>
              <a:defRPr sz="1200">
                <a:solidFill>
                  <a:schemeClr val="lt1"/>
                </a:solidFill>
              </a:defRPr>
            </a:lvl4pPr>
            <a:lvl5pPr marL="2286000" lvl="4" indent="-292100" rtl="0">
              <a:spcBef>
                <a:spcPts val="0"/>
              </a:spcBef>
              <a:spcAft>
                <a:spcPts val="0"/>
              </a:spcAft>
              <a:buClr>
                <a:schemeClr val="lt1"/>
              </a:buClr>
              <a:buSzPts val="1000"/>
              <a:buFont typeface="Roboto Condensed Light"/>
              <a:buChar char="○"/>
              <a:defRPr sz="1200">
                <a:solidFill>
                  <a:schemeClr val="lt1"/>
                </a:solidFill>
              </a:defRPr>
            </a:lvl5pPr>
            <a:lvl6pPr marL="2743200" lvl="5" indent="-292100" rtl="0">
              <a:spcBef>
                <a:spcPts val="0"/>
              </a:spcBef>
              <a:spcAft>
                <a:spcPts val="0"/>
              </a:spcAft>
              <a:buClr>
                <a:schemeClr val="lt1"/>
              </a:buClr>
              <a:buSzPts val="1000"/>
              <a:buFont typeface="Roboto Condensed Light"/>
              <a:buChar char="■"/>
              <a:defRPr sz="1200">
                <a:solidFill>
                  <a:schemeClr val="lt1"/>
                </a:solidFill>
              </a:defRPr>
            </a:lvl6pPr>
            <a:lvl7pPr marL="3200400" lvl="6" indent="-292100" rtl="0">
              <a:spcBef>
                <a:spcPts val="0"/>
              </a:spcBef>
              <a:spcAft>
                <a:spcPts val="0"/>
              </a:spcAft>
              <a:buClr>
                <a:schemeClr val="lt1"/>
              </a:buClr>
              <a:buSzPts val="1000"/>
              <a:buFont typeface="Roboto Condensed Light"/>
              <a:buChar char="●"/>
              <a:defRPr sz="1200">
                <a:solidFill>
                  <a:schemeClr val="lt1"/>
                </a:solidFill>
              </a:defRPr>
            </a:lvl7pPr>
            <a:lvl8pPr marL="3657600" lvl="7" indent="-292100" rtl="0">
              <a:spcBef>
                <a:spcPts val="0"/>
              </a:spcBef>
              <a:spcAft>
                <a:spcPts val="0"/>
              </a:spcAft>
              <a:buClr>
                <a:schemeClr val="lt1"/>
              </a:buClr>
              <a:buSzPts val="1000"/>
              <a:buFont typeface="Roboto Condensed Light"/>
              <a:buChar char="○"/>
              <a:defRPr sz="1200">
                <a:solidFill>
                  <a:schemeClr val="lt1"/>
                </a:solidFill>
              </a:defRPr>
            </a:lvl8pPr>
            <a:lvl9pPr marL="4114800" lvl="8" indent="-292100" rtl="0">
              <a:spcBef>
                <a:spcPts val="0"/>
              </a:spcBef>
              <a:spcAft>
                <a:spcPts val="0"/>
              </a:spcAft>
              <a:buClr>
                <a:schemeClr val="lt1"/>
              </a:buClr>
              <a:buSzPts val="1000"/>
              <a:buFont typeface="Roboto Condensed Light"/>
              <a:buChar char="■"/>
              <a:defRPr sz="1200">
                <a:solidFill>
                  <a:schemeClr val="lt1"/>
                </a:solidFill>
              </a:defRPr>
            </a:lvl9pPr>
          </a:lstStyle>
          <a:p>
            <a:endParaRPr/>
          </a:p>
        </p:txBody>
      </p:sp>
    </p:spTree>
    <p:extLst>
      <p:ext uri="{BB962C8B-B14F-4D97-AF65-F5344CB8AC3E}">
        <p14:creationId xmlns:p14="http://schemas.microsoft.com/office/powerpoint/2010/main" val="27533761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38"/>
        <p:cNvGrpSpPr/>
        <p:nvPr/>
      </p:nvGrpSpPr>
      <p:grpSpPr>
        <a:xfrm>
          <a:off x="0" y="0"/>
          <a:ext cx="0" cy="0"/>
          <a:chOff x="0" y="0"/>
          <a:chExt cx="0" cy="0"/>
        </a:xfrm>
      </p:grpSpPr>
      <p:sp>
        <p:nvSpPr>
          <p:cNvPr id="139" name="Google Shape;139;p30"/>
          <p:cNvSpPr/>
          <p:nvPr/>
        </p:nvSpPr>
        <p:spPr>
          <a:xfrm>
            <a:off x="2275" y="-6400"/>
            <a:ext cx="32304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0"/>
          <p:cNvSpPr/>
          <p:nvPr/>
        </p:nvSpPr>
        <p:spPr>
          <a:xfrm>
            <a:off x="5896500" y="-6400"/>
            <a:ext cx="32475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0"/>
          <p:cNvSpPr/>
          <p:nvPr/>
        </p:nvSpPr>
        <p:spPr>
          <a:xfrm>
            <a:off x="713225" y="539500"/>
            <a:ext cx="7717500" cy="4059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0"/>
          <p:cNvSpPr txBox="1">
            <a:spLocks noGrp="1"/>
          </p:cNvSpPr>
          <p:nvPr>
            <p:ph type="title"/>
          </p:nvPr>
        </p:nvSpPr>
        <p:spPr>
          <a:xfrm>
            <a:off x="1851825" y="1267875"/>
            <a:ext cx="5447100" cy="2144100"/>
          </a:xfrm>
          <a:prstGeom prst="rect">
            <a:avLst/>
          </a:prstGeom>
        </p:spPr>
        <p:txBody>
          <a:bodyPr spcFirstLastPara="1" wrap="square" lIns="91425" tIns="91425" rIns="91425" bIns="91425" anchor="b" anchorCtr="0">
            <a:noAutofit/>
          </a:bodyPr>
          <a:lstStyle>
            <a:lvl1pPr lvl="0" rtl="0">
              <a:spcBef>
                <a:spcPts val="0"/>
              </a:spcBef>
              <a:spcAft>
                <a:spcPts val="0"/>
              </a:spcAft>
              <a:buSzPts val="5000"/>
              <a:buFont typeface="Playfair Display"/>
              <a:buNone/>
              <a:defRPr sz="13000" b="1">
                <a:latin typeface="Playfair Display"/>
                <a:ea typeface="Playfair Display"/>
                <a:cs typeface="Playfair Display"/>
                <a:sym typeface="Playfair Display"/>
              </a:defRPr>
            </a:lvl1pPr>
            <a:lvl2pPr lvl="1" rtl="0">
              <a:spcBef>
                <a:spcPts val="0"/>
              </a:spcBef>
              <a:spcAft>
                <a:spcPts val="0"/>
              </a:spcAft>
              <a:buSzPts val="5000"/>
              <a:buFont typeface="Playfair Display"/>
              <a:buNone/>
              <a:defRPr sz="5000">
                <a:latin typeface="Playfair Display"/>
                <a:ea typeface="Playfair Display"/>
                <a:cs typeface="Playfair Display"/>
                <a:sym typeface="Playfair Display"/>
              </a:defRPr>
            </a:lvl2pPr>
            <a:lvl3pPr lvl="2" rtl="0">
              <a:spcBef>
                <a:spcPts val="0"/>
              </a:spcBef>
              <a:spcAft>
                <a:spcPts val="0"/>
              </a:spcAft>
              <a:buSzPts val="5000"/>
              <a:buFont typeface="Playfair Display"/>
              <a:buNone/>
              <a:defRPr sz="5000">
                <a:latin typeface="Playfair Display"/>
                <a:ea typeface="Playfair Display"/>
                <a:cs typeface="Playfair Display"/>
                <a:sym typeface="Playfair Display"/>
              </a:defRPr>
            </a:lvl3pPr>
            <a:lvl4pPr lvl="3" rtl="0">
              <a:spcBef>
                <a:spcPts val="0"/>
              </a:spcBef>
              <a:spcAft>
                <a:spcPts val="0"/>
              </a:spcAft>
              <a:buSzPts val="5000"/>
              <a:buFont typeface="Playfair Display"/>
              <a:buNone/>
              <a:defRPr sz="5000">
                <a:latin typeface="Playfair Display"/>
                <a:ea typeface="Playfair Display"/>
                <a:cs typeface="Playfair Display"/>
                <a:sym typeface="Playfair Display"/>
              </a:defRPr>
            </a:lvl4pPr>
            <a:lvl5pPr lvl="4" rtl="0">
              <a:spcBef>
                <a:spcPts val="0"/>
              </a:spcBef>
              <a:spcAft>
                <a:spcPts val="0"/>
              </a:spcAft>
              <a:buSzPts val="5000"/>
              <a:buFont typeface="Playfair Display"/>
              <a:buNone/>
              <a:defRPr sz="5000">
                <a:latin typeface="Playfair Display"/>
                <a:ea typeface="Playfair Display"/>
                <a:cs typeface="Playfair Display"/>
                <a:sym typeface="Playfair Display"/>
              </a:defRPr>
            </a:lvl5pPr>
            <a:lvl6pPr lvl="5" rtl="0">
              <a:spcBef>
                <a:spcPts val="0"/>
              </a:spcBef>
              <a:spcAft>
                <a:spcPts val="0"/>
              </a:spcAft>
              <a:buSzPts val="5000"/>
              <a:buFont typeface="Playfair Display"/>
              <a:buNone/>
              <a:defRPr sz="5000">
                <a:latin typeface="Playfair Display"/>
                <a:ea typeface="Playfair Display"/>
                <a:cs typeface="Playfair Display"/>
                <a:sym typeface="Playfair Display"/>
              </a:defRPr>
            </a:lvl6pPr>
            <a:lvl7pPr lvl="6" rtl="0">
              <a:spcBef>
                <a:spcPts val="0"/>
              </a:spcBef>
              <a:spcAft>
                <a:spcPts val="0"/>
              </a:spcAft>
              <a:buSzPts val="5000"/>
              <a:buFont typeface="Playfair Display"/>
              <a:buNone/>
              <a:defRPr sz="5000">
                <a:latin typeface="Playfair Display"/>
                <a:ea typeface="Playfair Display"/>
                <a:cs typeface="Playfair Display"/>
                <a:sym typeface="Playfair Display"/>
              </a:defRPr>
            </a:lvl7pPr>
            <a:lvl8pPr lvl="7" rtl="0">
              <a:spcBef>
                <a:spcPts val="0"/>
              </a:spcBef>
              <a:spcAft>
                <a:spcPts val="0"/>
              </a:spcAft>
              <a:buSzPts val="5000"/>
              <a:buFont typeface="Playfair Display"/>
              <a:buNone/>
              <a:defRPr sz="5000">
                <a:latin typeface="Playfair Display"/>
                <a:ea typeface="Playfair Display"/>
                <a:cs typeface="Playfair Display"/>
                <a:sym typeface="Playfair Display"/>
              </a:defRPr>
            </a:lvl8pPr>
            <a:lvl9pPr lvl="8" rtl="0">
              <a:spcBef>
                <a:spcPts val="0"/>
              </a:spcBef>
              <a:spcAft>
                <a:spcPts val="0"/>
              </a:spcAft>
              <a:buSzPts val="5000"/>
              <a:buFont typeface="Playfair Display"/>
              <a:buNone/>
              <a:defRPr sz="5000">
                <a:latin typeface="Playfair Display"/>
                <a:ea typeface="Playfair Display"/>
                <a:cs typeface="Playfair Display"/>
                <a:sym typeface="Playfair Display"/>
              </a:defRPr>
            </a:lvl9pPr>
          </a:lstStyle>
          <a:p>
            <a:endParaRPr/>
          </a:p>
        </p:txBody>
      </p:sp>
      <p:sp>
        <p:nvSpPr>
          <p:cNvPr id="143" name="Google Shape;143;p30"/>
          <p:cNvSpPr txBox="1">
            <a:spLocks noGrp="1"/>
          </p:cNvSpPr>
          <p:nvPr>
            <p:ph type="subTitle" idx="1"/>
          </p:nvPr>
        </p:nvSpPr>
        <p:spPr>
          <a:xfrm>
            <a:off x="1848450" y="3187125"/>
            <a:ext cx="5447100" cy="68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sz="1600">
                <a:solidFill>
                  <a:schemeClr val="dk1"/>
                </a:solidFill>
                <a:latin typeface="Montserrat"/>
                <a:ea typeface="Montserrat"/>
                <a:cs typeface="Montserrat"/>
                <a:sym typeface="Montserrat"/>
              </a:defRPr>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9366428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dk2"/>
        </a:solidFill>
        <a:effectLst/>
      </p:bgPr>
    </p:bg>
    <p:spTree>
      <p:nvGrpSpPr>
        <p:cNvPr id="1" name="Shape 144"/>
        <p:cNvGrpSpPr/>
        <p:nvPr/>
      </p:nvGrpSpPr>
      <p:grpSpPr>
        <a:xfrm>
          <a:off x="0" y="0"/>
          <a:ext cx="0" cy="0"/>
          <a:chOff x="0" y="0"/>
          <a:chExt cx="0" cy="0"/>
        </a:xfrm>
      </p:grpSpPr>
      <p:sp>
        <p:nvSpPr>
          <p:cNvPr id="145" name="Google Shape;145;p31"/>
          <p:cNvSpPr/>
          <p:nvPr/>
        </p:nvSpPr>
        <p:spPr>
          <a:xfrm>
            <a:off x="713225" y="539500"/>
            <a:ext cx="7717500" cy="4059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1"/>
          <p:cNvSpPr txBox="1">
            <a:spLocks noGrp="1"/>
          </p:cNvSpPr>
          <p:nvPr>
            <p:ph type="body" idx="1"/>
          </p:nvPr>
        </p:nvSpPr>
        <p:spPr>
          <a:xfrm>
            <a:off x="2114400" y="1928551"/>
            <a:ext cx="4915200" cy="2174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Char char="●"/>
              <a:defRPr/>
            </a:lvl1pPr>
            <a:lvl2pPr marL="914400" lvl="1" indent="-317500" rtl="0">
              <a:spcBef>
                <a:spcPts val="100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47" name="Google Shape;147;p31"/>
          <p:cNvSpPr txBox="1">
            <a:spLocks noGrp="1"/>
          </p:cNvSpPr>
          <p:nvPr>
            <p:ph type="title"/>
          </p:nvPr>
        </p:nvSpPr>
        <p:spPr>
          <a:xfrm>
            <a:off x="713225" y="868675"/>
            <a:ext cx="7717500" cy="5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Montserrat"/>
              <a:buNone/>
              <a:defRPr sz="2500" b="1">
                <a:latin typeface="Playfair Display"/>
                <a:ea typeface="Playfair Display"/>
                <a:cs typeface="Playfair Display"/>
                <a:sym typeface="Playfair Display"/>
              </a:defRPr>
            </a:lvl1pPr>
            <a:lvl2pPr lvl="1" algn="ctr" rtl="0">
              <a:spcBef>
                <a:spcPts val="0"/>
              </a:spcBef>
              <a:spcAft>
                <a:spcPts val="0"/>
              </a:spcAft>
              <a:buSzPts val="2100"/>
              <a:buFont typeface="Montserrat"/>
              <a:buNone/>
              <a:defRPr sz="2100" b="1">
                <a:latin typeface="Montserrat"/>
                <a:ea typeface="Montserrat"/>
                <a:cs typeface="Montserrat"/>
                <a:sym typeface="Montserrat"/>
              </a:defRPr>
            </a:lvl2pPr>
            <a:lvl3pPr lvl="2" algn="ctr" rtl="0">
              <a:spcBef>
                <a:spcPts val="0"/>
              </a:spcBef>
              <a:spcAft>
                <a:spcPts val="0"/>
              </a:spcAft>
              <a:buSzPts val="2100"/>
              <a:buFont typeface="Montserrat"/>
              <a:buNone/>
              <a:defRPr sz="2100" b="1">
                <a:latin typeface="Montserrat"/>
                <a:ea typeface="Montserrat"/>
                <a:cs typeface="Montserrat"/>
                <a:sym typeface="Montserrat"/>
              </a:defRPr>
            </a:lvl3pPr>
            <a:lvl4pPr lvl="3" algn="ctr" rtl="0">
              <a:spcBef>
                <a:spcPts val="0"/>
              </a:spcBef>
              <a:spcAft>
                <a:spcPts val="0"/>
              </a:spcAft>
              <a:buSzPts val="2100"/>
              <a:buFont typeface="Montserrat"/>
              <a:buNone/>
              <a:defRPr sz="2100" b="1">
                <a:latin typeface="Montserrat"/>
                <a:ea typeface="Montserrat"/>
                <a:cs typeface="Montserrat"/>
                <a:sym typeface="Montserrat"/>
              </a:defRPr>
            </a:lvl4pPr>
            <a:lvl5pPr lvl="4" algn="ctr" rtl="0">
              <a:spcBef>
                <a:spcPts val="0"/>
              </a:spcBef>
              <a:spcAft>
                <a:spcPts val="0"/>
              </a:spcAft>
              <a:buSzPts val="2100"/>
              <a:buFont typeface="Montserrat"/>
              <a:buNone/>
              <a:defRPr sz="2100" b="1">
                <a:latin typeface="Montserrat"/>
                <a:ea typeface="Montserrat"/>
                <a:cs typeface="Montserrat"/>
                <a:sym typeface="Montserrat"/>
              </a:defRPr>
            </a:lvl5pPr>
            <a:lvl6pPr lvl="5" algn="ctr" rtl="0">
              <a:spcBef>
                <a:spcPts val="0"/>
              </a:spcBef>
              <a:spcAft>
                <a:spcPts val="0"/>
              </a:spcAft>
              <a:buSzPts val="2100"/>
              <a:buFont typeface="Montserrat"/>
              <a:buNone/>
              <a:defRPr sz="2100" b="1">
                <a:latin typeface="Montserrat"/>
                <a:ea typeface="Montserrat"/>
                <a:cs typeface="Montserrat"/>
                <a:sym typeface="Montserrat"/>
              </a:defRPr>
            </a:lvl6pPr>
            <a:lvl7pPr lvl="6" algn="ctr" rtl="0">
              <a:spcBef>
                <a:spcPts val="0"/>
              </a:spcBef>
              <a:spcAft>
                <a:spcPts val="0"/>
              </a:spcAft>
              <a:buSzPts val="2100"/>
              <a:buFont typeface="Montserrat"/>
              <a:buNone/>
              <a:defRPr sz="2100" b="1">
                <a:latin typeface="Montserrat"/>
                <a:ea typeface="Montserrat"/>
                <a:cs typeface="Montserrat"/>
                <a:sym typeface="Montserrat"/>
              </a:defRPr>
            </a:lvl7pPr>
            <a:lvl8pPr lvl="7" algn="ctr" rtl="0">
              <a:spcBef>
                <a:spcPts val="0"/>
              </a:spcBef>
              <a:spcAft>
                <a:spcPts val="0"/>
              </a:spcAft>
              <a:buSzPts val="2100"/>
              <a:buFont typeface="Montserrat"/>
              <a:buNone/>
              <a:defRPr sz="2100" b="1">
                <a:latin typeface="Montserrat"/>
                <a:ea typeface="Montserrat"/>
                <a:cs typeface="Montserrat"/>
                <a:sym typeface="Montserrat"/>
              </a:defRPr>
            </a:lvl8pPr>
            <a:lvl9pPr lvl="8" algn="ctr"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7950597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48"/>
        <p:cNvGrpSpPr/>
        <p:nvPr/>
      </p:nvGrpSpPr>
      <p:grpSpPr>
        <a:xfrm>
          <a:off x="0" y="0"/>
          <a:ext cx="0" cy="0"/>
          <a:chOff x="0" y="0"/>
          <a:chExt cx="0" cy="0"/>
        </a:xfrm>
      </p:grpSpPr>
      <p:sp>
        <p:nvSpPr>
          <p:cNvPr id="149" name="Google Shape;149;p32"/>
          <p:cNvSpPr/>
          <p:nvPr/>
        </p:nvSpPr>
        <p:spPr>
          <a:xfrm flipH="1">
            <a:off x="0" y="0"/>
            <a:ext cx="26151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2"/>
          <p:cNvSpPr txBox="1">
            <a:spLocks noGrp="1"/>
          </p:cNvSpPr>
          <p:nvPr>
            <p:ph type="subTitle" idx="1"/>
          </p:nvPr>
        </p:nvSpPr>
        <p:spPr>
          <a:xfrm flipH="1">
            <a:off x="4571571" y="2537850"/>
            <a:ext cx="3547800" cy="100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51" name="Google Shape;151;p32"/>
          <p:cNvSpPr txBox="1">
            <a:spLocks noGrp="1"/>
          </p:cNvSpPr>
          <p:nvPr>
            <p:ph type="title"/>
          </p:nvPr>
        </p:nvSpPr>
        <p:spPr>
          <a:xfrm flipH="1">
            <a:off x="4571571" y="1595850"/>
            <a:ext cx="3545400" cy="942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b="1"/>
            </a:lvl1pPr>
            <a:lvl2pPr lvl="1" algn="r" rtl="0">
              <a:spcBef>
                <a:spcPts val="0"/>
              </a:spcBef>
              <a:spcAft>
                <a:spcPts val="0"/>
              </a:spcAft>
              <a:buSzPts val="2500"/>
              <a:buNone/>
              <a:defRPr b="1"/>
            </a:lvl2pPr>
            <a:lvl3pPr lvl="2" algn="r" rtl="0">
              <a:spcBef>
                <a:spcPts val="0"/>
              </a:spcBef>
              <a:spcAft>
                <a:spcPts val="0"/>
              </a:spcAft>
              <a:buSzPts val="2500"/>
              <a:buNone/>
              <a:defRPr b="1"/>
            </a:lvl3pPr>
            <a:lvl4pPr lvl="3" algn="r" rtl="0">
              <a:spcBef>
                <a:spcPts val="0"/>
              </a:spcBef>
              <a:spcAft>
                <a:spcPts val="0"/>
              </a:spcAft>
              <a:buSzPts val="2500"/>
              <a:buNone/>
              <a:defRPr b="1"/>
            </a:lvl4pPr>
            <a:lvl5pPr lvl="4" algn="r" rtl="0">
              <a:spcBef>
                <a:spcPts val="0"/>
              </a:spcBef>
              <a:spcAft>
                <a:spcPts val="0"/>
              </a:spcAft>
              <a:buSzPts val="2500"/>
              <a:buNone/>
              <a:defRPr b="1"/>
            </a:lvl5pPr>
            <a:lvl6pPr lvl="5" algn="r" rtl="0">
              <a:spcBef>
                <a:spcPts val="0"/>
              </a:spcBef>
              <a:spcAft>
                <a:spcPts val="0"/>
              </a:spcAft>
              <a:buSzPts val="2500"/>
              <a:buNone/>
              <a:defRPr b="1"/>
            </a:lvl6pPr>
            <a:lvl7pPr lvl="6" algn="r" rtl="0">
              <a:spcBef>
                <a:spcPts val="0"/>
              </a:spcBef>
              <a:spcAft>
                <a:spcPts val="0"/>
              </a:spcAft>
              <a:buSzPts val="2500"/>
              <a:buNone/>
              <a:defRPr b="1"/>
            </a:lvl7pPr>
            <a:lvl8pPr lvl="7" algn="r" rtl="0">
              <a:spcBef>
                <a:spcPts val="0"/>
              </a:spcBef>
              <a:spcAft>
                <a:spcPts val="0"/>
              </a:spcAft>
              <a:buSzPts val="2500"/>
              <a:buNone/>
              <a:defRPr b="1"/>
            </a:lvl8pPr>
            <a:lvl9pPr lvl="8" algn="r" rtl="0">
              <a:spcBef>
                <a:spcPts val="0"/>
              </a:spcBef>
              <a:spcAft>
                <a:spcPts val="0"/>
              </a:spcAft>
              <a:buSzPts val="2500"/>
              <a:buNone/>
              <a:defRPr b="1"/>
            </a:lvl9pPr>
          </a:lstStyle>
          <a:p>
            <a:endParaRPr/>
          </a:p>
        </p:txBody>
      </p:sp>
      <p:sp>
        <p:nvSpPr>
          <p:cNvPr id="152" name="Google Shape;152;p32"/>
          <p:cNvSpPr>
            <a:spLocks noGrp="1"/>
          </p:cNvSpPr>
          <p:nvPr>
            <p:ph type="pic" idx="2"/>
          </p:nvPr>
        </p:nvSpPr>
        <p:spPr>
          <a:xfrm>
            <a:off x="1031350" y="539500"/>
            <a:ext cx="3185400" cy="4064400"/>
          </a:xfrm>
          <a:prstGeom prst="rect">
            <a:avLst/>
          </a:prstGeom>
          <a:noFill/>
          <a:ln>
            <a:noFill/>
          </a:ln>
        </p:spPr>
      </p:sp>
      <p:sp>
        <p:nvSpPr>
          <p:cNvPr id="153" name="Google Shape;153;p32"/>
          <p:cNvSpPr/>
          <p:nvPr/>
        </p:nvSpPr>
        <p:spPr>
          <a:xfrm flipH="1">
            <a:off x="8430850" y="-35875"/>
            <a:ext cx="713100" cy="5179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36528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154"/>
        <p:cNvGrpSpPr/>
        <p:nvPr/>
      </p:nvGrpSpPr>
      <p:grpSpPr>
        <a:xfrm>
          <a:off x="0" y="0"/>
          <a:ext cx="0" cy="0"/>
          <a:chOff x="0" y="0"/>
          <a:chExt cx="0" cy="0"/>
        </a:xfrm>
      </p:grpSpPr>
      <p:sp>
        <p:nvSpPr>
          <p:cNvPr id="155" name="Google Shape;155;p33"/>
          <p:cNvSpPr/>
          <p:nvPr/>
        </p:nvSpPr>
        <p:spPr>
          <a:xfrm>
            <a:off x="75" y="-64600"/>
            <a:ext cx="9144000" cy="603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3"/>
          <p:cNvSpPr/>
          <p:nvPr/>
        </p:nvSpPr>
        <p:spPr>
          <a:xfrm rot="10800000">
            <a:off x="100" y="4590046"/>
            <a:ext cx="9144000" cy="565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3"/>
          <p:cNvSpPr txBox="1">
            <a:spLocks noGrp="1"/>
          </p:cNvSpPr>
          <p:nvPr>
            <p:ph type="subTitle" idx="1"/>
          </p:nvPr>
        </p:nvSpPr>
        <p:spPr>
          <a:xfrm flipH="1">
            <a:off x="4837463" y="3437225"/>
            <a:ext cx="3150300" cy="100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33"/>
          <p:cNvSpPr txBox="1">
            <a:spLocks noGrp="1"/>
          </p:cNvSpPr>
          <p:nvPr>
            <p:ph type="title"/>
          </p:nvPr>
        </p:nvSpPr>
        <p:spPr>
          <a:xfrm flipH="1">
            <a:off x="1156188" y="3471125"/>
            <a:ext cx="3545400" cy="942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b="1"/>
            </a:lvl1pPr>
            <a:lvl2pPr lvl="1" algn="r" rtl="0">
              <a:spcBef>
                <a:spcPts val="0"/>
              </a:spcBef>
              <a:spcAft>
                <a:spcPts val="0"/>
              </a:spcAft>
              <a:buSzPts val="2500"/>
              <a:buNone/>
              <a:defRPr b="1"/>
            </a:lvl2pPr>
            <a:lvl3pPr lvl="2" algn="r" rtl="0">
              <a:spcBef>
                <a:spcPts val="0"/>
              </a:spcBef>
              <a:spcAft>
                <a:spcPts val="0"/>
              </a:spcAft>
              <a:buSzPts val="2500"/>
              <a:buNone/>
              <a:defRPr b="1"/>
            </a:lvl3pPr>
            <a:lvl4pPr lvl="3" algn="r" rtl="0">
              <a:spcBef>
                <a:spcPts val="0"/>
              </a:spcBef>
              <a:spcAft>
                <a:spcPts val="0"/>
              </a:spcAft>
              <a:buSzPts val="2500"/>
              <a:buNone/>
              <a:defRPr b="1"/>
            </a:lvl4pPr>
            <a:lvl5pPr lvl="4" algn="r" rtl="0">
              <a:spcBef>
                <a:spcPts val="0"/>
              </a:spcBef>
              <a:spcAft>
                <a:spcPts val="0"/>
              </a:spcAft>
              <a:buSzPts val="2500"/>
              <a:buNone/>
              <a:defRPr b="1"/>
            </a:lvl5pPr>
            <a:lvl6pPr lvl="5" algn="r" rtl="0">
              <a:spcBef>
                <a:spcPts val="0"/>
              </a:spcBef>
              <a:spcAft>
                <a:spcPts val="0"/>
              </a:spcAft>
              <a:buSzPts val="2500"/>
              <a:buNone/>
              <a:defRPr b="1"/>
            </a:lvl6pPr>
            <a:lvl7pPr lvl="6" algn="r" rtl="0">
              <a:spcBef>
                <a:spcPts val="0"/>
              </a:spcBef>
              <a:spcAft>
                <a:spcPts val="0"/>
              </a:spcAft>
              <a:buSzPts val="2500"/>
              <a:buNone/>
              <a:defRPr b="1"/>
            </a:lvl7pPr>
            <a:lvl8pPr lvl="7" algn="r" rtl="0">
              <a:spcBef>
                <a:spcPts val="0"/>
              </a:spcBef>
              <a:spcAft>
                <a:spcPts val="0"/>
              </a:spcAft>
              <a:buSzPts val="2500"/>
              <a:buNone/>
              <a:defRPr b="1"/>
            </a:lvl8pPr>
            <a:lvl9pPr lvl="8" algn="r" rtl="0">
              <a:spcBef>
                <a:spcPts val="0"/>
              </a:spcBef>
              <a:spcAft>
                <a:spcPts val="0"/>
              </a:spcAft>
              <a:buSzPts val="2500"/>
              <a:buNone/>
              <a:defRPr b="1"/>
            </a:lvl9pPr>
          </a:lstStyle>
          <a:p>
            <a:endParaRPr/>
          </a:p>
        </p:txBody>
      </p:sp>
      <p:sp>
        <p:nvSpPr>
          <p:cNvPr id="159" name="Google Shape;159;p33"/>
          <p:cNvSpPr>
            <a:spLocks noGrp="1"/>
          </p:cNvSpPr>
          <p:nvPr>
            <p:ph type="pic" idx="2"/>
          </p:nvPr>
        </p:nvSpPr>
        <p:spPr>
          <a:xfrm>
            <a:off x="713225" y="910400"/>
            <a:ext cx="7717500" cy="2455200"/>
          </a:xfrm>
          <a:prstGeom prst="rect">
            <a:avLst/>
          </a:prstGeom>
          <a:noFill/>
          <a:ln>
            <a:noFill/>
          </a:ln>
        </p:spPr>
      </p:sp>
    </p:spTree>
    <p:extLst>
      <p:ext uri="{BB962C8B-B14F-4D97-AF65-F5344CB8AC3E}">
        <p14:creationId xmlns:p14="http://schemas.microsoft.com/office/powerpoint/2010/main" val="33413980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9">
  <p:cSld name="Title and text 9">
    <p:bg>
      <p:bgPr>
        <a:solidFill>
          <a:schemeClr val="dk2"/>
        </a:solidFill>
        <a:effectLst/>
      </p:bgPr>
    </p:bg>
    <p:spTree>
      <p:nvGrpSpPr>
        <p:cNvPr id="1" name="Shape 160"/>
        <p:cNvGrpSpPr/>
        <p:nvPr/>
      </p:nvGrpSpPr>
      <p:grpSpPr>
        <a:xfrm>
          <a:off x="0" y="0"/>
          <a:ext cx="0" cy="0"/>
          <a:chOff x="0" y="0"/>
          <a:chExt cx="0" cy="0"/>
        </a:xfrm>
      </p:grpSpPr>
      <p:sp>
        <p:nvSpPr>
          <p:cNvPr id="161" name="Google Shape;161;p34"/>
          <p:cNvSpPr/>
          <p:nvPr/>
        </p:nvSpPr>
        <p:spPr>
          <a:xfrm>
            <a:off x="713225" y="539500"/>
            <a:ext cx="7717500" cy="4059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4"/>
          <p:cNvSpPr txBox="1">
            <a:spLocks noGrp="1"/>
          </p:cNvSpPr>
          <p:nvPr>
            <p:ph type="subTitle" idx="1"/>
          </p:nvPr>
        </p:nvSpPr>
        <p:spPr>
          <a:xfrm>
            <a:off x="1622550" y="3934425"/>
            <a:ext cx="5898900" cy="6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63" name="Google Shape;163;p34"/>
          <p:cNvSpPr txBox="1">
            <a:spLocks noGrp="1"/>
          </p:cNvSpPr>
          <p:nvPr>
            <p:ph type="title"/>
          </p:nvPr>
        </p:nvSpPr>
        <p:spPr>
          <a:xfrm>
            <a:off x="713225" y="868675"/>
            <a:ext cx="7717500" cy="5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Montserrat"/>
              <a:buNone/>
              <a:defRPr sz="2500" b="1">
                <a:latin typeface="Playfair Display"/>
                <a:ea typeface="Playfair Display"/>
                <a:cs typeface="Playfair Display"/>
                <a:sym typeface="Playfair Display"/>
              </a:defRPr>
            </a:lvl1pPr>
            <a:lvl2pPr lvl="1" algn="ctr" rtl="0">
              <a:spcBef>
                <a:spcPts val="0"/>
              </a:spcBef>
              <a:spcAft>
                <a:spcPts val="0"/>
              </a:spcAft>
              <a:buSzPts val="2100"/>
              <a:buFont typeface="Montserrat"/>
              <a:buNone/>
              <a:defRPr sz="2100" b="1">
                <a:latin typeface="Montserrat"/>
                <a:ea typeface="Montserrat"/>
                <a:cs typeface="Montserrat"/>
                <a:sym typeface="Montserrat"/>
              </a:defRPr>
            </a:lvl2pPr>
            <a:lvl3pPr lvl="2" algn="ctr" rtl="0">
              <a:spcBef>
                <a:spcPts val="0"/>
              </a:spcBef>
              <a:spcAft>
                <a:spcPts val="0"/>
              </a:spcAft>
              <a:buSzPts val="2100"/>
              <a:buFont typeface="Montserrat"/>
              <a:buNone/>
              <a:defRPr sz="2100" b="1">
                <a:latin typeface="Montserrat"/>
                <a:ea typeface="Montserrat"/>
                <a:cs typeface="Montserrat"/>
                <a:sym typeface="Montserrat"/>
              </a:defRPr>
            </a:lvl3pPr>
            <a:lvl4pPr lvl="3" algn="ctr" rtl="0">
              <a:spcBef>
                <a:spcPts val="0"/>
              </a:spcBef>
              <a:spcAft>
                <a:spcPts val="0"/>
              </a:spcAft>
              <a:buSzPts val="2100"/>
              <a:buFont typeface="Montserrat"/>
              <a:buNone/>
              <a:defRPr sz="2100" b="1">
                <a:latin typeface="Montserrat"/>
                <a:ea typeface="Montserrat"/>
                <a:cs typeface="Montserrat"/>
                <a:sym typeface="Montserrat"/>
              </a:defRPr>
            </a:lvl4pPr>
            <a:lvl5pPr lvl="4" algn="ctr" rtl="0">
              <a:spcBef>
                <a:spcPts val="0"/>
              </a:spcBef>
              <a:spcAft>
                <a:spcPts val="0"/>
              </a:spcAft>
              <a:buSzPts val="2100"/>
              <a:buFont typeface="Montserrat"/>
              <a:buNone/>
              <a:defRPr sz="2100" b="1">
                <a:latin typeface="Montserrat"/>
                <a:ea typeface="Montserrat"/>
                <a:cs typeface="Montserrat"/>
                <a:sym typeface="Montserrat"/>
              </a:defRPr>
            </a:lvl5pPr>
            <a:lvl6pPr lvl="5" algn="ctr" rtl="0">
              <a:spcBef>
                <a:spcPts val="0"/>
              </a:spcBef>
              <a:spcAft>
                <a:spcPts val="0"/>
              </a:spcAft>
              <a:buSzPts val="2100"/>
              <a:buFont typeface="Montserrat"/>
              <a:buNone/>
              <a:defRPr sz="2100" b="1">
                <a:latin typeface="Montserrat"/>
                <a:ea typeface="Montserrat"/>
                <a:cs typeface="Montserrat"/>
                <a:sym typeface="Montserrat"/>
              </a:defRPr>
            </a:lvl6pPr>
            <a:lvl7pPr lvl="6" algn="ctr" rtl="0">
              <a:spcBef>
                <a:spcPts val="0"/>
              </a:spcBef>
              <a:spcAft>
                <a:spcPts val="0"/>
              </a:spcAft>
              <a:buSzPts val="2100"/>
              <a:buFont typeface="Montserrat"/>
              <a:buNone/>
              <a:defRPr sz="2100" b="1">
                <a:latin typeface="Montserrat"/>
                <a:ea typeface="Montserrat"/>
                <a:cs typeface="Montserrat"/>
                <a:sym typeface="Montserrat"/>
              </a:defRPr>
            </a:lvl7pPr>
            <a:lvl8pPr lvl="7" algn="ctr" rtl="0">
              <a:spcBef>
                <a:spcPts val="0"/>
              </a:spcBef>
              <a:spcAft>
                <a:spcPts val="0"/>
              </a:spcAft>
              <a:buSzPts val="2100"/>
              <a:buFont typeface="Montserrat"/>
              <a:buNone/>
              <a:defRPr sz="2100" b="1">
                <a:latin typeface="Montserrat"/>
                <a:ea typeface="Montserrat"/>
                <a:cs typeface="Montserrat"/>
                <a:sym typeface="Montserrat"/>
              </a:defRPr>
            </a:lvl8pPr>
            <a:lvl9pPr lvl="8" algn="ctr"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9361825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64"/>
        <p:cNvGrpSpPr/>
        <p:nvPr/>
      </p:nvGrpSpPr>
      <p:grpSpPr>
        <a:xfrm>
          <a:off x="0" y="0"/>
          <a:ext cx="0" cy="0"/>
          <a:chOff x="0" y="0"/>
          <a:chExt cx="0" cy="0"/>
        </a:xfrm>
      </p:grpSpPr>
      <p:sp>
        <p:nvSpPr>
          <p:cNvPr id="165" name="Google Shape;165;p35"/>
          <p:cNvSpPr txBox="1">
            <a:spLocks noGrp="1"/>
          </p:cNvSpPr>
          <p:nvPr>
            <p:ph type="subTitle" idx="1"/>
          </p:nvPr>
        </p:nvSpPr>
        <p:spPr>
          <a:xfrm>
            <a:off x="1244988" y="1897175"/>
            <a:ext cx="3008700" cy="44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1pPr>
            <a:lvl2pPr lvl="1"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2pPr>
            <a:lvl3pPr lvl="2"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3pPr>
            <a:lvl4pPr lvl="3"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4pPr>
            <a:lvl5pPr lvl="4"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5pPr>
            <a:lvl6pPr lvl="5"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6pPr>
            <a:lvl7pPr lvl="6"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7pPr>
            <a:lvl8pPr lvl="7"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8pPr>
            <a:lvl9pPr lvl="8"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9pPr>
          </a:lstStyle>
          <a:p>
            <a:endParaRPr/>
          </a:p>
        </p:txBody>
      </p:sp>
      <p:sp>
        <p:nvSpPr>
          <p:cNvPr id="166" name="Google Shape;166;p35"/>
          <p:cNvSpPr txBox="1">
            <a:spLocks noGrp="1"/>
          </p:cNvSpPr>
          <p:nvPr>
            <p:ph type="subTitle" idx="2"/>
          </p:nvPr>
        </p:nvSpPr>
        <p:spPr>
          <a:xfrm>
            <a:off x="1238525" y="2595325"/>
            <a:ext cx="3008700" cy="12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67" name="Google Shape;167;p35"/>
          <p:cNvSpPr txBox="1">
            <a:spLocks noGrp="1"/>
          </p:cNvSpPr>
          <p:nvPr>
            <p:ph type="subTitle" idx="3"/>
          </p:nvPr>
        </p:nvSpPr>
        <p:spPr>
          <a:xfrm>
            <a:off x="4893617" y="1897175"/>
            <a:ext cx="3005400" cy="44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1pPr>
            <a:lvl2pPr lvl="1"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2pPr>
            <a:lvl3pPr lvl="2"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3pPr>
            <a:lvl4pPr lvl="3"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4pPr>
            <a:lvl5pPr lvl="4"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5pPr>
            <a:lvl6pPr lvl="5"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6pPr>
            <a:lvl7pPr lvl="6"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7pPr>
            <a:lvl8pPr lvl="7"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8pPr>
            <a:lvl9pPr lvl="8"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9pPr>
          </a:lstStyle>
          <a:p>
            <a:endParaRPr/>
          </a:p>
        </p:txBody>
      </p:sp>
      <p:sp>
        <p:nvSpPr>
          <p:cNvPr id="168" name="Google Shape;168;p35"/>
          <p:cNvSpPr txBox="1">
            <a:spLocks noGrp="1"/>
          </p:cNvSpPr>
          <p:nvPr>
            <p:ph type="subTitle" idx="4"/>
          </p:nvPr>
        </p:nvSpPr>
        <p:spPr>
          <a:xfrm>
            <a:off x="4886911" y="2595325"/>
            <a:ext cx="3008700" cy="12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69" name="Google Shape;169;p35"/>
          <p:cNvSpPr/>
          <p:nvPr/>
        </p:nvSpPr>
        <p:spPr>
          <a:xfrm>
            <a:off x="-32400" y="-28700"/>
            <a:ext cx="9208800" cy="571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5"/>
          <p:cNvSpPr/>
          <p:nvPr/>
        </p:nvSpPr>
        <p:spPr>
          <a:xfrm rot="10800000">
            <a:off x="-79050" y="4606700"/>
            <a:ext cx="9302100" cy="565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5"/>
          <p:cNvSpPr txBox="1">
            <a:spLocks noGrp="1"/>
          </p:cNvSpPr>
          <p:nvPr>
            <p:ph type="title"/>
          </p:nvPr>
        </p:nvSpPr>
        <p:spPr>
          <a:xfrm>
            <a:off x="713225" y="868675"/>
            <a:ext cx="7717500" cy="5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Montserrat"/>
              <a:buNone/>
              <a:defRPr sz="2500" b="1">
                <a:latin typeface="Playfair Display"/>
                <a:ea typeface="Playfair Display"/>
                <a:cs typeface="Playfair Display"/>
                <a:sym typeface="Playfair Display"/>
              </a:defRPr>
            </a:lvl1pPr>
            <a:lvl2pPr lvl="1" algn="ctr" rtl="0">
              <a:spcBef>
                <a:spcPts val="0"/>
              </a:spcBef>
              <a:spcAft>
                <a:spcPts val="0"/>
              </a:spcAft>
              <a:buSzPts val="2100"/>
              <a:buFont typeface="Montserrat"/>
              <a:buNone/>
              <a:defRPr sz="2100" b="1">
                <a:latin typeface="Montserrat"/>
                <a:ea typeface="Montserrat"/>
                <a:cs typeface="Montserrat"/>
                <a:sym typeface="Montserrat"/>
              </a:defRPr>
            </a:lvl2pPr>
            <a:lvl3pPr lvl="2" algn="ctr" rtl="0">
              <a:spcBef>
                <a:spcPts val="0"/>
              </a:spcBef>
              <a:spcAft>
                <a:spcPts val="0"/>
              </a:spcAft>
              <a:buSzPts val="2100"/>
              <a:buFont typeface="Montserrat"/>
              <a:buNone/>
              <a:defRPr sz="2100" b="1">
                <a:latin typeface="Montserrat"/>
                <a:ea typeface="Montserrat"/>
                <a:cs typeface="Montserrat"/>
                <a:sym typeface="Montserrat"/>
              </a:defRPr>
            </a:lvl3pPr>
            <a:lvl4pPr lvl="3" algn="ctr" rtl="0">
              <a:spcBef>
                <a:spcPts val="0"/>
              </a:spcBef>
              <a:spcAft>
                <a:spcPts val="0"/>
              </a:spcAft>
              <a:buSzPts val="2100"/>
              <a:buFont typeface="Montserrat"/>
              <a:buNone/>
              <a:defRPr sz="2100" b="1">
                <a:latin typeface="Montserrat"/>
                <a:ea typeface="Montserrat"/>
                <a:cs typeface="Montserrat"/>
                <a:sym typeface="Montserrat"/>
              </a:defRPr>
            </a:lvl4pPr>
            <a:lvl5pPr lvl="4" algn="ctr" rtl="0">
              <a:spcBef>
                <a:spcPts val="0"/>
              </a:spcBef>
              <a:spcAft>
                <a:spcPts val="0"/>
              </a:spcAft>
              <a:buSzPts val="2100"/>
              <a:buFont typeface="Montserrat"/>
              <a:buNone/>
              <a:defRPr sz="2100" b="1">
                <a:latin typeface="Montserrat"/>
                <a:ea typeface="Montserrat"/>
                <a:cs typeface="Montserrat"/>
                <a:sym typeface="Montserrat"/>
              </a:defRPr>
            </a:lvl5pPr>
            <a:lvl6pPr lvl="5" algn="ctr" rtl="0">
              <a:spcBef>
                <a:spcPts val="0"/>
              </a:spcBef>
              <a:spcAft>
                <a:spcPts val="0"/>
              </a:spcAft>
              <a:buSzPts val="2100"/>
              <a:buFont typeface="Montserrat"/>
              <a:buNone/>
              <a:defRPr sz="2100" b="1">
                <a:latin typeface="Montserrat"/>
                <a:ea typeface="Montserrat"/>
                <a:cs typeface="Montserrat"/>
                <a:sym typeface="Montserrat"/>
              </a:defRPr>
            </a:lvl6pPr>
            <a:lvl7pPr lvl="6" algn="ctr" rtl="0">
              <a:spcBef>
                <a:spcPts val="0"/>
              </a:spcBef>
              <a:spcAft>
                <a:spcPts val="0"/>
              </a:spcAft>
              <a:buSzPts val="2100"/>
              <a:buFont typeface="Montserrat"/>
              <a:buNone/>
              <a:defRPr sz="2100" b="1">
                <a:latin typeface="Montserrat"/>
                <a:ea typeface="Montserrat"/>
                <a:cs typeface="Montserrat"/>
                <a:sym typeface="Montserrat"/>
              </a:defRPr>
            </a:lvl7pPr>
            <a:lvl8pPr lvl="7" algn="ctr" rtl="0">
              <a:spcBef>
                <a:spcPts val="0"/>
              </a:spcBef>
              <a:spcAft>
                <a:spcPts val="0"/>
              </a:spcAft>
              <a:buSzPts val="2100"/>
              <a:buFont typeface="Montserrat"/>
              <a:buNone/>
              <a:defRPr sz="2100" b="1">
                <a:latin typeface="Montserrat"/>
                <a:ea typeface="Montserrat"/>
                <a:cs typeface="Montserrat"/>
                <a:sym typeface="Montserrat"/>
              </a:defRPr>
            </a:lvl8pPr>
            <a:lvl9pPr lvl="8" algn="ctr"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813675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1"/>
        <p:cNvGrpSpPr/>
        <p:nvPr/>
      </p:nvGrpSpPr>
      <p:grpSpPr>
        <a:xfrm>
          <a:off x="0" y="0"/>
          <a:ext cx="0" cy="0"/>
          <a:chOff x="0" y="0"/>
          <a:chExt cx="0" cy="0"/>
        </a:xfrm>
      </p:grpSpPr>
      <p:sp>
        <p:nvSpPr>
          <p:cNvPr id="62" name="Google Shape;62;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63" name="Google Shape;63;p8"/>
          <p:cNvGrpSpPr/>
          <p:nvPr/>
        </p:nvGrpSpPr>
        <p:grpSpPr>
          <a:xfrm>
            <a:off x="0" y="407650"/>
            <a:ext cx="9151500" cy="4337350"/>
            <a:chOff x="0" y="407650"/>
            <a:chExt cx="9151500" cy="4337350"/>
          </a:xfrm>
        </p:grpSpPr>
        <p:cxnSp>
          <p:nvCxnSpPr>
            <p:cNvPr id="64" name="Google Shape;64;p8"/>
            <p:cNvCxnSpPr/>
            <p:nvPr/>
          </p:nvCxnSpPr>
          <p:spPr>
            <a:xfrm>
              <a:off x="0" y="548650"/>
              <a:ext cx="9151500" cy="0"/>
            </a:xfrm>
            <a:prstGeom prst="straightConnector1">
              <a:avLst/>
            </a:prstGeom>
            <a:noFill/>
            <a:ln w="9525" cap="flat" cmpd="sng">
              <a:solidFill>
                <a:schemeClr val="dk2"/>
              </a:solidFill>
              <a:prstDash val="solid"/>
              <a:round/>
              <a:headEnd type="none" w="med" len="med"/>
              <a:tailEnd type="none" w="med" len="med"/>
            </a:ln>
          </p:spPr>
        </p:cxnSp>
        <p:cxnSp>
          <p:nvCxnSpPr>
            <p:cNvPr id="65" name="Google Shape;65;p8"/>
            <p:cNvCxnSpPr/>
            <p:nvPr/>
          </p:nvCxnSpPr>
          <p:spPr>
            <a:xfrm>
              <a:off x="0" y="4604000"/>
              <a:ext cx="9151500" cy="0"/>
            </a:xfrm>
            <a:prstGeom prst="straightConnector1">
              <a:avLst/>
            </a:prstGeom>
            <a:noFill/>
            <a:ln w="9525" cap="flat" cmpd="sng">
              <a:solidFill>
                <a:schemeClr val="dk2"/>
              </a:solidFill>
              <a:prstDash val="solid"/>
              <a:round/>
              <a:headEnd type="none" w="med" len="med"/>
              <a:tailEnd type="none" w="med" len="med"/>
            </a:ln>
          </p:spPr>
        </p:cxnSp>
        <p:sp>
          <p:nvSpPr>
            <p:cNvPr id="66" name="Google Shape;66;p8"/>
            <p:cNvSpPr/>
            <p:nvPr/>
          </p:nvSpPr>
          <p:spPr>
            <a:xfrm>
              <a:off x="572225" y="40765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67" name="Google Shape;67;p8"/>
            <p:cNvSpPr/>
            <p:nvPr/>
          </p:nvSpPr>
          <p:spPr>
            <a:xfrm>
              <a:off x="8289775" y="44630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2"/>
        </a:solidFill>
        <a:effectLst/>
      </p:bgPr>
    </p:bg>
    <p:spTree>
      <p:nvGrpSpPr>
        <p:cNvPr id="1" name="Shape 172"/>
        <p:cNvGrpSpPr/>
        <p:nvPr/>
      </p:nvGrpSpPr>
      <p:grpSpPr>
        <a:xfrm>
          <a:off x="0" y="0"/>
          <a:ext cx="0" cy="0"/>
          <a:chOff x="0" y="0"/>
          <a:chExt cx="0" cy="0"/>
        </a:xfrm>
      </p:grpSpPr>
      <p:sp>
        <p:nvSpPr>
          <p:cNvPr id="173" name="Google Shape;173;p36"/>
          <p:cNvSpPr txBox="1">
            <a:spLocks noGrp="1"/>
          </p:cNvSpPr>
          <p:nvPr>
            <p:ph type="body" idx="1"/>
          </p:nvPr>
        </p:nvSpPr>
        <p:spPr>
          <a:xfrm>
            <a:off x="713225" y="1203425"/>
            <a:ext cx="3792000" cy="33960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chemeClr val="lt1"/>
              </a:buClr>
              <a:buSzPts val="1000"/>
              <a:buChar char="●"/>
              <a:defRPr sz="1200">
                <a:solidFill>
                  <a:schemeClr val="lt1"/>
                </a:solidFill>
              </a:defRPr>
            </a:lvl1pPr>
            <a:lvl2pPr marL="914400" lvl="1" indent="-292100" rtl="0">
              <a:spcBef>
                <a:spcPts val="0"/>
              </a:spcBef>
              <a:spcAft>
                <a:spcPts val="0"/>
              </a:spcAft>
              <a:buClr>
                <a:schemeClr val="lt1"/>
              </a:buClr>
              <a:buSzPts val="1000"/>
              <a:buFont typeface="Roboto Condensed Light"/>
              <a:buChar char="○"/>
              <a:defRPr sz="1200">
                <a:solidFill>
                  <a:schemeClr val="lt1"/>
                </a:solidFill>
              </a:defRPr>
            </a:lvl2pPr>
            <a:lvl3pPr marL="1371600" lvl="2" indent="-292100" rtl="0">
              <a:spcBef>
                <a:spcPts val="0"/>
              </a:spcBef>
              <a:spcAft>
                <a:spcPts val="0"/>
              </a:spcAft>
              <a:buClr>
                <a:schemeClr val="lt1"/>
              </a:buClr>
              <a:buSzPts val="1000"/>
              <a:buFont typeface="Roboto Condensed Light"/>
              <a:buChar char="■"/>
              <a:defRPr sz="1200">
                <a:solidFill>
                  <a:schemeClr val="lt1"/>
                </a:solidFill>
              </a:defRPr>
            </a:lvl3pPr>
            <a:lvl4pPr marL="1828800" lvl="3" indent="-292100" rtl="0">
              <a:spcBef>
                <a:spcPts val="0"/>
              </a:spcBef>
              <a:spcAft>
                <a:spcPts val="0"/>
              </a:spcAft>
              <a:buClr>
                <a:schemeClr val="lt1"/>
              </a:buClr>
              <a:buSzPts val="1000"/>
              <a:buFont typeface="Roboto Condensed Light"/>
              <a:buChar char="●"/>
              <a:defRPr sz="1200">
                <a:solidFill>
                  <a:schemeClr val="lt1"/>
                </a:solidFill>
              </a:defRPr>
            </a:lvl4pPr>
            <a:lvl5pPr marL="2286000" lvl="4" indent="-292100" rtl="0">
              <a:spcBef>
                <a:spcPts val="0"/>
              </a:spcBef>
              <a:spcAft>
                <a:spcPts val="0"/>
              </a:spcAft>
              <a:buClr>
                <a:schemeClr val="lt1"/>
              </a:buClr>
              <a:buSzPts val="1000"/>
              <a:buFont typeface="Roboto Condensed Light"/>
              <a:buChar char="○"/>
              <a:defRPr sz="1200">
                <a:solidFill>
                  <a:schemeClr val="lt1"/>
                </a:solidFill>
              </a:defRPr>
            </a:lvl5pPr>
            <a:lvl6pPr marL="2743200" lvl="5" indent="-292100" rtl="0">
              <a:spcBef>
                <a:spcPts val="0"/>
              </a:spcBef>
              <a:spcAft>
                <a:spcPts val="0"/>
              </a:spcAft>
              <a:buClr>
                <a:schemeClr val="lt1"/>
              </a:buClr>
              <a:buSzPts val="1000"/>
              <a:buFont typeface="Roboto Condensed Light"/>
              <a:buChar char="■"/>
              <a:defRPr sz="1200">
                <a:solidFill>
                  <a:schemeClr val="lt1"/>
                </a:solidFill>
              </a:defRPr>
            </a:lvl6pPr>
            <a:lvl7pPr marL="3200400" lvl="6" indent="-292100" rtl="0">
              <a:spcBef>
                <a:spcPts val="0"/>
              </a:spcBef>
              <a:spcAft>
                <a:spcPts val="0"/>
              </a:spcAft>
              <a:buClr>
                <a:schemeClr val="lt1"/>
              </a:buClr>
              <a:buSzPts val="1000"/>
              <a:buFont typeface="Roboto Condensed Light"/>
              <a:buChar char="●"/>
              <a:defRPr sz="1200">
                <a:solidFill>
                  <a:schemeClr val="lt1"/>
                </a:solidFill>
              </a:defRPr>
            </a:lvl7pPr>
            <a:lvl8pPr marL="3657600" lvl="7" indent="-292100" rtl="0">
              <a:spcBef>
                <a:spcPts val="0"/>
              </a:spcBef>
              <a:spcAft>
                <a:spcPts val="0"/>
              </a:spcAft>
              <a:buClr>
                <a:schemeClr val="lt1"/>
              </a:buClr>
              <a:buSzPts val="1000"/>
              <a:buFont typeface="Roboto Condensed Light"/>
              <a:buChar char="○"/>
              <a:defRPr sz="1200">
                <a:solidFill>
                  <a:schemeClr val="lt1"/>
                </a:solidFill>
              </a:defRPr>
            </a:lvl8pPr>
            <a:lvl9pPr marL="4114800" lvl="8" indent="-292100" rtl="0">
              <a:spcBef>
                <a:spcPts val="0"/>
              </a:spcBef>
              <a:spcAft>
                <a:spcPts val="0"/>
              </a:spcAft>
              <a:buClr>
                <a:schemeClr val="lt1"/>
              </a:buClr>
              <a:buSzPts val="1000"/>
              <a:buFont typeface="Roboto Condensed Light"/>
              <a:buChar char="■"/>
              <a:defRPr sz="1200">
                <a:solidFill>
                  <a:schemeClr val="lt1"/>
                </a:solidFill>
              </a:defRPr>
            </a:lvl9pPr>
          </a:lstStyle>
          <a:p>
            <a:endParaRPr/>
          </a:p>
        </p:txBody>
      </p:sp>
      <p:sp>
        <p:nvSpPr>
          <p:cNvPr id="174" name="Google Shape;174;p36"/>
          <p:cNvSpPr txBox="1">
            <a:spLocks noGrp="1"/>
          </p:cNvSpPr>
          <p:nvPr>
            <p:ph type="body" idx="2"/>
          </p:nvPr>
        </p:nvSpPr>
        <p:spPr>
          <a:xfrm>
            <a:off x="4638775" y="1203425"/>
            <a:ext cx="3792000" cy="26991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chemeClr val="lt1"/>
              </a:buClr>
              <a:buSzPts val="1000"/>
              <a:buChar char="●"/>
              <a:defRPr sz="1200">
                <a:solidFill>
                  <a:schemeClr val="lt1"/>
                </a:solidFill>
              </a:defRPr>
            </a:lvl1pPr>
            <a:lvl2pPr marL="914400" lvl="1" indent="-292100" rtl="0">
              <a:spcBef>
                <a:spcPts val="0"/>
              </a:spcBef>
              <a:spcAft>
                <a:spcPts val="0"/>
              </a:spcAft>
              <a:buClr>
                <a:schemeClr val="lt1"/>
              </a:buClr>
              <a:buSzPts val="1000"/>
              <a:buFont typeface="Roboto Condensed Light"/>
              <a:buChar char="○"/>
              <a:defRPr sz="1200">
                <a:solidFill>
                  <a:schemeClr val="lt1"/>
                </a:solidFill>
              </a:defRPr>
            </a:lvl2pPr>
            <a:lvl3pPr marL="1371600" lvl="2" indent="-292100" rtl="0">
              <a:spcBef>
                <a:spcPts val="0"/>
              </a:spcBef>
              <a:spcAft>
                <a:spcPts val="0"/>
              </a:spcAft>
              <a:buClr>
                <a:schemeClr val="lt1"/>
              </a:buClr>
              <a:buSzPts val="1000"/>
              <a:buFont typeface="Roboto Condensed Light"/>
              <a:buChar char="■"/>
              <a:defRPr sz="1200">
                <a:solidFill>
                  <a:schemeClr val="lt1"/>
                </a:solidFill>
              </a:defRPr>
            </a:lvl3pPr>
            <a:lvl4pPr marL="1828800" lvl="3" indent="-292100" rtl="0">
              <a:spcBef>
                <a:spcPts val="0"/>
              </a:spcBef>
              <a:spcAft>
                <a:spcPts val="0"/>
              </a:spcAft>
              <a:buClr>
                <a:schemeClr val="lt1"/>
              </a:buClr>
              <a:buSzPts val="1000"/>
              <a:buFont typeface="Roboto Condensed Light"/>
              <a:buChar char="●"/>
              <a:defRPr sz="1200">
                <a:solidFill>
                  <a:schemeClr val="lt1"/>
                </a:solidFill>
              </a:defRPr>
            </a:lvl4pPr>
            <a:lvl5pPr marL="2286000" lvl="4" indent="-292100" rtl="0">
              <a:spcBef>
                <a:spcPts val="0"/>
              </a:spcBef>
              <a:spcAft>
                <a:spcPts val="0"/>
              </a:spcAft>
              <a:buClr>
                <a:schemeClr val="lt1"/>
              </a:buClr>
              <a:buSzPts val="1000"/>
              <a:buFont typeface="Roboto Condensed Light"/>
              <a:buChar char="○"/>
              <a:defRPr sz="1200">
                <a:solidFill>
                  <a:schemeClr val="lt1"/>
                </a:solidFill>
              </a:defRPr>
            </a:lvl5pPr>
            <a:lvl6pPr marL="2743200" lvl="5" indent="-292100" rtl="0">
              <a:spcBef>
                <a:spcPts val="0"/>
              </a:spcBef>
              <a:spcAft>
                <a:spcPts val="0"/>
              </a:spcAft>
              <a:buClr>
                <a:schemeClr val="lt1"/>
              </a:buClr>
              <a:buSzPts val="1000"/>
              <a:buFont typeface="Roboto Condensed Light"/>
              <a:buChar char="■"/>
              <a:defRPr sz="1200">
                <a:solidFill>
                  <a:schemeClr val="lt1"/>
                </a:solidFill>
              </a:defRPr>
            </a:lvl6pPr>
            <a:lvl7pPr marL="3200400" lvl="6" indent="-292100" rtl="0">
              <a:spcBef>
                <a:spcPts val="0"/>
              </a:spcBef>
              <a:spcAft>
                <a:spcPts val="0"/>
              </a:spcAft>
              <a:buClr>
                <a:schemeClr val="lt1"/>
              </a:buClr>
              <a:buSzPts val="1000"/>
              <a:buFont typeface="Roboto Condensed Light"/>
              <a:buChar char="●"/>
              <a:defRPr sz="1200">
                <a:solidFill>
                  <a:schemeClr val="lt1"/>
                </a:solidFill>
              </a:defRPr>
            </a:lvl7pPr>
            <a:lvl8pPr marL="3657600" lvl="7" indent="-292100" rtl="0">
              <a:spcBef>
                <a:spcPts val="0"/>
              </a:spcBef>
              <a:spcAft>
                <a:spcPts val="0"/>
              </a:spcAft>
              <a:buClr>
                <a:schemeClr val="lt1"/>
              </a:buClr>
              <a:buSzPts val="1000"/>
              <a:buFont typeface="Roboto Condensed Light"/>
              <a:buChar char="○"/>
              <a:defRPr sz="1200">
                <a:solidFill>
                  <a:schemeClr val="lt1"/>
                </a:solidFill>
              </a:defRPr>
            </a:lvl8pPr>
            <a:lvl9pPr marL="4114800" lvl="8" indent="-292100" rtl="0">
              <a:spcBef>
                <a:spcPts val="0"/>
              </a:spcBef>
              <a:spcAft>
                <a:spcPts val="0"/>
              </a:spcAft>
              <a:buClr>
                <a:schemeClr val="lt1"/>
              </a:buClr>
              <a:buSzPts val="1000"/>
              <a:buFont typeface="Roboto Condensed Light"/>
              <a:buChar char="■"/>
              <a:defRPr sz="1200">
                <a:solidFill>
                  <a:schemeClr val="lt1"/>
                </a:solidFill>
              </a:defRPr>
            </a:lvl9pPr>
          </a:lstStyle>
          <a:p>
            <a:endParaRPr/>
          </a:p>
        </p:txBody>
      </p:sp>
      <p:sp>
        <p:nvSpPr>
          <p:cNvPr id="175" name="Google Shape;175;p36"/>
          <p:cNvSpPr txBox="1">
            <a:spLocks noGrp="1"/>
          </p:cNvSpPr>
          <p:nvPr>
            <p:ph type="title"/>
          </p:nvPr>
        </p:nvSpPr>
        <p:spPr>
          <a:xfrm>
            <a:off x="713250" y="539400"/>
            <a:ext cx="7717500" cy="5460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Montserrat"/>
              <a:buNone/>
              <a:defRPr sz="2500" b="1">
                <a:solidFill>
                  <a:schemeClr val="lt1"/>
                </a:solidFill>
                <a:latin typeface="Playfair Display"/>
                <a:ea typeface="Playfair Display"/>
                <a:cs typeface="Playfair Display"/>
                <a:sym typeface="Playfair Display"/>
              </a:defRPr>
            </a:lvl1pPr>
            <a:lvl2pPr lvl="1" rtl="0">
              <a:spcBef>
                <a:spcPts val="0"/>
              </a:spcBef>
              <a:spcAft>
                <a:spcPts val="0"/>
              </a:spcAft>
              <a:buSzPts val="2100"/>
              <a:buFont typeface="Montserrat"/>
              <a:buNone/>
              <a:defRPr sz="2100" b="1">
                <a:latin typeface="Montserrat"/>
                <a:ea typeface="Montserrat"/>
                <a:cs typeface="Montserrat"/>
                <a:sym typeface="Montserrat"/>
              </a:defRPr>
            </a:lvl2pPr>
            <a:lvl3pPr lvl="2" rtl="0">
              <a:spcBef>
                <a:spcPts val="0"/>
              </a:spcBef>
              <a:spcAft>
                <a:spcPts val="0"/>
              </a:spcAft>
              <a:buSzPts val="2100"/>
              <a:buFont typeface="Montserrat"/>
              <a:buNone/>
              <a:defRPr sz="2100" b="1">
                <a:latin typeface="Montserrat"/>
                <a:ea typeface="Montserrat"/>
                <a:cs typeface="Montserrat"/>
                <a:sym typeface="Montserrat"/>
              </a:defRPr>
            </a:lvl3pPr>
            <a:lvl4pPr lvl="3" rtl="0">
              <a:spcBef>
                <a:spcPts val="0"/>
              </a:spcBef>
              <a:spcAft>
                <a:spcPts val="0"/>
              </a:spcAft>
              <a:buSzPts val="2100"/>
              <a:buFont typeface="Montserrat"/>
              <a:buNone/>
              <a:defRPr sz="2100" b="1">
                <a:latin typeface="Montserrat"/>
                <a:ea typeface="Montserrat"/>
                <a:cs typeface="Montserrat"/>
                <a:sym typeface="Montserrat"/>
              </a:defRPr>
            </a:lvl4pPr>
            <a:lvl5pPr lvl="4" rtl="0">
              <a:spcBef>
                <a:spcPts val="0"/>
              </a:spcBef>
              <a:spcAft>
                <a:spcPts val="0"/>
              </a:spcAft>
              <a:buSzPts val="2100"/>
              <a:buFont typeface="Montserrat"/>
              <a:buNone/>
              <a:defRPr sz="2100" b="1">
                <a:latin typeface="Montserrat"/>
                <a:ea typeface="Montserrat"/>
                <a:cs typeface="Montserrat"/>
                <a:sym typeface="Montserrat"/>
              </a:defRPr>
            </a:lvl5pPr>
            <a:lvl6pPr lvl="5" rtl="0">
              <a:spcBef>
                <a:spcPts val="0"/>
              </a:spcBef>
              <a:spcAft>
                <a:spcPts val="0"/>
              </a:spcAft>
              <a:buSzPts val="2100"/>
              <a:buFont typeface="Montserrat"/>
              <a:buNone/>
              <a:defRPr sz="2100" b="1">
                <a:latin typeface="Montserrat"/>
                <a:ea typeface="Montserrat"/>
                <a:cs typeface="Montserrat"/>
                <a:sym typeface="Montserrat"/>
              </a:defRPr>
            </a:lvl6pPr>
            <a:lvl7pPr lvl="6" rtl="0">
              <a:spcBef>
                <a:spcPts val="0"/>
              </a:spcBef>
              <a:spcAft>
                <a:spcPts val="0"/>
              </a:spcAft>
              <a:buSzPts val="2100"/>
              <a:buFont typeface="Montserrat"/>
              <a:buNone/>
              <a:defRPr sz="2100" b="1">
                <a:latin typeface="Montserrat"/>
                <a:ea typeface="Montserrat"/>
                <a:cs typeface="Montserrat"/>
                <a:sym typeface="Montserrat"/>
              </a:defRPr>
            </a:lvl7pPr>
            <a:lvl8pPr lvl="7" rtl="0">
              <a:spcBef>
                <a:spcPts val="0"/>
              </a:spcBef>
              <a:spcAft>
                <a:spcPts val="0"/>
              </a:spcAft>
              <a:buSzPts val="2100"/>
              <a:buFont typeface="Montserrat"/>
              <a:buNone/>
              <a:defRPr sz="2100" b="1">
                <a:latin typeface="Montserrat"/>
                <a:ea typeface="Montserrat"/>
                <a:cs typeface="Montserrat"/>
                <a:sym typeface="Montserrat"/>
              </a:defRPr>
            </a:lvl8pPr>
            <a:lvl9pPr lvl="8"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044885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76"/>
        <p:cNvGrpSpPr/>
        <p:nvPr/>
      </p:nvGrpSpPr>
      <p:grpSpPr>
        <a:xfrm>
          <a:off x="0" y="0"/>
          <a:ext cx="0" cy="0"/>
          <a:chOff x="0" y="0"/>
          <a:chExt cx="0" cy="0"/>
        </a:xfrm>
      </p:grpSpPr>
      <p:sp>
        <p:nvSpPr>
          <p:cNvPr id="177" name="Google Shape;177;p37"/>
          <p:cNvSpPr txBox="1">
            <a:spLocks noGrp="1"/>
          </p:cNvSpPr>
          <p:nvPr>
            <p:ph type="subTitle" idx="1"/>
          </p:nvPr>
        </p:nvSpPr>
        <p:spPr>
          <a:xfrm>
            <a:off x="710438" y="1819723"/>
            <a:ext cx="2314500" cy="51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1pPr>
            <a:lvl2pPr lvl="1"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2pPr>
            <a:lvl3pPr lvl="2"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3pPr>
            <a:lvl4pPr lvl="3"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4pPr>
            <a:lvl5pPr lvl="4"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5pPr>
            <a:lvl6pPr lvl="5"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6pPr>
            <a:lvl7pPr lvl="6"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7pPr>
            <a:lvl8pPr lvl="7"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8pPr>
            <a:lvl9pPr lvl="8"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9pPr>
          </a:lstStyle>
          <a:p>
            <a:endParaRPr/>
          </a:p>
        </p:txBody>
      </p:sp>
      <p:sp>
        <p:nvSpPr>
          <p:cNvPr id="178" name="Google Shape;178;p37"/>
          <p:cNvSpPr txBox="1">
            <a:spLocks noGrp="1"/>
          </p:cNvSpPr>
          <p:nvPr>
            <p:ph type="subTitle" idx="2"/>
          </p:nvPr>
        </p:nvSpPr>
        <p:spPr>
          <a:xfrm>
            <a:off x="710438" y="2594048"/>
            <a:ext cx="2314500" cy="13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79" name="Google Shape;179;p37"/>
          <p:cNvSpPr txBox="1">
            <a:spLocks noGrp="1"/>
          </p:cNvSpPr>
          <p:nvPr>
            <p:ph type="subTitle" idx="3"/>
          </p:nvPr>
        </p:nvSpPr>
        <p:spPr>
          <a:xfrm>
            <a:off x="3414747" y="1819723"/>
            <a:ext cx="2311800" cy="51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1pPr>
            <a:lvl2pPr lvl="1"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2pPr>
            <a:lvl3pPr lvl="2"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3pPr>
            <a:lvl4pPr lvl="3"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4pPr>
            <a:lvl5pPr lvl="4"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5pPr>
            <a:lvl6pPr lvl="5"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6pPr>
            <a:lvl7pPr lvl="6"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7pPr>
            <a:lvl8pPr lvl="7"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8pPr>
            <a:lvl9pPr lvl="8"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9pPr>
          </a:lstStyle>
          <a:p>
            <a:endParaRPr/>
          </a:p>
        </p:txBody>
      </p:sp>
      <p:sp>
        <p:nvSpPr>
          <p:cNvPr id="180" name="Google Shape;180;p37"/>
          <p:cNvSpPr txBox="1">
            <a:spLocks noGrp="1"/>
          </p:cNvSpPr>
          <p:nvPr>
            <p:ph type="subTitle" idx="4"/>
          </p:nvPr>
        </p:nvSpPr>
        <p:spPr>
          <a:xfrm>
            <a:off x="3414744" y="2594048"/>
            <a:ext cx="2314500" cy="13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81" name="Google Shape;181;p37"/>
          <p:cNvSpPr txBox="1">
            <a:spLocks noGrp="1"/>
          </p:cNvSpPr>
          <p:nvPr>
            <p:ph type="subTitle" idx="5"/>
          </p:nvPr>
        </p:nvSpPr>
        <p:spPr>
          <a:xfrm>
            <a:off x="6117622" y="1819723"/>
            <a:ext cx="2311800" cy="51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1pPr>
            <a:lvl2pPr lvl="1"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2pPr>
            <a:lvl3pPr lvl="2"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3pPr>
            <a:lvl4pPr lvl="3"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4pPr>
            <a:lvl5pPr lvl="4"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5pPr>
            <a:lvl6pPr lvl="5"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6pPr>
            <a:lvl7pPr lvl="6"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7pPr>
            <a:lvl8pPr lvl="7"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8pPr>
            <a:lvl9pPr lvl="8"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9pPr>
          </a:lstStyle>
          <a:p>
            <a:endParaRPr/>
          </a:p>
        </p:txBody>
      </p:sp>
      <p:sp>
        <p:nvSpPr>
          <p:cNvPr id="182" name="Google Shape;182;p37"/>
          <p:cNvSpPr txBox="1">
            <a:spLocks noGrp="1"/>
          </p:cNvSpPr>
          <p:nvPr>
            <p:ph type="subTitle" idx="6"/>
          </p:nvPr>
        </p:nvSpPr>
        <p:spPr>
          <a:xfrm>
            <a:off x="6116272" y="2594048"/>
            <a:ext cx="2314500" cy="13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83" name="Google Shape;183;p37"/>
          <p:cNvSpPr/>
          <p:nvPr/>
        </p:nvSpPr>
        <p:spPr>
          <a:xfrm>
            <a:off x="75" y="0"/>
            <a:ext cx="9144000" cy="571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7"/>
          <p:cNvSpPr/>
          <p:nvPr/>
        </p:nvSpPr>
        <p:spPr>
          <a:xfrm rot="10800000">
            <a:off x="100" y="4578000"/>
            <a:ext cx="9144000" cy="565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7"/>
          <p:cNvSpPr txBox="1">
            <a:spLocks noGrp="1"/>
          </p:cNvSpPr>
          <p:nvPr>
            <p:ph type="title"/>
          </p:nvPr>
        </p:nvSpPr>
        <p:spPr>
          <a:xfrm>
            <a:off x="713225" y="868675"/>
            <a:ext cx="7717500" cy="5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Montserrat"/>
              <a:buNone/>
              <a:defRPr sz="2500" b="1">
                <a:latin typeface="Playfair Display"/>
                <a:ea typeface="Playfair Display"/>
                <a:cs typeface="Playfair Display"/>
                <a:sym typeface="Playfair Display"/>
              </a:defRPr>
            </a:lvl1pPr>
            <a:lvl2pPr lvl="1" algn="ctr" rtl="0">
              <a:spcBef>
                <a:spcPts val="0"/>
              </a:spcBef>
              <a:spcAft>
                <a:spcPts val="0"/>
              </a:spcAft>
              <a:buSzPts val="2100"/>
              <a:buFont typeface="Montserrat"/>
              <a:buNone/>
              <a:defRPr sz="2100" b="1">
                <a:latin typeface="Montserrat"/>
                <a:ea typeface="Montserrat"/>
                <a:cs typeface="Montserrat"/>
                <a:sym typeface="Montserrat"/>
              </a:defRPr>
            </a:lvl2pPr>
            <a:lvl3pPr lvl="2" algn="ctr" rtl="0">
              <a:spcBef>
                <a:spcPts val="0"/>
              </a:spcBef>
              <a:spcAft>
                <a:spcPts val="0"/>
              </a:spcAft>
              <a:buSzPts val="2100"/>
              <a:buFont typeface="Montserrat"/>
              <a:buNone/>
              <a:defRPr sz="2100" b="1">
                <a:latin typeface="Montserrat"/>
                <a:ea typeface="Montserrat"/>
                <a:cs typeface="Montserrat"/>
                <a:sym typeface="Montserrat"/>
              </a:defRPr>
            </a:lvl3pPr>
            <a:lvl4pPr lvl="3" algn="ctr" rtl="0">
              <a:spcBef>
                <a:spcPts val="0"/>
              </a:spcBef>
              <a:spcAft>
                <a:spcPts val="0"/>
              </a:spcAft>
              <a:buSzPts val="2100"/>
              <a:buFont typeface="Montserrat"/>
              <a:buNone/>
              <a:defRPr sz="2100" b="1">
                <a:latin typeface="Montserrat"/>
                <a:ea typeface="Montserrat"/>
                <a:cs typeface="Montserrat"/>
                <a:sym typeface="Montserrat"/>
              </a:defRPr>
            </a:lvl4pPr>
            <a:lvl5pPr lvl="4" algn="ctr" rtl="0">
              <a:spcBef>
                <a:spcPts val="0"/>
              </a:spcBef>
              <a:spcAft>
                <a:spcPts val="0"/>
              </a:spcAft>
              <a:buSzPts val="2100"/>
              <a:buFont typeface="Montserrat"/>
              <a:buNone/>
              <a:defRPr sz="2100" b="1">
                <a:latin typeface="Montserrat"/>
                <a:ea typeface="Montserrat"/>
                <a:cs typeface="Montserrat"/>
                <a:sym typeface="Montserrat"/>
              </a:defRPr>
            </a:lvl5pPr>
            <a:lvl6pPr lvl="5" algn="ctr" rtl="0">
              <a:spcBef>
                <a:spcPts val="0"/>
              </a:spcBef>
              <a:spcAft>
                <a:spcPts val="0"/>
              </a:spcAft>
              <a:buSzPts val="2100"/>
              <a:buFont typeface="Montserrat"/>
              <a:buNone/>
              <a:defRPr sz="2100" b="1">
                <a:latin typeface="Montserrat"/>
                <a:ea typeface="Montserrat"/>
                <a:cs typeface="Montserrat"/>
                <a:sym typeface="Montserrat"/>
              </a:defRPr>
            </a:lvl6pPr>
            <a:lvl7pPr lvl="6" algn="ctr" rtl="0">
              <a:spcBef>
                <a:spcPts val="0"/>
              </a:spcBef>
              <a:spcAft>
                <a:spcPts val="0"/>
              </a:spcAft>
              <a:buSzPts val="2100"/>
              <a:buFont typeface="Montserrat"/>
              <a:buNone/>
              <a:defRPr sz="2100" b="1">
                <a:latin typeface="Montserrat"/>
                <a:ea typeface="Montserrat"/>
                <a:cs typeface="Montserrat"/>
                <a:sym typeface="Montserrat"/>
              </a:defRPr>
            </a:lvl7pPr>
            <a:lvl8pPr lvl="7" algn="ctr" rtl="0">
              <a:spcBef>
                <a:spcPts val="0"/>
              </a:spcBef>
              <a:spcAft>
                <a:spcPts val="0"/>
              </a:spcAft>
              <a:buSzPts val="2100"/>
              <a:buFont typeface="Montserrat"/>
              <a:buNone/>
              <a:defRPr sz="2100" b="1">
                <a:latin typeface="Montserrat"/>
                <a:ea typeface="Montserrat"/>
                <a:cs typeface="Montserrat"/>
                <a:sym typeface="Montserrat"/>
              </a:defRPr>
            </a:lvl8pPr>
            <a:lvl9pPr lvl="8" algn="ctr"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41539531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86"/>
        <p:cNvGrpSpPr/>
        <p:nvPr/>
      </p:nvGrpSpPr>
      <p:grpSpPr>
        <a:xfrm>
          <a:off x="0" y="0"/>
          <a:ext cx="0" cy="0"/>
          <a:chOff x="0" y="0"/>
          <a:chExt cx="0" cy="0"/>
        </a:xfrm>
      </p:grpSpPr>
      <p:sp>
        <p:nvSpPr>
          <p:cNvPr id="187" name="Google Shape;187;p38"/>
          <p:cNvSpPr/>
          <p:nvPr/>
        </p:nvSpPr>
        <p:spPr>
          <a:xfrm>
            <a:off x="5980675" y="2016425"/>
            <a:ext cx="2450100" cy="2583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8"/>
          <p:cNvSpPr/>
          <p:nvPr/>
        </p:nvSpPr>
        <p:spPr>
          <a:xfrm>
            <a:off x="3345600" y="2016425"/>
            <a:ext cx="2450100" cy="2583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89" name="Google Shape;189;p38"/>
          <p:cNvSpPr/>
          <p:nvPr/>
        </p:nvSpPr>
        <p:spPr>
          <a:xfrm>
            <a:off x="710525" y="2016425"/>
            <a:ext cx="2450100" cy="2583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90" name="Google Shape;190;p38"/>
          <p:cNvSpPr txBox="1">
            <a:spLocks noGrp="1"/>
          </p:cNvSpPr>
          <p:nvPr>
            <p:ph type="subTitle" idx="1"/>
          </p:nvPr>
        </p:nvSpPr>
        <p:spPr>
          <a:xfrm>
            <a:off x="778250" y="2587750"/>
            <a:ext cx="2314500" cy="474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Font typeface="Montserrat"/>
              <a:buNone/>
              <a:defRPr sz="1800">
                <a:solidFill>
                  <a:schemeClr val="lt1"/>
                </a:solidFill>
                <a:latin typeface="Montserrat"/>
                <a:ea typeface="Montserrat"/>
                <a:cs typeface="Montserrat"/>
                <a:sym typeface="Montserrat"/>
              </a:defRPr>
            </a:lvl1pPr>
            <a:lvl2pPr lvl="1"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9pPr>
          </a:lstStyle>
          <a:p>
            <a:endParaRPr/>
          </a:p>
        </p:txBody>
      </p:sp>
      <p:sp>
        <p:nvSpPr>
          <p:cNvPr id="191" name="Google Shape;191;p38"/>
          <p:cNvSpPr txBox="1">
            <a:spLocks noGrp="1"/>
          </p:cNvSpPr>
          <p:nvPr>
            <p:ph type="subTitle" idx="2"/>
          </p:nvPr>
        </p:nvSpPr>
        <p:spPr>
          <a:xfrm>
            <a:off x="778425" y="2999699"/>
            <a:ext cx="2314500" cy="102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Font typeface="Montserrat"/>
              <a:buNone/>
              <a:defRPr sz="1400">
                <a:solidFill>
                  <a:schemeClr val="lt1"/>
                </a:solidFill>
                <a:latin typeface="Montserrat"/>
                <a:ea typeface="Montserrat"/>
                <a:cs typeface="Montserrat"/>
                <a:sym typeface="Montserrat"/>
              </a:defRPr>
            </a:lvl1pPr>
            <a:lvl2pPr lvl="1"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92" name="Google Shape;192;p38"/>
          <p:cNvSpPr txBox="1">
            <a:spLocks noGrp="1"/>
          </p:cNvSpPr>
          <p:nvPr>
            <p:ph type="subTitle" idx="3"/>
          </p:nvPr>
        </p:nvSpPr>
        <p:spPr>
          <a:xfrm>
            <a:off x="3414748" y="2587750"/>
            <a:ext cx="2311800" cy="474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Font typeface="Montserrat"/>
              <a:buNone/>
              <a:defRPr sz="1800">
                <a:solidFill>
                  <a:schemeClr val="lt1"/>
                </a:solidFill>
                <a:latin typeface="Montserrat"/>
                <a:ea typeface="Montserrat"/>
                <a:cs typeface="Montserrat"/>
                <a:sym typeface="Montserrat"/>
              </a:defRPr>
            </a:lvl1pPr>
            <a:lvl2pPr lvl="1"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9pPr>
          </a:lstStyle>
          <a:p>
            <a:endParaRPr/>
          </a:p>
        </p:txBody>
      </p:sp>
      <p:sp>
        <p:nvSpPr>
          <p:cNvPr id="193" name="Google Shape;193;p38"/>
          <p:cNvSpPr txBox="1">
            <a:spLocks noGrp="1"/>
          </p:cNvSpPr>
          <p:nvPr>
            <p:ph type="subTitle" idx="4"/>
          </p:nvPr>
        </p:nvSpPr>
        <p:spPr>
          <a:xfrm>
            <a:off x="3414745" y="2999699"/>
            <a:ext cx="2314500" cy="102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Font typeface="Montserrat"/>
              <a:buNone/>
              <a:defRPr sz="1400">
                <a:solidFill>
                  <a:schemeClr val="lt1"/>
                </a:solidFill>
                <a:latin typeface="Montserrat"/>
                <a:ea typeface="Montserrat"/>
                <a:cs typeface="Montserrat"/>
                <a:sym typeface="Montserrat"/>
              </a:defRPr>
            </a:lvl1pPr>
            <a:lvl2pPr lvl="1"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94" name="Google Shape;194;p38"/>
          <p:cNvSpPr txBox="1">
            <a:spLocks noGrp="1"/>
          </p:cNvSpPr>
          <p:nvPr>
            <p:ph type="subTitle" idx="5"/>
          </p:nvPr>
        </p:nvSpPr>
        <p:spPr>
          <a:xfrm>
            <a:off x="6051100" y="2587750"/>
            <a:ext cx="2311800" cy="474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Font typeface="Montserrat"/>
              <a:buNone/>
              <a:defRPr sz="1800">
                <a:solidFill>
                  <a:schemeClr val="lt1"/>
                </a:solidFill>
                <a:latin typeface="Montserrat"/>
                <a:ea typeface="Montserrat"/>
                <a:cs typeface="Montserrat"/>
                <a:sym typeface="Montserrat"/>
              </a:defRPr>
            </a:lvl1pPr>
            <a:lvl2pPr lvl="1"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9pPr>
          </a:lstStyle>
          <a:p>
            <a:endParaRPr/>
          </a:p>
        </p:txBody>
      </p:sp>
      <p:sp>
        <p:nvSpPr>
          <p:cNvPr id="195" name="Google Shape;195;p38"/>
          <p:cNvSpPr txBox="1">
            <a:spLocks noGrp="1"/>
          </p:cNvSpPr>
          <p:nvPr>
            <p:ph type="subTitle" idx="6"/>
          </p:nvPr>
        </p:nvSpPr>
        <p:spPr>
          <a:xfrm>
            <a:off x="6051099" y="2999699"/>
            <a:ext cx="2314500" cy="1028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lt1"/>
              </a:buClr>
              <a:buSzPts val="1400"/>
              <a:buFont typeface="Montserrat"/>
              <a:buNone/>
              <a:defRPr sz="1400">
                <a:solidFill>
                  <a:schemeClr val="lt1"/>
                </a:solidFill>
                <a:latin typeface="Montserrat"/>
                <a:ea typeface="Montserrat"/>
                <a:cs typeface="Montserrat"/>
                <a:sym typeface="Montserrat"/>
              </a:defRPr>
            </a:lvl1pPr>
            <a:lvl2pPr lvl="1" algn="ctr" rtl="0">
              <a:spcBef>
                <a:spcPts val="160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96" name="Google Shape;196;p38"/>
          <p:cNvSpPr txBox="1">
            <a:spLocks noGrp="1"/>
          </p:cNvSpPr>
          <p:nvPr>
            <p:ph type="title"/>
          </p:nvPr>
        </p:nvSpPr>
        <p:spPr>
          <a:xfrm>
            <a:off x="667500" y="868680"/>
            <a:ext cx="78090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Montserrat"/>
              <a:buNone/>
              <a:defRPr sz="2500" b="1">
                <a:latin typeface="Playfair Display"/>
                <a:ea typeface="Playfair Display"/>
                <a:cs typeface="Playfair Display"/>
                <a:sym typeface="Playfair Display"/>
              </a:defRPr>
            </a:lvl1pPr>
            <a:lvl2pPr lvl="1" algn="ctr" rtl="0">
              <a:spcBef>
                <a:spcPts val="0"/>
              </a:spcBef>
              <a:spcAft>
                <a:spcPts val="0"/>
              </a:spcAft>
              <a:buSzPts val="2100"/>
              <a:buFont typeface="Montserrat"/>
              <a:buNone/>
              <a:defRPr sz="2100" b="1">
                <a:latin typeface="Montserrat"/>
                <a:ea typeface="Montserrat"/>
                <a:cs typeface="Montserrat"/>
                <a:sym typeface="Montserrat"/>
              </a:defRPr>
            </a:lvl2pPr>
            <a:lvl3pPr lvl="2" algn="ctr" rtl="0">
              <a:spcBef>
                <a:spcPts val="0"/>
              </a:spcBef>
              <a:spcAft>
                <a:spcPts val="0"/>
              </a:spcAft>
              <a:buSzPts val="2100"/>
              <a:buFont typeface="Montserrat"/>
              <a:buNone/>
              <a:defRPr sz="2100" b="1">
                <a:latin typeface="Montserrat"/>
                <a:ea typeface="Montserrat"/>
                <a:cs typeface="Montserrat"/>
                <a:sym typeface="Montserrat"/>
              </a:defRPr>
            </a:lvl3pPr>
            <a:lvl4pPr lvl="3" algn="ctr" rtl="0">
              <a:spcBef>
                <a:spcPts val="0"/>
              </a:spcBef>
              <a:spcAft>
                <a:spcPts val="0"/>
              </a:spcAft>
              <a:buSzPts val="2100"/>
              <a:buFont typeface="Montserrat"/>
              <a:buNone/>
              <a:defRPr sz="2100" b="1">
                <a:latin typeface="Montserrat"/>
                <a:ea typeface="Montserrat"/>
                <a:cs typeface="Montserrat"/>
                <a:sym typeface="Montserrat"/>
              </a:defRPr>
            </a:lvl4pPr>
            <a:lvl5pPr lvl="4" algn="ctr" rtl="0">
              <a:spcBef>
                <a:spcPts val="0"/>
              </a:spcBef>
              <a:spcAft>
                <a:spcPts val="0"/>
              </a:spcAft>
              <a:buSzPts val="2100"/>
              <a:buFont typeface="Montserrat"/>
              <a:buNone/>
              <a:defRPr sz="2100" b="1">
                <a:latin typeface="Montserrat"/>
                <a:ea typeface="Montserrat"/>
                <a:cs typeface="Montserrat"/>
                <a:sym typeface="Montserrat"/>
              </a:defRPr>
            </a:lvl5pPr>
            <a:lvl6pPr lvl="5" algn="ctr" rtl="0">
              <a:spcBef>
                <a:spcPts val="0"/>
              </a:spcBef>
              <a:spcAft>
                <a:spcPts val="0"/>
              </a:spcAft>
              <a:buSzPts val="2100"/>
              <a:buFont typeface="Montserrat"/>
              <a:buNone/>
              <a:defRPr sz="2100" b="1">
                <a:latin typeface="Montserrat"/>
                <a:ea typeface="Montserrat"/>
                <a:cs typeface="Montserrat"/>
                <a:sym typeface="Montserrat"/>
              </a:defRPr>
            </a:lvl6pPr>
            <a:lvl7pPr lvl="6" algn="ctr" rtl="0">
              <a:spcBef>
                <a:spcPts val="0"/>
              </a:spcBef>
              <a:spcAft>
                <a:spcPts val="0"/>
              </a:spcAft>
              <a:buSzPts val="2100"/>
              <a:buFont typeface="Montserrat"/>
              <a:buNone/>
              <a:defRPr sz="2100" b="1">
                <a:latin typeface="Montserrat"/>
                <a:ea typeface="Montserrat"/>
                <a:cs typeface="Montserrat"/>
                <a:sym typeface="Montserrat"/>
              </a:defRPr>
            </a:lvl7pPr>
            <a:lvl8pPr lvl="7" algn="ctr" rtl="0">
              <a:spcBef>
                <a:spcPts val="0"/>
              </a:spcBef>
              <a:spcAft>
                <a:spcPts val="0"/>
              </a:spcAft>
              <a:buSzPts val="2100"/>
              <a:buFont typeface="Montserrat"/>
              <a:buNone/>
              <a:defRPr sz="2100" b="1">
                <a:latin typeface="Montserrat"/>
                <a:ea typeface="Montserrat"/>
                <a:cs typeface="Montserrat"/>
                <a:sym typeface="Montserrat"/>
              </a:defRPr>
            </a:lvl8pPr>
            <a:lvl9pPr lvl="8" algn="ctr"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6998313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97"/>
        <p:cNvGrpSpPr/>
        <p:nvPr/>
      </p:nvGrpSpPr>
      <p:grpSpPr>
        <a:xfrm>
          <a:off x="0" y="0"/>
          <a:ext cx="0" cy="0"/>
          <a:chOff x="0" y="0"/>
          <a:chExt cx="0" cy="0"/>
        </a:xfrm>
      </p:grpSpPr>
      <p:sp>
        <p:nvSpPr>
          <p:cNvPr id="198" name="Google Shape;198;p39"/>
          <p:cNvSpPr txBox="1">
            <a:spLocks noGrp="1"/>
          </p:cNvSpPr>
          <p:nvPr>
            <p:ph type="subTitle" idx="1"/>
          </p:nvPr>
        </p:nvSpPr>
        <p:spPr>
          <a:xfrm>
            <a:off x="2780375" y="1687175"/>
            <a:ext cx="1858800" cy="447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1pPr>
            <a:lvl2pPr lvl="1"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2pPr>
            <a:lvl3pPr lvl="2"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3pPr>
            <a:lvl4pPr lvl="3"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4pPr>
            <a:lvl5pPr lvl="4"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5pPr>
            <a:lvl6pPr lvl="5"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6pPr>
            <a:lvl7pPr lvl="6"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7pPr>
            <a:lvl8pPr lvl="7"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8pPr>
            <a:lvl9pPr lvl="8"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9pPr>
          </a:lstStyle>
          <a:p>
            <a:endParaRPr/>
          </a:p>
        </p:txBody>
      </p:sp>
      <p:sp>
        <p:nvSpPr>
          <p:cNvPr id="199" name="Google Shape;199;p39"/>
          <p:cNvSpPr txBox="1">
            <a:spLocks noGrp="1"/>
          </p:cNvSpPr>
          <p:nvPr>
            <p:ph type="subTitle" idx="2"/>
          </p:nvPr>
        </p:nvSpPr>
        <p:spPr>
          <a:xfrm>
            <a:off x="4739163" y="1615628"/>
            <a:ext cx="2314500" cy="590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00" name="Google Shape;200;p39"/>
          <p:cNvSpPr/>
          <p:nvPr/>
        </p:nvSpPr>
        <p:spPr>
          <a:xfrm>
            <a:off x="0" y="-22125"/>
            <a:ext cx="9162000" cy="590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9"/>
          <p:cNvSpPr/>
          <p:nvPr/>
        </p:nvSpPr>
        <p:spPr>
          <a:xfrm>
            <a:off x="0" y="4572000"/>
            <a:ext cx="9162000" cy="590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9"/>
          <p:cNvSpPr txBox="1">
            <a:spLocks noGrp="1"/>
          </p:cNvSpPr>
          <p:nvPr>
            <p:ph type="subTitle" idx="3"/>
          </p:nvPr>
        </p:nvSpPr>
        <p:spPr>
          <a:xfrm>
            <a:off x="2780375" y="3759850"/>
            <a:ext cx="1858800" cy="447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1pPr>
            <a:lvl2pPr lvl="1"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2pPr>
            <a:lvl3pPr lvl="2"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3pPr>
            <a:lvl4pPr lvl="3"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4pPr>
            <a:lvl5pPr lvl="4"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5pPr>
            <a:lvl6pPr lvl="5"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6pPr>
            <a:lvl7pPr lvl="6"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7pPr>
            <a:lvl8pPr lvl="7"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8pPr>
            <a:lvl9pPr lvl="8"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9pPr>
          </a:lstStyle>
          <a:p>
            <a:endParaRPr/>
          </a:p>
        </p:txBody>
      </p:sp>
      <p:sp>
        <p:nvSpPr>
          <p:cNvPr id="203" name="Google Shape;203;p39"/>
          <p:cNvSpPr txBox="1">
            <a:spLocks noGrp="1"/>
          </p:cNvSpPr>
          <p:nvPr>
            <p:ph type="subTitle" idx="4"/>
          </p:nvPr>
        </p:nvSpPr>
        <p:spPr>
          <a:xfrm>
            <a:off x="4739163" y="3688303"/>
            <a:ext cx="2314500" cy="590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04" name="Google Shape;204;p39"/>
          <p:cNvSpPr txBox="1">
            <a:spLocks noGrp="1"/>
          </p:cNvSpPr>
          <p:nvPr>
            <p:ph type="subTitle" idx="5"/>
          </p:nvPr>
        </p:nvSpPr>
        <p:spPr>
          <a:xfrm>
            <a:off x="2780375" y="2723513"/>
            <a:ext cx="1858800" cy="447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1pPr>
            <a:lvl2pPr lvl="1"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2pPr>
            <a:lvl3pPr lvl="2"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3pPr>
            <a:lvl4pPr lvl="3"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4pPr>
            <a:lvl5pPr lvl="4"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5pPr>
            <a:lvl6pPr lvl="5"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6pPr>
            <a:lvl7pPr lvl="6"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7pPr>
            <a:lvl8pPr lvl="7"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8pPr>
            <a:lvl9pPr lvl="8"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9pPr>
          </a:lstStyle>
          <a:p>
            <a:endParaRPr/>
          </a:p>
        </p:txBody>
      </p:sp>
      <p:sp>
        <p:nvSpPr>
          <p:cNvPr id="205" name="Google Shape;205;p39"/>
          <p:cNvSpPr txBox="1">
            <a:spLocks noGrp="1"/>
          </p:cNvSpPr>
          <p:nvPr>
            <p:ph type="subTitle" idx="6"/>
          </p:nvPr>
        </p:nvSpPr>
        <p:spPr>
          <a:xfrm>
            <a:off x="4739163" y="2651966"/>
            <a:ext cx="2314500" cy="590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06" name="Google Shape;206;p39"/>
          <p:cNvSpPr txBox="1">
            <a:spLocks noGrp="1"/>
          </p:cNvSpPr>
          <p:nvPr>
            <p:ph type="title"/>
          </p:nvPr>
        </p:nvSpPr>
        <p:spPr>
          <a:xfrm>
            <a:off x="713225" y="868675"/>
            <a:ext cx="7717500" cy="5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Montserrat"/>
              <a:buNone/>
              <a:defRPr sz="2500" b="1">
                <a:latin typeface="Playfair Display"/>
                <a:ea typeface="Playfair Display"/>
                <a:cs typeface="Playfair Display"/>
                <a:sym typeface="Playfair Display"/>
              </a:defRPr>
            </a:lvl1pPr>
            <a:lvl2pPr lvl="1" algn="ctr" rtl="0">
              <a:spcBef>
                <a:spcPts val="0"/>
              </a:spcBef>
              <a:spcAft>
                <a:spcPts val="0"/>
              </a:spcAft>
              <a:buSzPts val="2100"/>
              <a:buFont typeface="Montserrat"/>
              <a:buNone/>
              <a:defRPr sz="2100" b="1">
                <a:latin typeface="Montserrat"/>
                <a:ea typeface="Montserrat"/>
                <a:cs typeface="Montserrat"/>
                <a:sym typeface="Montserrat"/>
              </a:defRPr>
            </a:lvl2pPr>
            <a:lvl3pPr lvl="2" algn="ctr" rtl="0">
              <a:spcBef>
                <a:spcPts val="0"/>
              </a:spcBef>
              <a:spcAft>
                <a:spcPts val="0"/>
              </a:spcAft>
              <a:buSzPts val="2100"/>
              <a:buFont typeface="Montserrat"/>
              <a:buNone/>
              <a:defRPr sz="2100" b="1">
                <a:latin typeface="Montserrat"/>
                <a:ea typeface="Montserrat"/>
                <a:cs typeface="Montserrat"/>
                <a:sym typeface="Montserrat"/>
              </a:defRPr>
            </a:lvl3pPr>
            <a:lvl4pPr lvl="3" algn="ctr" rtl="0">
              <a:spcBef>
                <a:spcPts val="0"/>
              </a:spcBef>
              <a:spcAft>
                <a:spcPts val="0"/>
              </a:spcAft>
              <a:buSzPts val="2100"/>
              <a:buFont typeface="Montserrat"/>
              <a:buNone/>
              <a:defRPr sz="2100" b="1">
                <a:latin typeface="Montserrat"/>
                <a:ea typeface="Montserrat"/>
                <a:cs typeface="Montserrat"/>
                <a:sym typeface="Montserrat"/>
              </a:defRPr>
            </a:lvl4pPr>
            <a:lvl5pPr lvl="4" algn="ctr" rtl="0">
              <a:spcBef>
                <a:spcPts val="0"/>
              </a:spcBef>
              <a:spcAft>
                <a:spcPts val="0"/>
              </a:spcAft>
              <a:buSzPts val="2100"/>
              <a:buFont typeface="Montserrat"/>
              <a:buNone/>
              <a:defRPr sz="2100" b="1">
                <a:latin typeface="Montserrat"/>
                <a:ea typeface="Montserrat"/>
                <a:cs typeface="Montserrat"/>
                <a:sym typeface="Montserrat"/>
              </a:defRPr>
            </a:lvl5pPr>
            <a:lvl6pPr lvl="5" algn="ctr" rtl="0">
              <a:spcBef>
                <a:spcPts val="0"/>
              </a:spcBef>
              <a:spcAft>
                <a:spcPts val="0"/>
              </a:spcAft>
              <a:buSzPts val="2100"/>
              <a:buFont typeface="Montserrat"/>
              <a:buNone/>
              <a:defRPr sz="2100" b="1">
                <a:latin typeface="Montserrat"/>
                <a:ea typeface="Montserrat"/>
                <a:cs typeface="Montserrat"/>
                <a:sym typeface="Montserrat"/>
              </a:defRPr>
            </a:lvl6pPr>
            <a:lvl7pPr lvl="6" algn="ctr" rtl="0">
              <a:spcBef>
                <a:spcPts val="0"/>
              </a:spcBef>
              <a:spcAft>
                <a:spcPts val="0"/>
              </a:spcAft>
              <a:buSzPts val="2100"/>
              <a:buFont typeface="Montserrat"/>
              <a:buNone/>
              <a:defRPr sz="2100" b="1">
                <a:latin typeface="Montserrat"/>
                <a:ea typeface="Montserrat"/>
                <a:cs typeface="Montserrat"/>
                <a:sym typeface="Montserrat"/>
              </a:defRPr>
            </a:lvl7pPr>
            <a:lvl8pPr lvl="7" algn="ctr" rtl="0">
              <a:spcBef>
                <a:spcPts val="0"/>
              </a:spcBef>
              <a:spcAft>
                <a:spcPts val="0"/>
              </a:spcAft>
              <a:buSzPts val="2100"/>
              <a:buFont typeface="Montserrat"/>
              <a:buNone/>
              <a:defRPr sz="2100" b="1">
                <a:latin typeface="Montserrat"/>
                <a:ea typeface="Montserrat"/>
                <a:cs typeface="Montserrat"/>
                <a:sym typeface="Montserrat"/>
              </a:defRPr>
            </a:lvl8pPr>
            <a:lvl9pPr lvl="8" algn="ctr"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467049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7"/>
        <p:cNvGrpSpPr/>
        <p:nvPr/>
      </p:nvGrpSpPr>
      <p:grpSpPr>
        <a:xfrm>
          <a:off x="0" y="0"/>
          <a:ext cx="0" cy="0"/>
          <a:chOff x="0" y="0"/>
          <a:chExt cx="0" cy="0"/>
        </a:xfrm>
      </p:grpSpPr>
      <p:sp>
        <p:nvSpPr>
          <p:cNvPr id="208" name="Google Shape;208;p40"/>
          <p:cNvSpPr/>
          <p:nvPr/>
        </p:nvSpPr>
        <p:spPr>
          <a:xfrm>
            <a:off x="-100" y="3145988"/>
            <a:ext cx="9144000" cy="942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0"/>
          <p:cNvSpPr/>
          <p:nvPr/>
        </p:nvSpPr>
        <p:spPr>
          <a:xfrm>
            <a:off x="-100" y="1751338"/>
            <a:ext cx="9144000" cy="942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0"/>
          <p:cNvSpPr txBox="1">
            <a:spLocks noGrp="1"/>
          </p:cNvSpPr>
          <p:nvPr>
            <p:ph type="subTitle" idx="1"/>
          </p:nvPr>
        </p:nvSpPr>
        <p:spPr>
          <a:xfrm>
            <a:off x="1119675" y="2075938"/>
            <a:ext cx="2867100" cy="62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 name="Google Shape;211;p40"/>
          <p:cNvSpPr txBox="1">
            <a:spLocks noGrp="1"/>
          </p:cNvSpPr>
          <p:nvPr>
            <p:ph type="subTitle" idx="2"/>
          </p:nvPr>
        </p:nvSpPr>
        <p:spPr>
          <a:xfrm>
            <a:off x="5157251" y="2075938"/>
            <a:ext cx="2867100" cy="62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 name="Google Shape;212;p40"/>
          <p:cNvSpPr txBox="1">
            <a:spLocks noGrp="1"/>
          </p:cNvSpPr>
          <p:nvPr>
            <p:ph type="subTitle" idx="3"/>
          </p:nvPr>
        </p:nvSpPr>
        <p:spPr>
          <a:xfrm>
            <a:off x="1119675" y="3470575"/>
            <a:ext cx="2867100" cy="62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3" name="Google Shape;213;p40"/>
          <p:cNvSpPr txBox="1">
            <a:spLocks noGrp="1"/>
          </p:cNvSpPr>
          <p:nvPr>
            <p:ph type="subTitle" idx="4"/>
          </p:nvPr>
        </p:nvSpPr>
        <p:spPr>
          <a:xfrm>
            <a:off x="5157251" y="3470575"/>
            <a:ext cx="2867100" cy="62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4" name="Google Shape;214;p40"/>
          <p:cNvSpPr txBox="1">
            <a:spLocks noGrp="1"/>
          </p:cNvSpPr>
          <p:nvPr>
            <p:ph type="subTitle" idx="5"/>
          </p:nvPr>
        </p:nvSpPr>
        <p:spPr>
          <a:xfrm>
            <a:off x="1119650" y="1745638"/>
            <a:ext cx="28671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800"/>
              <a:buNone/>
              <a:defRPr sz="1800">
                <a:solidFill>
                  <a:schemeClr val="lt1"/>
                </a:solidFill>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215" name="Google Shape;215;p40"/>
          <p:cNvSpPr txBox="1">
            <a:spLocks noGrp="1"/>
          </p:cNvSpPr>
          <p:nvPr>
            <p:ph type="subTitle" idx="6"/>
          </p:nvPr>
        </p:nvSpPr>
        <p:spPr>
          <a:xfrm>
            <a:off x="1119650" y="3140325"/>
            <a:ext cx="28671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800"/>
              <a:buNone/>
              <a:defRPr sz="1800">
                <a:solidFill>
                  <a:schemeClr val="lt1"/>
                </a:solidFill>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216" name="Google Shape;216;p40"/>
          <p:cNvSpPr txBox="1">
            <a:spLocks noGrp="1"/>
          </p:cNvSpPr>
          <p:nvPr>
            <p:ph type="subTitle" idx="7"/>
          </p:nvPr>
        </p:nvSpPr>
        <p:spPr>
          <a:xfrm>
            <a:off x="5157250" y="1745638"/>
            <a:ext cx="28671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800"/>
              <a:buNone/>
              <a:defRPr sz="1800">
                <a:solidFill>
                  <a:schemeClr val="lt1"/>
                </a:solidFill>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217" name="Google Shape;217;p40"/>
          <p:cNvSpPr txBox="1">
            <a:spLocks noGrp="1"/>
          </p:cNvSpPr>
          <p:nvPr>
            <p:ph type="subTitle" idx="8"/>
          </p:nvPr>
        </p:nvSpPr>
        <p:spPr>
          <a:xfrm>
            <a:off x="5157250" y="3140325"/>
            <a:ext cx="28671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800"/>
              <a:buNone/>
              <a:defRPr sz="1800">
                <a:solidFill>
                  <a:schemeClr val="lt1"/>
                </a:solidFill>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218" name="Google Shape;218;p40"/>
          <p:cNvSpPr txBox="1">
            <a:spLocks noGrp="1"/>
          </p:cNvSpPr>
          <p:nvPr>
            <p:ph type="title"/>
          </p:nvPr>
        </p:nvSpPr>
        <p:spPr>
          <a:xfrm>
            <a:off x="713225" y="868675"/>
            <a:ext cx="7717500" cy="5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Montserrat"/>
              <a:buNone/>
              <a:defRPr sz="2500" b="1"/>
            </a:lvl1pPr>
            <a:lvl2pPr lvl="1" algn="ctr" rtl="0">
              <a:spcBef>
                <a:spcPts val="0"/>
              </a:spcBef>
              <a:spcAft>
                <a:spcPts val="0"/>
              </a:spcAft>
              <a:buSzPts val="2100"/>
              <a:buFont typeface="Montserrat"/>
              <a:buNone/>
              <a:defRPr sz="2100" b="1">
                <a:latin typeface="Montserrat"/>
                <a:ea typeface="Montserrat"/>
                <a:cs typeface="Montserrat"/>
                <a:sym typeface="Montserrat"/>
              </a:defRPr>
            </a:lvl2pPr>
            <a:lvl3pPr lvl="2" algn="ctr" rtl="0">
              <a:spcBef>
                <a:spcPts val="0"/>
              </a:spcBef>
              <a:spcAft>
                <a:spcPts val="0"/>
              </a:spcAft>
              <a:buSzPts val="2100"/>
              <a:buFont typeface="Montserrat"/>
              <a:buNone/>
              <a:defRPr sz="2100" b="1">
                <a:latin typeface="Montserrat"/>
                <a:ea typeface="Montserrat"/>
                <a:cs typeface="Montserrat"/>
                <a:sym typeface="Montserrat"/>
              </a:defRPr>
            </a:lvl3pPr>
            <a:lvl4pPr lvl="3" algn="ctr" rtl="0">
              <a:spcBef>
                <a:spcPts val="0"/>
              </a:spcBef>
              <a:spcAft>
                <a:spcPts val="0"/>
              </a:spcAft>
              <a:buSzPts val="2100"/>
              <a:buFont typeface="Montserrat"/>
              <a:buNone/>
              <a:defRPr sz="2100" b="1">
                <a:latin typeface="Montserrat"/>
                <a:ea typeface="Montserrat"/>
                <a:cs typeface="Montserrat"/>
                <a:sym typeface="Montserrat"/>
              </a:defRPr>
            </a:lvl4pPr>
            <a:lvl5pPr lvl="4" algn="ctr" rtl="0">
              <a:spcBef>
                <a:spcPts val="0"/>
              </a:spcBef>
              <a:spcAft>
                <a:spcPts val="0"/>
              </a:spcAft>
              <a:buSzPts val="2100"/>
              <a:buFont typeface="Montserrat"/>
              <a:buNone/>
              <a:defRPr sz="2100" b="1">
                <a:latin typeface="Montserrat"/>
                <a:ea typeface="Montserrat"/>
                <a:cs typeface="Montserrat"/>
                <a:sym typeface="Montserrat"/>
              </a:defRPr>
            </a:lvl5pPr>
            <a:lvl6pPr lvl="5" algn="ctr" rtl="0">
              <a:spcBef>
                <a:spcPts val="0"/>
              </a:spcBef>
              <a:spcAft>
                <a:spcPts val="0"/>
              </a:spcAft>
              <a:buSzPts val="2100"/>
              <a:buFont typeface="Montserrat"/>
              <a:buNone/>
              <a:defRPr sz="2100" b="1">
                <a:latin typeface="Montserrat"/>
                <a:ea typeface="Montserrat"/>
                <a:cs typeface="Montserrat"/>
                <a:sym typeface="Montserrat"/>
              </a:defRPr>
            </a:lvl6pPr>
            <a:lvl7pPr lvl="6" algn="ctr" rtl="0">
              <a:spcBef>
                <a:spcPts val="0"/>
              </a:spcBef>
              <a:spcAft>
                <a:spcPts val="0"/>
              </a:spcAft>
              <a:buSzPts val="2100"/>
              <a:buFont typeface="Montserrat"/>
              <a:buNone/>
              <a:defRPr sz="2100" b="1">
                <a:latin typeface="Montserrat"/>
                <a:ea typeface="Montserrat"/>
                <a:cs typeface="Montserrat"/>
                <a:sym typeface="Montserrat"/>
              </a:defRPr>
            </a:lvl7pPr>
            <a:lvl8pPr lvl="7" algn="ctr" rtl="0">
              <a:spcBef>
                <a:spcPts val="0"/>
              </a:spcBef>
              <a:spcAft>
                <a:spcPts val="0"/>
              </a:spcAft>
              <a:buSzPts val="2100"/>
              <a:buFont typeface="Montserrat"/>
              <a:buNone/>
              <a:defRPr sz="2100" b="1">
                <a:latin typeface="Montserrat"/>
                <a:ea typeface="Montserrat"/>
                <a:cs typeface="Montserrat"/>
                <a:sym typeface="Montserrat"/>
              </a:defRPr>
            </a:lvl8pPr>
            <a:lvl9pPr lvl="8" algn="ctr"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0086177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bg>
      <p:bgPr>
        <a:solidFill>
          <a:schemeClr val="dk2"/>
        </a:solidFill>
        <a:effectLst/>
      </p:bgPr>
    </p:bg>
    <p:spTree>
      <p:nvGrpSpPr>
        <p:cNvPr id="1" name="Shape 219"/>
        <p:cNvGrpSpPr/>
        <p:nvPr/>
      </p:nvGrpSpPr>
      <p:grpSpPr>
        <a:xfrm>
          <a:off x="0" y="0"/>
          <a:ext cx="0" cy="0"/>
          <a:chOff x="0" y="0"/>
          <a:chExt cx="0" cy="0"/>
        </a:xfrm>
      </p:grpSpPr>
      <p:sp>
        <p:nvSpPr>
          <p:cNvPr id="220" name="Google Shape;220;p41"/>
          <p:cNvSpPr/>
          <p:nvPr/>
        </p:nvSpPr>
        <p:spPr>
          <a:xfrm>
            <a:off x="713225" y="539500"/>
            <a:ext cx="7717500" cy="4059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1"/>
          <p:cNvSpPr txBox="1">
            <a:spLocks noGrp="1"/>
          </p:cNvSpPr>
          <p:nvPr>
            <p:ph type="subTitle" idx="1"/>
          </p:nvPr>
        </p:nvSpPr>
        <p:spPr>
          <a:xfrm>
            <a:off x="872400" y="2178275"/>
            <a:ext cx="2305500" cy="63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41"/>
          <p:cNvSpPr txBox="1">
            <a:spLocks noGrp="1"/>
          </p:cNvSpPr>
          <p:nvPr>
            <p:ph type="subTitle" idx="2"/>
          </p:nvPr>
        </p:nvSpPr>
        <p:spPr>
          <a:xfrm>
            <a:off x="3419271" y="2178275"/>
            <a:ext cx="2305500" cy="63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41"/>
          <p:cNvSpPr txBox="1">
            <a:spLocks noGrp="1"/>
          </p:cNvSpPr>
          <p:nvPr>
            <p:ph type="subTitle" idx="3"/>
          </p:nvPr>
        </p:nvSpPr>
        <p:spPr>
          <a:xfrm>
            <a:off x="2145838" y="3511800"/>
            <a:ext cx="2305500" cy="63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4" name="Google Shape;224;p41"/>
          <p:cNvSpPr txBox="1">
            <a:spLocks noGrp="1"/>
          </p:cNvSpPr>
          <p:nvPr>
            <p:ph type="subTitle" idx="4"/>
          </p:nvPr>
        </p:nvSpPr>
        <p:spPr>
          <a:xfrm>
            <a:off x="4692709" y="3511800"/>
            <a:ext cx="2305500" cy="63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41"/>
          <p:cNvSpPr txBox="1">
            <a:spLocks noGrp="1"/>
          </p:cNvSpPr>
          <p:nvPr>
            <p:ph type="subTitle" idx="5"/>
          </p:nvPr>
        </p:nvSpPr>
        <p:spPr>
          <a:xfrm>
            <a:off x="5966150" y="2178275"/>
            <a:ext cx="2305500" cy="63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41"/>
          <p:cNvSpPr txBox="1">
            <a:spLocks noGrp="1"/>
          </p:cNvSpPr>
          <p:nvPr>
            <p:ph type="subTitle" idx="6"/>
          </p:nvPr>
        </p:nvSpPr>
        <p:spPr>
          <a:xfrm>
            <a:off x="872400" y="1878725"/>
            <a:ext cx="23055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800"/>
              <a:buNone/>
              <a:defRPr sz="1800">
                <a:solidFill>
                  <a:schemeClr val="dk2"/>
                </a:solidFill>
              </a:defRPr>
            </a:lvl1pPr>
            <a:lvl2pPr lvl="1" algn="ctr" rtl="0">
              <a:spcBef>
                <a:spcPts val="0"/>
              </a:spcBef>
              <a:spcAft>
                <a:spcPts val="0"/>
              </a:spcAft>
              <a:buClr>
                <a:schemeClr val="dk2"/>
              </a:buClr>
              <a:buSzPts val="1800"/>
              <a:buNone/>
              <a:defRPr sz="1800">
                <a:solidFill>
                  <a:schemeClr val="dk2"/>
                </a:solidFill>
              </a:defRPr>
            </a:lvl2pPr>
            <a:lvl3pPr lvl="2" algn="ctr" rtl="0">
              <a:spcBef>
                <a:spcPts val="0"/>
              </a:spcBef>
              <a:spcAft>
                <a:spcPts val="0"/>
              </a:spcAft>
              <a:buClr>
                <a:schemeClr val="dk2"/>
              </a:buClr>
              <a:buSzPts val="1800"/>
              <a:buNone/>
              <a:defRPr sz="1800">
                <a:solidFill>
                  <a:schemeClr val="dk2"/>
                </a:solidFill>
              </a:defRPr>
            </a:lvl3pPr>
            <a:lvl4pPr lvl="3" algn="ctr" rtl="0">
              <a:spcBef>
                <a:spcPts val="0"/>
              </a:spcBef>
              <a:spcAft>
                <a:spcPts val="0"/>
              </a:spcAft>
              <a:buClr>
                <a:schemeClr val="dk2"/>
              </a:buClr>
              <a:buSzPts val="1800"/>
              <a:buNone/>
              <a:defRPr sz="1800">
                <a:solidFill>
                  <a:schemeClr val="dk2"/>
                </a:solidFill>
              </a:defRPr>
            </a:lvl4pPr>
            <a:lvl5pPr lvl="4" algn="ctr" rtl="0">
              <a:spcBef>
                <a:spcPts val="0"/>
              </a:spcBef>
              <a:spcAft>
                <a:spcPts val="0"/>
              </a:spcAft>
              <a:buClr>
                <a:schemeClr val="dk2"/>
              </a:buClr>
              <a:buSzPts val="1800"/>
              <a:buNone/>
              <a:defRPr sz="1800">
                <a:solidFill>
                  <a:schemeClr val="dk2"/>
                </a:solidFill>
              </a:defRPr>
            </a:lvl5pPr>
            <a:lvl6pPr lvl="5" algn="ctr" rtl="0">
              <a:spcBef>
                <a:spcPts val="0"/>
              </a:spcBef>
              <a:spcAft>
                <a:spcPts val="0"/>
              </a:spcAft>
              <a:buClr>
                <a:schemeClr val="dk2"/>
              </a:buClr>
              <a:buSzPts val="1800"/>
              <a:buNone/>
              <a:defRPr sz="1800">
                <a:solidFill>
                  <a:schemeClr val="dk2"/>
                </a:solidFill>
              </a:defRPr>
            </a:lvl6pPr>
            <a:lvl7pPr lvl="6" algn="ctr" rtl="0">
              <a:spcBef>
                <a:spcPts val="0"/>
              </a:spcBef>
              <a:spcAft>
                <a:spcPts val="0"/>
              </a:spcAft>
              <a:buClr>
                <a:schemeClr val="dk2"/>
              </a:buClr>
              <a:buSzPts val="1800"/>
              <a:buNone/>
              <a:defRPr sz="1800">
                <a:solidFill>
                  <a:schemeClr val="dk2"/>
                </a:solidFill>
              </a:defRPr>
            </a:lvl7pPr>
            <a:lvl8pPr lvl="7" algn="ctr" rtl="0">
              <a:spcBef>
                <a:spcPts val="0"/>
              </a:spcBef>
              <a:spcAft>
                <a:spcPts val="0"/>
              </a:spcAft>
              <a:buClr>
                <a:schemeClr val="dk2"/>
              </a:buClr>
              <a:buSzPts val="1800"/>
              <a:buNone/>
              <a:defRPr sz="1800">
                <a:solidFill>
                  <a:schemeClr val="dk2"/>
                </a:solidFill>
              </a:defRPr>
            </a:lvl8pPr>
            <a:lvl9pPr lvl="8" algn="ctr" rtl="0">
              <a:spcBef>
                <a:spcPts val="0"/>
              </a:spcBef>
              <a:spcAft>
                <a:spcPts val="0"/>
              </a:spcAft>
              <a:buClr>
                <a:schemeClr val="dk2"/>
              </a:buClr>
              <a:buSzPts val="1800"/>
              <a:buNone/>
              <a:defRPr sz="1800">
                <a:solidFill>
                  <a:schemeClr val="dk2"/>
                </a:solidFill>
              </a:defRPr>
            </a:lvl9pPr>
          </a:lstStyle>
          <a:p>
            <a:endParaRPr/>
          </a:p>
        </p:txBody>
      </p:sp>
      <p:sp>
        <p:nvSpPr>
          <p:cNvPr id="227" name="Google Shape;227;p41"/>
          <p:cNvSpPr txBox="1">
            <a:spLocks noGrp="1"/>
          </p:cNvSpPr>
          <p:nvPr>
            <p:ph type="subTitle" idx="7"/>
          </p:nvPr>
        </p:nvSpPr>
        <p:spPr>
          <a:xfrm>
            <a:off x="3419275" y="1878725"/>
            <a:ext cx="23055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800"/>
              <a:buNone/>
              <a:defRPr sz="1800">
                <a:solidFill>
                  <a:schemeClr val="dk2"/>
                </a:solidFill>
              </a:defRPr>
            </a:lvl1pPr>
            <a:lvl2pPr lvl="1" algn="ctr" rtl="0">
              <a:spcBef>
                <a:spcPts val="0"/>
              </a:spcBef>
              <a:spcAft>
                <a:spcPts val="0"/>
              </a:spcAft>
              <a:buClr>
                <a:schemeClr val="dk2"/>
              </a:buClr>
              <a:buSzPts val="1800"/>
              <a:buNone/>
              <a:defRPr sz="1800">
                <a:solidFill>
                  <a:schemeClr val="dk2"/>
                </a:solidFill>
              </a:defRPr>
            </a:lvl2pPr>
            <a:lvl3pPr lvl="2" algn="ctr" rtl="0">
              <a:spcBef>
                <a:spcPts val="0"/>
              </a:spcBef>
              <a:spcAft>
                <a:spcPts val="0"/>
              </a:spcAft>
              <a:buClr>
                <a:schemeClr val="dk2"/>
              </a:buClr>
              <a:buSzPts val="1800"/>
              <a:buNone/>
              <a:defRPr sz="1800">
                <a:solidFill>
                  <a:schemeClr val="dk2"/>
                </a:solidFill>
              </a:defRPr>
            </a:lvl3pPr>
            <a:lvl4pPr lvl="3" algn="ctr" rtl="0">
              <a:spcBef>
                <a:spcPts val="0"/>
              </a:spcBef>
              <a:spcAft>
                <a:spcPts val="0"/>
              </a:spcAft>
              <a:buClr>
                <a:schemeClr val="dk2"/>
              </a:buClr>
              <a:buSzPts val="1800"/>
              <a:buNone/>
              <a:defRPr sz="1800">
                <a:solidFill>
                  <a:schemeClr val="dk2"/>
                </a:solidFill>
              </a:defRPr>
            </a:lvl4pPr>
            <a:lvl5pPr lvl="4" algn="ctr" rtl="0">
              <a:spcBef>
                <a:spcPts val="0"/>
              </a:spcBef>
              <a:spcAft>
                <a:spcPts val="0"/>
              </a:spcAft>
              <a:buClr>
                <a:schemeClr val="dk2"/>
              </a:buClr>
              <a:buSzPts val="1800"/>
              <a:buNone/>
              <a:defRPr sz="1800">
                <a:solidFill>
                  <a:schemeClr val="dk2"/>
                </a:solidFill>
              </a:defRPr>
            </a:lvl5pPr>
            <a:lvl6pPr lvl="5" algn="ctr" rtl="0">
              <a:spcBef>
                <a:spcPts val="0"/>
              </a:spcBef>
              <a:spcAft>
                <a:spcPts val="0"/>
              </a:spcAft>
              <a:buClr>
                <a:schemeClr val="dk2"/>
              </a:buClr>
              <a:buSzPts val="1800"/>
              <a:buNone/>
              <a:defRPr sz="1800">
                <a:solidFill>
                  <a:schemeClr val="dk2"/>
                </a:solidFill>
              </a:defRPr>
            </a:lvl6pPr>
            <a:lvl7pPr lvl="6" algn="ctr" rtl="0">
              <a:spcBef>
                <a:spcPts val="0"/>
              </a:spcBef>
              <a:spcAft>
                <a:spcPts val="0"/>
              </a:spcAft>
              <a:buClr>
                <a:schemeClr val="dk2"/>
              </a:buClr>
              <a:buSzPts val="1800"/>
              <a:buNone/>
              <a:defRPr sz="1800">
                <a:solidFill>
                  <a:schemeClr val="dk2"/>
                </a:solidFill>
              </a:defRPr>
            </a:lvl7pPr>
            <a:lvl8pPr lvl="7" algn="ctr" rtl="0">
              <a:spcBef>
                <a:spcPts val="0"/>
              </a:spcBef>
              <a:spcAft>
                <a:spcPts val="0"/>
              </a:spcAft>
              <a:buClr>
                <a:schemeClr val="dk2"/>
              </a:buClr>
              <a:buSzPts val="1800"/>
              <a:buNone/>
              <a:defRPr sz="1800">
                <a:solidFill>
                  <a:schemeClr val="dk2"/>
                </a:solidFill>
              </a:defRPr>
            </a:lvl8pPr>
            <a:lvl9pPr lvl="8" algn="ctr" rtl="0">
              <a:spcBef>
                <a:spcPts val="0"/>
              </a:spcBef>
              <a:spcAft>
                <a:spcPts val="0"/>
              </a:spcAft>
              <a:buClr>
                <a:schemeClr val="dk2"/>
              </a:buClr>
              <a:buSzPts val="1800"/>
              <a:buNone/>
              <a:defRPr sz="1800">
                <a:solidFill>
                  <a:schemeClr val="dk2"/>
                </a:solidFill>
              </a:defRPr>
            </a:lvl9pPr>
          </a:lstStyle>
          <a:p>
            <a:endParaRPr/>
          </a:p>
        </p:txBody>
      </p:sp>
      <p:sp>
        <p:nvSpPr>
          <p:cNvPr id="228" name="Google Shape;228;p41"/>
          <p:cNvSpPr txBox="1">
            <a:spLocks noGrp="1"/>
          </p:cNvSpPr>
          <p:nvPr>
            <p:ph type="subTitle" idx="8"/>
          </p:nvPr>
        </p:nvSpPr>
        <p:spPr>
          <a:xfrm>
            <a:off x="5966150" y="1878725"/>
            <a:ext cx="23055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800"/>
              <a:buNone/>
              <a:defRPr sz="1800">
                <a:solidFill>
                  <a:schemeClr val="dk2"/>
                </a:solidFill>
              </a:defRPr>
            </a:lvl1pPr>
            <a:lvl2pPr lvl="1" algn="ctr" rtl="0">
              <a:spcBef>
                <a:spcPts val="0"/>
              </a:spcBef>
              <a:spcAft>
                <a:spcPts val="0"/>
              </a:spcAft>
              <a:buClr>
                <a:schemeClr val="dk2"/>
              </a:buClr>
              <a:buSzPts val="1800"/>
              <a:buNone/>
              <a:defRPr sz="1800">
                <a:solidFill>
                  <a:schemeClr val="dk2"/>
                </a:solidFill>
              </a:defRPr>
            </a:lvl2pPr>
            <a:lvl3pPr lvl="2" algn="ctr" rtl="0">
              <a:spcBef>
                <a:spcPts val="0"/>
              </a:spcBef>
              <a:spcAft>
                <a:spcPts val="0"/>
              </a:spcAft>
              <a:buClr>
                <a:schemeClr val="dk2"/>
              </a:buClr>
              <a:buSzPts val="1800"/>
              <a:buNone/>
              <a:defRPr sz="1800">
                <a:solidFill>
                  <a:schemeClr val="dk2"/>
                </a:solidFill>
              </a:defRPr>
            </a:lvl3pPr>
            <a:lvl4pPr lvl="3" algn="ctr" rtl="0">
              <a:spcBef>
                <a:spcPts val="0"/>
              </a:spcBef>
              <a:spcAft>
                <a:spcPts val="0"/>
              </a:spcAft>
              <a:buClr>
                <a:schemeClr val="dk2"/>
              </a:buClr>
              <a:buSzPts val="1800"/>
              <a:buNone/>
              <a:defRPr sz="1800">
                <a:solidFill>
                  <a:schemeClr val="dk2"/>
                </a:solidFill>
              </a:defRPr>
            </a:lvl4pPr>
            <a:lvl5pPr lvl="4" algn="ctr" rtl="0">
              <a:spcBef>
                <a:spcPts val="0"/>
              </a:spcBef>
              <a:spcAft>
                <a:spcPts val="0"/>
              </a:spcAft>
              <a:buClr>
                <a:schemeClr val="dk2"/>
              </a:buClr>
              <a:buSzPts val="1800"/>
              <a:buNone/>
              <a:defRPr sz="1800">
                <a:solidFill>
                  <a:schemeClr val="dk2"/>
                </a:solidFill>
              </a:defRPr>
            </a:lvl5pPr>
            <a:lvl6pPr lvl="5" algn="ctr" rtl="0">
              <a:spcBef>
                <a:spcPts val="0"/>
              </a:spcBef>
              <a:spcAft>
                <a:spcPts val="0"/>
              </a:spcAft>
              <a:buClr>
                <a:schemeClr val="dk2"/>
              </a:buClr>
              <a:buSzPts val="1800"/>
              <a:buNone/>
              <a:defRPr sz="1800">
                <a:solidFill>
                  <a:schemeClr val="dk2"/>
                </a:solidFill>
              </a:defRPr>
            </a:lvl6pPr>
            <a:lvl7pPr lvl="6" algn="ctr" rtl="0">
              <a:spcBef>
                <a:spcPts val="0"/>
              </a:spcBef>
              <a:spcAft>
                <a:spcPts val="0"/>
              </a:spcAft>
              <a:buClr>
                <a:schemeClr val="dk2"/>
              </a:buClr>
              <a:buSzPts val="1800"/>
              <a:buNone/>
              <a:defRPr sz="1800">
                <a:solidFill>
                  <a:schemeClr val="dk2"/>
                </a:solidFill>
              </a:defRPr>
            </a:lvl7pPr>
            <a:lvl8pPr lvl="7" algn="ctr" rtl="0">
              <a:spcBef>
                <a:spcPts val="0"/>
              </a:spcBef>
              <a:spcAft>
                <a:spcPts val="0"/>
              </a:spcAft>
              <a:buClr>
                <a:schemeClr val="dk2"/>
              </a:buClr>
              <a:buSzPts val="1800"/>
              <a:buNone/>
              <a:defRPr sz="1800">
                <a:solidFill>
                  <a:schemeClr val="dk2"/>
                </a:solidFill>
              </a:defRPr>
            </a:lvl8pPr>
            <a:lvl9pPr lvl="8" algn="ctr" rtl="0">
              <a:spcBef>
                <a:spcPts val="0"/>
              </a:spcBef>
              <a:spcAft>
                <a:spcPts val="0"/>
              </a:spcAft>
              <a:buClr>
                <a:schemeClr val="dk2"/>
              </a:buClr>
              <a:buSzPts val="1800"/>
              <a:buNone/>
              <a:defRPr sz="1800">
                <a:solidFill>
                  <a:schemeClr val="dk2"/>
                </a:solidFill>
              </a:defRPr>
            </a:lvl9pPr>
          </a:lstStyle>
          <a:p>
            <a:endParaRPr/>
          </a:p>
        </p:txBody>
      </p:sp>
      <p:sp>
        <p:nvSpPr>
          <p:cNvPr id="229" name="Google Shape;229;p41"/>
          <p:cNvSpPr txBox="1">
            <a:spLocks noGrp="1"/>
          </p:cNvSpPr>
          <p:nvPr>
            <p:ph type="subTitle" idx="9"/>
          </p:nvPr>
        </p:nvSpPr>
        <p:spPr>
          <a:xfrm>
            <a:off x="2145850" y="3212100"/>
            <a:ext cx="23055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800"/>
              <a:buNone/>
              <a:defRPr sz="1800">
                <a:solidFill>
                  <a:schemeClr val="dk2"/>
                </a:solidFill>
              </a:defRPr>
            </a:lvl1pPr>
            <a:lvl2pPr lvl="1" algn="ctr" rtl="0">
              <a:spcBef>
                <a:spcPts val="0"/>
              </a:spcBef>
              <a:spcAft>
                <a:spcPts val="0"/>
              </a:spcAft>
              <a:buClr>
                <a:schemeClr val="dk2"/>
              </a:buClr>
              <a:buSzPts val="1800"/>
              <a:buNone/>
              <a:defRPr sz="1800">
                <a:solidFill>
                  <a:schemeClr val="dk2"/>
                </a:solidFill>
              </a:defRPr>
            </a:lvl2pPr>
            <a:lvl3pPr lvl="2" algn="ctr" rtl="0">
              <a:spcBef>
                <a:spcPts val="0"/>
              </a:spcBef>
              <a:spcAft>
                <a:spcPts val="0"/>
              </a:spcAft>
              <a:buClr>
                <a:schemeClr val="dk2"/>
              </a:buClr>
              <a:buSzPts val="1800"/>
              <a:buNone/>
              <a:defRPr sz="1800">
                <a:solidFill>
                  <a:schemeClr val="dk2"/>
                </a:solidFill>
              </a:defRPr>
            </a:lvl3pPr>
            <a:lvl4pPr lvl="3" algn="ctr" rtl="0">
              <a:spcBef>
                <a:spcPts val="0"/>
              </a:spcBef>
              <a:spcAft>
                <a:spcPts val="0"/>
              </a:spcAft>
              <a:buClr>
                <a:schemeClr val="dk2"/>
              </a:buClr>
              <a:buSzPts val="1800"/>
              <a:buNone/>
              <a:defRPr sz="1800">
                <a:solidFill>
                  <a:schemeClr val="dk2"/>
                </a:solidFill>
              </a:defRPr>
            </a:lvl4pPr>
            <a:lvl5pPr lvl="4" algn="ctr" rtl="0">
              <a:spcBef>
                <a:spcPts val="0"/>
              </a:spcBef>
              <a:spcAft>
                <a:spcPts val="0"/>
              </a:spcAft>
              <a:buClr>
                <a:schemeClr val="dk2"/>
              </a:buClr>
              <a:buSzPts val="1800"/>
              <a:buNone/>
              <a:defRPr sz="1800">
                <a:solidFill>
                  <a:schemeClr val="dk2"/>
                </a:solidFill>
              </a:defRPr>
            </a:lvl5pPr>
            <a:lvl6pPr lvl="5" algn="ctr" rtl="0">
              <a:spcBef>
                <a:spcPts val="0"/>
              </a:spcBef>
              <a:spcAft>
                <a:spcPts val="0"/>
              </a:spcAft>
              <a:buClr>
                <a:schemeClr val="dk2"/>
              </a:buClr>
              <a:buSzPts val="1800"/>
              <a:buNone/>
              <a:defRPr sz="1800">
                <a:solidFill>
                  <a:schemeClr val="dk2"/>
                </a:solidFill>
              </a:defRPr>
            </a:lvl6pPr>
            <a:lvl7pPr lvl="6" algn="ctr" rtl="0">
              <a:spcBef>
                <a:spcPts val="0"/>
              </a:spcBef>
              <a:spcAft>
                <a:spcPts val="0"/>
              </a:spcAft>
              <a:buClr>
                <a:schemeClr val="dk2"/>
              </a:buClr>
              <a:buSzPts val="1800"/>
              <a:buNone/>
              <a:defRPr sz="1800">
                <a:solidFill>
                  <a:schemeClr val="dk2"/>
                </a:solidFill>
              </a:defRPr>
            </a:lvl7pPr>
            <a:lvl8pPr lvl="7" algn="ctr" rtl="0">
              <a:spcBef>
                <a:spcPts val="0"/>
              </a:spcBef>
              <a:spcAft>
                <a:spcPts val="0"/>
              </a:spcAft>
              <a:buClr>
                <a:schemeClr val="dk2"/>
              </a:buClr>
              <a:buSzPts val="1800"/>
              <a:buNone/>
              <a:defRPr sz="1800">
                <a:solidFill>
                  <a:schemeClr val="dk2"/>
                </a:solidFill>
              </a:defRPr>
            </a:lvl8pPr>
            <a:lvl9pPr lvl="8" algn="ctr" rtl="0">
              <a:spcBef>
                <a:spcPts val="0"/>
              </a:spcBef>
              <a:spcAft>
                <a:spcPts val="0"/>
              </a:spcAft>
              <a:buClr>
                <a:schemeClr val="dk2"/>
              </a:buClr>
              <a:buSzPts val="1800"/>
              <a:buNone/>
              <a:defRPr sz="1800">
                <a:solidFill>
                  <a:schemeClr val="dk2"/>
                </a:solidFill>
              </a:defRPr>
            </a:lvl9pPr>
          </a:lstStyle>
          <a:p>
            <a:endParaRPr/>
          </a:p>
        </p:txBody>
      </p:sp>
      <p:sp>
        <p:nvSpPr>
          <p:cNvPr id="230" name="Google Shape;230;p41"/>
          <p:cNvSpPr txBox="1">
            <a:spLocks noGrp="1"/>
          </p:cNvSpPr>
          <p:nvPr>
            <p:ph type="subTitle" idx="13"/>
          </p:nvPr>
        </p:nvSpPr>
        <p:spPr>
          <a:xfrm>
            <a:off x="4692700" y="3212100"/>
            <a:ext cx="23055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800"/>
              <a:buNone/>
              <a:defRPr sz="1800">
                <a:solidFill>
                  <a:schemeClr val="dk2"/>
                </a:solidFill>
              </a:defRPr>
            </a:lvl1pPr>
            <a:lvl2pPr lvl="1" algn="ctr" rtl="0">
              <a:spcBef>
                <a:spcPts val="0"/>
              </a:spcBef>
              <a:spcAft>
                <a:spcPts val="0"/>
              </a:spcAft>
              <a:buClr>
                <a:schemeClr val="dk2"/>
              </a:buClr>
              <a:buSzPts val="1800"/>
              <a:buNone/>
              <a:defRPr sz="1800">
                <a:solidFill>
                  <a:schemeClr val="dk2"/>
                </a:solidFill>
              </a:defRPr>
            </a:lvl2pPr>
            <a:lvl3pPr lvl="2" algn="ctr" rtl="0">
              <a:spcBef>
                <a:spcPts val="0"/>
              </a:spcBef>
              <a:spcAft>
                <a:spcPts val="0"/>
              </a:spcAft>
              <a:buClr>
                <a:schemeClr val="dk2"/>
              </a:buClr>
              <a:buSzPts val="1800"/>
              <a:buNone/>
              <a:defRPr sz="1800">
                <a:solidFill>
                  <a:schemeClr val="dk2"/>
                </a:solidFill>
              </a:defRPr>
            </a:lvl3pPr>
            <a:lvl4pPr lvl="3" algn="ctr" rtl="0">
              <a:spcBef>
                <a:spcPts val="0"/>
              </a:spcBef>
              <a:spcAft>
                <a:spcPts val="0"/>
              </a:spcAft>
              <a:buClr>
                <a:schemeClr val="dk2"/>
              </a:buClr>
              <a:buSzPts val="1800"/>
              <a:buNone/>
              <a:defRPr sz="1800">
                <a:solidFill>
                  <a:schemeClr val="dk2"/>
                </a:solidFill>
              </a:defRPr>
            </a:lvl4pPr>
            <a:lvl5pPr lvl="4" algn="ctr" rtl="0">
              <a:spcBef>
                <a:spcPts val="0"/>
              </a:spcBef>
              <a:spcAft>
                <a:spcPts val="0"/>
              </a:spcAft>
              <a:buClr>
                <a:schemeClr val="dk2"/>
              </a:buClr>
              <a:buSzPts val="1800"/>
              <a:buNone/>
              <a:defRPr sz="1800">
                <a:solidFill>
                  <a:schemeClr val="dk2"/>
                </a:solidFill>
              </a:defRPr>
            </a:lvl5pPr>
            <a:lvl6pPr lvl="5" algn="ctr" rtl="0">
              <a:spcBef>
                <a:spcPts val="0"/>
              </a:spcBef>
              <a:spcAft>
                <a:spcPts val="0"/>
              </a:spcAft>
              <a:buClr>
                <a:schemeClr val="dk2"/>
              </a:buClr>
              <a:buSzPts val="1800"/>
              <a:buNone/>
              <a:defRPr sz="1800">
                <a:solidFill>
                  <a:schemeClr val="dk2"/>
                </a:solidFill>
              </a:defRPr>
            </a:lvl6pPr>
            <a:lvl7pPr lvl="6" algn="ctr" rtl="0">
              <a:spcBef>
                <a:spcPts val="0"/>
              </a:spcBef>
              <a:spcAft>
                <a:spcPts val="0"/>
              </a:spcAft>
              <a:buClr>
                <a:schemeClr val="dk2"/>
              </a:buClr>
              <a:buSzPts val="1800"/>
              <a:buNone/>
              <a:defRPr sz="1800">
                <a:solidFill>
                  <a:schemeClr val="dk2"/>
                </a:solidFill>
              </a:defRPr>
            </a:lvl7pPr>
            <a:lvl8pPr lvl="7" algn="ctr" rtl="0">
              <a:spcBef>
                <a:spcPts val="0"/>
              </a:spcBef>
              <a:spcAft>
                <a:spcPts val="0"/>
              </a:spcAft>
              <a:buClr>
                <a:schemeClr val="dk2"/>
              </a:buClr>
              <a:buSzPts val="1800"/>
              <a:buNone/>
              <a:defRPr sz="1800">
                <a:solidFill>
                  <a:schemeClr val="dk2"/>
                </a:solidFill>
              </a:defRPr>
            </a:lvl8pPr>
            <a:lvl9pPr lvl="8" algn="ctr" rtl="0">
              <a:spcBef>
                <a:spcPts val="0"/>
              </a:spcBef>
              <a:spcAft>
                <a:spcPts val="0"/>
              </a:spcAft>
              <a:buClr>
                <a:schemeClr val="dk2"/>
              </a:buClr>
              <a:buSzPts val="1800"/>
              <a:buNone/>
              <a:defRPr sz="1800">
                <a:solidFill>
                  <a:schemeClr val="dk2"/>
                </a:solidFill>
              </a:defRPr>
            </a:lvl9pPr>
          </a:lstStyle>
          <a:p>
            <a:endParaRPr/>
          </a:p>
        </p:txBody>
      </p:sp>
      <p:sp>
        <p:nvSpPr>
          <p:cNvPr id="231" name="Google Shape;231;p41"/>
          <p:cNvSpPr txBox="1">
            <a:spLocks noGrp="1"/>
          </p:cNvSpPr>
          <p:nvPr>
            <p:ph type="title"/>
          </p:nvPr>
        </p:nvSpPr>
        <p:spPr>
          <a:xfrm>
            <a:off x="713225" y="868675"/>
            <a:ext cx="7717500" cy="5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Montserrat"/>
              <a:buNone/>
              <a:defRPr sz="2500" b="1"/>
            </a:lvl1pPr>
            <a:lvl2pPr lvl="1" algn="ctr" rtl="0">
              <a:spcBef>
                <a:spcPts val="0"/>
              </a:spcBef>
              <a:spcAft>
                <a:spcPts val="0"/>
              </a:spcAft>
              <a:buSzPts val="2100"/>
              <a:buFont typeface="Montserrat"/>
              <a:buNone/>
              <a:defRPr sz="2100" b="1">
                <a:latin typeface="Montserrat"/>
                <a:ea typeface="Montserrat"/>
                <a:cs typeface="Montserrat"/>
                <a:sym typeface="Montserrat"/>
              </a:defRPr>
            </a:lvl2pPr>
            <a:lvl3pPr lvl="2" algn="ctr" rtl="0">
              <a:spcBef>
                <a:spcPts val="0"/>
              </a:spcBef>
              <a:spcAft>
                <a:spcPts val="0"/>
              </a:spcAft>
              <a:buSzPts val="2100"/>
              <a:buFont typeface="Montserrat"/>
              <a:buNone/>
              <a:defRPr sz="2100" b="1">
                <a:latin typeface="Montserrat"/>
                <a:ea typeface="Montserrat"/>
                <a:cs typeface="Montserrat"/>
                <a:sym typeface="Montserrat"/>
              </a:defRPr>
            </a:lvl3pPr>
            <a:lvl4pPr lvl="3" algn="ctr" rtl="0">
              <a:spcBef>
                <a:spcPts val="0"/>
              </a:spcBef>
              <a:spcAft>
                <a:spcPts val="0"/>
              </a:spcAft>
              <a:buSzPts val="2100"/>
              <a:buFont typeface="Montserrat"/>
              <a:buNone/>
              <a:defRPr sz="2100" b="1">
                <a:latin typeface="Montserrat"/>
                <a:ea typeface="Montserrat"/>
                <a:cs typeface="Montserrat"/>
                <a:sym typeface="Montserrat"/>
              </a:defRPr>
            </a:lvl4pPr>
            <a:lvl5pPr lvl="4" algn="ctr" rtl="0">
              <a:spcBef>
                <a:spcPts val="0"/>
              </a:spcBef>
              <a:spcAft>
                <a:spcPts val="0"/>
              </a:spcAft>
              <a:buSzPts val="2100"/>
              <a:buFont typeface="Montserrat"/>
              <a:buNone/>
              <a:defRPr sz="2100" b="1">
                <a:latin typeface="Montserrat"/>
                <a:ea typeface="Montserrat"/>
                <a:cs typeface="Montserrat"/>
                <a:sym typeface="Montserrat"/>
              </a:defRPr>
            </a:lvl5pPr>
            <a:lvl6pPr lvl="5" algn="ctr" rtl="0">
              <a:spcBef>
                <a:spcPts val="0"/>
              </a:spcBef>
              <a:spcAft>
                <a:spcPts val="0"/>
              </a:spcAft>
              <a:buSzPts val="2100"/>
              <a:buFont typeface="Montserrat"/>
              <a:buNone/>
              <a:defRPr sz="2100" b="1">
                <a:latin typeface="Montserrat"/>
                <a:ea typeface="Montserrat"/>
                <a:cs typeface="Montserrat"/>
                <a:sym typeface="Montserrat"/>
              </a:defRPr>
            </a:lvl6pPr>
            <a:lvl7pPr lvl="6" algn="ctr" rtl="0">
              <a:spcBef>
                <a:spcPts val="0"/>
              </a:spcBef>
              <a:spcAft>
                <a:spcPts val="0"/>
              </a:spcAft>
              <a:buSzPts val="2100"/>
              <a:buFont typeface="Montserrat"/>
              <a:buNone/>
              <a:defRPr sz="2100" b="1">
                <a:latin typeface="Montserrat"/>
                <a:ea typeface="Montserrat"/>
                <a:cs typeface="Montserrat"/>
                <a:sym typeface="Montserrat"/>
              </a:defRPr>
            </a:lvl7pPr>
            <a:lvl8pPr lvl="7" algn="ctr" rtl="0">
              <a:spcBef>
                <a:spcPts val="0"/>
              </a:spcBef>
              <a:spcAft>
                <a:spcPts val="0"/>
              </a:spcAft>
              <a:buSzPts val="2100"/>
              <a:buFont typeface="Montserrat"/>
              <a:buNone/>
              <a:defRPr sz="2100" b="1">
                <a:latin typeface="Montserrat"/>
                <a:ea typeface="Montserrat"/>
                <a:cs typeface="Montserrat"/>
                <a:sym typeface="Montserrat"/>
              </a:defRPr>
            </a:lvl8pPr>
            <a:lvl9pPr lvl="8" algn="ctr"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040033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32"/>
        <p:cNvGrpSpPr/>
        <p:nvPr/>
      </p:nvGrpSpPr>
      <p:grpSpPr>
        <a:xfrm>
          <a:off x="0" y="0"/>
          <a:ext cx="0" cy="0"/>
          <a:chOff x="0" y="0"/>
          <a:chExt cx="0" cy="0"/>
        </a:xfrm>
      </p:grpSpPr>
      <p:sp>
        <p:nvSpPr>
          <p:cNvPr id="233" name="Google Shape;233;p42"/>
          <p:cNvSpPr/>
          <p:nvPr/>
        </p:nvSpPr>
        <p:spPr>
          <a:xfrm>
            <a:off x="3328950" y="3221536"/>
            <a:ext cx="2486100" cy="1377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2"/>
          <p:cNvSpPr/>
          <p:nvPr/>
        </p:nvSpPr>
        <p:spPr>
          <a:xfrm>
            <a:off x="5944675" y="3221536"/>
            <a:ext cx="2486100" cy="1377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2"/>
          <p:cNvSpPr/>
          <p:nvPr/>
        </p:nvSpPr>
        <p:spPr>
          <a:xfrm>
            <a:off x="713225" y="3221536"/>
            <a:ext cx="2486100" cy="1377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2"/>
          <p:cNvSpPr/>
          <p:nvPr/>
        </p:nvSpPr>
        <p:spPr>
          <a:xfrm>
            <a:off x="3328950" y="1658400"/>
            <a:ext cx="2486100" cy="1377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2"/>
          <p:cNvSpPr/>
          <p:nvPr/>
        </p:nvSpPr>
        <p:spPr>
          <a:xfrm>
            <a:off x="5944675" y="1658400"/>
            <a:ext cx="2486100" cy="1377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2"/>
          <p:cNvSpPr/>
          <p:nvPr/>
        </p:nvSpPr>
        <p:spPr>
          <a:xfrm>
            <a:off x="713225" y="1658400"/>
            <a:ext cx="2486100" cy="1377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2"/>
          <p:cNvSpPr txBox="1">
            <a:spLocks noGrp="1"/>
          </p:cNvSpPr>
          <p:nvPr>
            <p:ph type="subTitle" idx="1"/>
          </p:nvPr>
        </p:nvSpPr>
        <p:spPr>
          <a:xfrm>
            <a:off x="713225" y="1852939"/>
            <a:ext cx="2486100" cy="405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400"/>
              <a:buFont typeface="Montserrat"/>
              <a:buNone/>
              <a:defRPr sz="1800">
                <a:solidFill>
                  <a:schemeClr val="l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0" name="Google Shape;240;p42"/>
          <p:cNvSpPr txBox="1">
            <a:spLocks noGrp="1"/>
          </p:cNvSpPr>
          <p:nvPr>
            <p:ph type="subTitle" idx="2"/>
          </p:nvPr>
        </p:nvSpPr>
        <p:spPr>
          <a:xfrm>
            <a:off x="713225" y="2258539"/>
            <a:ext cx="2486100" cy="583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Font typeface="Montserrat"/>
              <a:buNone/>
              <a:defRPr sz="1400">
                <a:solidFill>
                  <a:schemeClr val="lt1"/>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0"/>
              </a:spcBef>
              <a:spcAft>
                <a:spcPts val="0"/>
              </a:spcAft>
              <a:buSzPts val="1400"/>
              <a:buFont typeface="Montserrat"/>
              <a:buNone/>
              <a:defRPr>
                <a:latin typeface="Montserrat"/>
                <a:ea typeface="Montserrat"/>
                <a:cs typeface="Montserrat"/>
                <a:sym typeface="Montserrat"/>
              </a:defRPr>
            </a:lvl3pPr>
            <a:lvl4pPr lvl="3" rtl="0">
              <a:spcBef>
                <a:spcPts val="0"/>
              </a:spcBef>
              <a:spcAft>
                <a:spcPts val="0"/>
              </a:spcAft>
              <a:buSzPts val="1400"/>
              <a:buFont typeface="Montserrat"/>
              <a:buNone/>
              <a:defRPr>
                <a:latin typeface="Montserrat"/>
                <a:ea typeface="Montserrat"/>
                <a:cs typeface="Montserrat"/>
                <a:sym typeface="Montserrat"/>
              </a:defRPr>
            </a:lvl4pPr>
            <a:lvl5pPr lvl="4" rtl="0">
              <a:spcBef>
                <a:spcPts val="0"/>
              </a:spcBef>
              <a:spcAft>
                <a:spcPts val="0"/>
              </a:spcAft>
              <a:buSzPts val="1400"/>
              <a:buFont typeface="Montserrat"/>
              <a:buNone/>
              <a:defRPr>
                <a:latin typeface="Montserrat"/>
                <a:ea typeface="Montserrat"/>
                <a:cs typeface="Montserrat"/>
                <a:sym typeface="Montserrat"/>
              </a:defRPr>
            </a:lvl5pPr>
            <a:lvl6pPr lvl="5" rtl="0">
              <a:spcBef>
                <a:spcPts val="0"/>
              </a:spcBef>
              <a:spcAft>
                <a:spcPts val="0"/>
              </a:spcAft>
              <a:buSzPts val="1400"/>
              <a:buFont typeface="Montserrat"/>
              <a:buNone/>
              <a:defRPr>
                <a:latin typeface="Montserrat"/>
                <a:ea typeface="Montserrat"/>
                <a:cs typeface="Montserrat"/>
                <a:sym typeface="Montserrat"/>
              </a:defRPr>
            </a:lvl6pPr>
            <a:lvl7pPr lvl="6" rtl="0">
              <a:spcBef>
                <a:spcPts val="0"/>
              </a:spcBef>
              <a:spcAft>
                <a:spcPts val="0"/>
              </a:spcAft>
              <a:buSzPts val="1400"/>
              <a:buFont typeface="Montserrat"/>
              <a:buNone/>
              <a:defRPr>
                <a:latin typeface="Montserrat"/>
                <a:ea typeface="Montserrat"/>
                <a:cs typeface="Montserrat"/>
                <a:sym typeface="Montserrat"/>
              </a:defRPr>
            </a:lvl7pPr>
            <a:lvl8pPr lvl="7" rtl="0">
              <a:spcBef>
                <a:spcPts val="0"/>
              </a:spcBef>
              <a:spcAft>
                <a:spcPts val="0"/>
              </a:spcAft>
              <a:buSzPts val="1400"/>
              <a:buFont typeface="Montserrat"/>
              <a:buNone/>
              <a:defRPr>
                <a:latin typeface="Montserrat"/>
                <a:ea typeface="Montserrat"/>
                <a:cs typeface="Montserrat"/>
                <a:sym typeface="Montserrat"/>
              </a:defRPr>
            </a:lvl8pPr>
            <a:lvl9pPr lvl="8"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241" name="Google Shape;241;p42"/>
          <p:cNvSpPr txBox="1">
            <a:spLocks noGrp="1"/>
          </p:cNvSpPr>
          <p:nvPr>
            <p:ph type="subTitle" idx="3"/>
          </p:nvPr>
        </p:nvSpPr>
        <p:spPr>
          <a:xfrm>
            <a:off x="3328950" y="1852939"/>
            <a:ext cx="2486100" cy="40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400"/>
              <a:buFont typeface="Montserrat"/>
              <a:buNone/>
              <a:defRPr sz="1800">
                <a:solidFill>
                  <a:schemeClr val="lt1"/>
                </a:solidFill>
                <a:latin typeface="Montserrat"/>
                <a:ea typeface="Montserrat"/>
                <a:cs typeface="Montserrat"/>
                <a:sym typeface="Montserra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2" name="Google Shape;242;p42"/>
          <p:cNvSpPr txBox="1">
            <a:spLocks noGrp="1"/>
          </p:cNvSpPr>
          <p:nvPr>
            <p:ph type="subTitle" idx="4"/>
          </p:nvPr>
        </p:nvSpPr>
        <p:spPr>
          <a:xfrm>
            <a:off x="3328950" y="2258539"/>
            <a:ext cx="2486100" cy="583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Font typeface="Montserrat"/>
              <a:buNone/>
              <a:defRPr sz="1400">
                <a:solidFill>
                  <a:schemeClr val="lt1"/>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0"/>
              </a:spcBef>
              <a:spcAft>
                <a:spcPts val="0"/>
              </a:spcAft>
              <a:buSzPts val="1400"/>
              <a:buFont typeface="Montserrat"/>
              <a:buNone/>
              <a:defRPr>
                <a:latin typeface="Montserrat"/>
                <a:ea typeface="Montserrat"/>
                <a:cs typeface="Montserrat"/>
                <a:sym typeface="Montserrat"/>
              </a:defRPr>
            </a:lvl3pPr>
            <a:lvl4pPr lvl="3" rtl="0">
              <a:spcBef>
                <a:spcPts val="0"/>
              </a:spcBef>
              <a:spcAft>
                <a:spcPts val="0"/>
              </a:spcAft>
              <a:buSzPts val="1400"/>
              <a:buFont typeface="Montserrat"/>
              <a:buNone/>
              <a:defRPr>
                <a:latin typeface="Montserrat"/>
                <a:ea typeface="Montserrat"/>
                <a:cs typeface="Montserrat"/>
                <a:sym typeface="Montserrat"/>
              </a:defRPr>
            </a:lvl4pPr>
            <a:lvl5pPr lvl="4" rtl="0">
              <a:spcBef>
                <a:spcPts val="0"/>
              </a:spcBef>
              <a:spcAft>
                <a:spcPts val="0"/>
              </a:spcAft>
              <a:buSzPts val="1400"/>
              <a:buFont typeface="Montserrat"/>
              <a:buNone/>
              <a:defRPr>
                <a:latin typeface="Montserrat"/>
                <a:ea typeface="Montserrat"/>
                <a:cs typeface="Montserrat"/>
                <a:sym typeface="Montserrat"/>
              </a:defRPr>
            </a:lvl5pPr>
            <a:lvl6pPr lvl="5" rtl="0">
              <a:spcBef>
                <a:spcPts val="0"/>
              </a:spcBef>
              <a:spcAft>
                <a:spcPts val="0"/>
              </a:spcAft>
              <a:buSzPts val="1400"/>
              <a:buFont typeface="Montserrat"/>
              <a:buNone/>
              <a:defRPr>
                <a:latin typeface="Montserrat"/>
                <a:ea typeface="Montserrat"/>
                <a:cs typeface="Montserrat"/>
                <a:sym typeface="Montserrat"/>
              </a:defRPr>
            </a:lvl6pPr>
            <a:lvl7pPr lvl="6" rtl="0">
              <a:spcBef>
                <a:spcPts val="0"/>
              </a:spcBef>
              <a:spcAft>
                <a:spcPts val="0"/>
              </a:spcAft>
              <a:buSzPts val="1400"/>
              <a:buFont typeface="Montserrat"/>
              <a:buNone/>
              <a:defRPr>
                <a:latin typeface="Montserrat"/>
                <a:ea typeface="Montserrat"/>
                <a:cs typeface="Montserrat"/>
                <a:sym typeface="Montserrat"/>
              </a:defRPr>
            </a:lvl7pPr>
            <a:lvl8pPr lvl="7" rtl="0">
              <a:spcBef>
                <a:spcPts val="0"/>
              </a:spcBef>
              <a:spcAft>
                <a:spcPts val="0"/>
              </a:spcAft>
              <a:buSzPts val="1400"/>
              <a:buFont typeface="Montserrat"/>
              <a:buNone/>
              <a:defRPr>
                <a:latin typeface="Montserrat"/>
                <a:ea typeface="Montserrat"/>
                <a:cs typeface="Montserrat"/>
                <a:sym typeface="Montserrat"/>
              </a:defRPr>
            </a:lvl8pPr>
            <a:lvl9pPr lvl="8"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243" name="Google Shape;243;p42"/>
          <p:cNvSpPr txBox="1">
            <a:spLocks noGrp="1"/>
          </p:cNvSpPr>
          <p:nvPr>
            <p:ph type="subTitle" idx="5"/>
          </p:nvPr>
        </p:nvSpPr>
        <p:spPr>
          <a:xfrm>
            <a:off x="5944675" y="1852939"/>
            <a:ext cx="2486100" cy="40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400"/>
              <a:buFont typeface="Montserrat"/>
              <a:buNone/>
              <a:defRPr sz="1800">
                <a:solidFill>
                  <a:schemeClr val="lt1"/>
                </a:solidFill>
                <a:latin typeface="Montserrat"/>
                <a:ea typeface="Montserrat"/>
                <a:cs typeface="Montserrat"/>
                <a:sym typeface="Montserra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4" name="Google Shape;244;p42"/>
          <p:cNvSpPr txBox="1">
            <a:spLocks noGrp="1"/>
          </p:cNvSpPr>
          <p:nvPr>
            <p:ph type="subTitle" idx="6"/>
          </p:nvPr>
        </p:nvSpPr>
        <p:spPr>
          <a:xfrm>
            <a:off x="5944675" y="2258539"/>
            <a:ext cx="2486100" cy="583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Font typeface="Montserrat"/>
              <a:buNone/>
              <a:defRPr sz="1400">
                <a:solidFill>
                  <a:schemeClr val="lt1"/>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0"/>
              </a:spcBef>
              <a:spcAft>
                <a:spcPts val="0"/>
              </a:spcAft>
              <a:buSzPts val="1400"/>
              <a:buFont typeface="Montserrat"/>
              <a:buNone/>
              <a:defRPr>
                <a:latin typeface="Montserrat"/>
                <a:ea typeface="Montserrat"/>
                <a:cs typeface="Montserrat"/>
                <a:sym typeface="Montserrat"/>
              </a:defRPr>
            </a:lvl3pPr>
            <a:lvl4pPr lvl="3" rtl="0">
              <a:spcBef>
                <a:spcPts val="0"/>
              </a:spcBef>
              <a:spcAft>
                <a:spcPts val="0"/>
              </a:spcAft>
              <a:buSzPts val="1400"/>
              <a:buFont typeface="Montserrat"/>
              <a:buNone/>
              <a:defRPr>
                <a:latin typeface="Montserrat"/>
                <a:ea typeface="Montserrat"/>
                <a:cs typeface="Montserrat"/>
                <a:sym typeface="Montserrat"/>
              </a:defRPr>
            </a:lvl4pPr>
            <a:lvl5pPr lvl="4" rtl="0">
              <a:spcBef>
                <a:spcPts val="0"/>
              </a:spcBef>
              <a:spcAft>
                <a:spcPts val="0"/>
              </a:spcAft>
              <a:buSzPts val="1400"/>
              <a:buFont typeface="Montserrat"/>
              <a:buNone/>
              <a:defRPr>
                <a:latin typeface="Montserrat"/>
                <a:ea typeface="Montserrat"/>
                <a:cs typeface="Montserrat"/>
                <a:sym typeface="Montserrat"/>
              </a:defRPr>
            </a:lvl5pPr>
            <a:lvl6pPr lvl="5" rtl="0">
              <a:spcBef>
                <a:spcPts val="0"/>
              </a:spcBef>
              <a:spcAft>
                <a:spcPts val="0"/>
              </a:spcAft>
              <a:buSzPts val="1400"/>
              <a:buFont typeface="Montserrat"/>
              <a:buNone/>
              <a:defRPr>
                <a:latin typeface="Montserrat"/>
                <a:ea typeface="Montserrat"/>
                <a:cs typeface="Montserrat"/>
                <a:sym typeface="Montserrat"/>
              </a:defRPr>
            </a:lvl6pPr>
            <a:lvl7pPr lvl="6" rtl="0">
              <a:spcBef>
                <a:spcPts val="0"/>
              </a:spcBef>
              <a:spcAft>
                <a:spcPts val="0"/>
              </a:spcAft>
              <a:buSzPts val="1400"/>
              <a:buFont typeface="Montserrat"/>
              <a:buNone/>
              <a:defRPr>
                <a:latin typeface="Montserrat"/>
                <a:ea typeface="Montserrat"/>
                <a:cs typeface="Montserrat"/>
                <a:sym typeface="Montserrat"/>
              </a:defRPr>
            </a:lvl7pPr>
            <a:lvl8pPr lvl="7" rtl="0">
              <a:spcBef>
                <a:spcPts val="0"/>
              </a:spcBef>
              <a:spcAft>
                <a:spcPts val="0"/>
              </a:spcAft>
              <a:buSzPts val="1400"/>
              <a:buFont typeface="Montserrat"/>
              <a:buNone/>
              <a:defRPr>
                <a:latin typeface="Montserrat"/>
                <a:ea typeface="Montserrat"/>
                <a:cs typeface="Montserrat"/>
                <a:sym typeface="Montserrat"/>
              </a:defRPr>
            </a:lvl8pPr>
            <a:lvl9pPr lvl="8"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245" name="Google Shape;245;p42"/>
          <p:cNvSpPr txBox="1">
            <a:spLocks noGrp="1"/>
          </p:cNvSpPr>
          <p:nvPr>
            <p:ph type="subTitle" idx="7"/>
          </p:nvPr>
        </p:nvSpPr>
        <p:spPr>
          <a:xfrm>
            <a:off x="713225" y="3416075"/>
            <a:ext cx="2486100" cy="40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400"/>
              <a:buFont typeface="Montserrat"/>
              <a:buNone/>
              <a:defRPr sz="1800">
                <a:solidFill>
                  <a:schemeClr val="lt1"/>
                </a:solidFill>
                <a:latin typeface="Montserrat"/>
                <a:ea typeface="Montserrat"/>
                <a:cs typeface="Montserrat"/>
                <a:sym typeface="Montserra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6" name="Google Shape;246;p42"/>
          <p:cNvSpPr txBox="1">
            <a:spLocks noGrp="1"/>
          </p:cNvSpPr>
          <p:nvPr>
            <p:ph type="subTitle" idx="8"/>
          </p:nvPr>
        </p:nvSpPr>
        <p:spPr>
          <a:xfrm>
            <a:off x="713225" y="3821675"/>
            <a:ext cx="2486100" cy="583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Font typeface="Montserrat"/>
              <a:buNone/>
              <a:defRPr sz="1400">
                <a:solidFill>
                  <a:schemeClr val="lt1"/>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0"/>
              </a:spcBef>
              <a:spcAft>
                <a:spcPts val="0"/>
              </a:spcAft>
              <a:buSzPts val="1400"/>
              <a:buFont typeface="Montserrat"/>
              <a:buNone/>
              <a:defRPr>
                <a:latin typeface="Montserrat"/>
                <a:ea typeface="Montserrat"/>
                <a:cs typeface="Montserrat"/>
                <a:sym typeface="Montserrat"/>
              </a:defRPr>
            </a:lvl3pPr>
            <a:lvl4pPr lvl="3" rtl="0">
              <a:spcBef>
                <a:spcPts val="0"/>
              </a:spcBef>
              <a:spcAft>
                <a:spcPts val="0"/>
              </a:spcAft>
              <a:buSzPts val="1400"/>
              <a:buFont typeface="Montserrat"/>
              <a:buNone/>
              <a:defRPr>
                <a:latin typeface="Montserrat"/>
                <a:ea typeface="Montserrat"/>
                <a:cs typeface="Montserrat"/>
                <a:sym typeface="Montserrat"/>
              </a:defRPr>
            </a:lvl4pPr>
            <a:lvl5pPr lvl="4" rtl="0">
              <a:spcBef>
                <a:spcPts val="0"/>
              </a:spcBef>
              <a:spcAft>
                <a:spcPts val="0"/>
              </a:spcAft>
              <a:buSzPts val="1400"/>
              <a:buFont typeface="Montserrat"/>
              <a:buNone/>
              <a:defRPr>
                <a:latin typeface="Montserrat"/>
                <a:ea typeface="Montserrat"/>
                <a:cs typeface="Montserrat"/>
                <a:sym typeface="Montserrat"/>
              </a:defRPr>
            </a:lvl5pPr>
            <a:lvl6pPr lvl="5" rtl="0">
              <a:spcBef>
                <a:spcPts val="0"/>
              </a:spcBef>
              <a:spcAft>
                <a:spcPts val="0"/>
              </a:spcAft>
              <a:buSzPts val="1400"/>
              <a:buFont typeface="Montserrat"/>
              <a:buNone/>
              <a:defRPr>
                <a:latin typeface="Montserrat"/>
                <a:ea typeface="Montserrat"/>
                <a:cs typeface="Montserrat"/>
                <a:sym typeface="Montserrat"/>
              </a:defRPr>
            </a:lvl6pPr>
            <a:lvl7pPr lvl="6" rtl="0">
              <a:spcBef>
                <a:spcPts val="0"/>
              </a:spcBef>
              <a:spcAft>
                <a:spcPts val="0"/>
              </a:spcAft>
              <a:buSzPts val="1400"/>
              <a:buFont typeface="Montserrat"/>
              <a:buNone/>
              <a:defRPr>
                <a:latin typeface="Montserrat"/>
                <a:ea typeface="Montserrat"/>
                <a:cs typeface="Montserrat"/>
                <a:sym typeface="Montserrat"/>
              </a:defRPr>
            </a:lvl7pPr>
            <a:lvl8pPr lvl="7" rtl="0">
              <a:spcBef>
                <a:spcPts val="0"/>
              </a:spcBef>
              <a:spcAft>
                <a:spcPts val="0"/>
              </a:spcAft>
              <a:buSzPts val="1400"/>
              <a:buFont typeface="Montserrat"/>
              <a:buNone/>
              <a:defRPr>
                <a:latin typeface="Montserrat"/>
                <a:ea typeface="Montserrat"/>
                <a:cs typeface="Montserrat"/>
                <a:sym typeface="Montserrat"/>
              </a:defRPr>
            </a:lvl8pPr>
            <a:lvl9pPr lvl="8"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247" name="Google Shape;247;p42"/>
          <p:cNvSpPr txBox="1">
            <a:spLocks noGrp="1"/>
          </p:cNvSpPr>
          <p:nvPr>
            <p:ph type="subTitle" idx="9"/>
          </p:nvPr>
        </p:nvSpPr>
        <p:spPr>
          <a:xfrm>
            <a:off x="3328950" y="3416075"/>
            <a:ext cx="2486100" cy="40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400"/>
              <a:buFont typeface="Montserrat"/>
              <a:buNone/>
              <a:defRPr sz="1800">
                <a:solidFill>
                  <a:schemeClr val="lt1"/>
                </a:solidFill>
                <a:latin typeface="Montserrat"/>
                <a:ea typeface="Montserrat"/>
                <a:cs typeface="Montserrat"/>
                <a:sym typeface="Montserra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8" name="Google Shape;248;p42"/>
          <p:cNvSpPr txBox="1">
            <a:spLocks noGrp="1"/>
          </p:cNvSpPr>
          <p:nvPr>
            <p:ph type="subTitle" idx="13"/>
          </p:nvPr>
        </p:nvSpPr>
        <p:spPr>
          <a:xfrm>
            <a:off x="3328950" y="3821675"/>
            <a:ext cx="2486100" cy="583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Font typeface="Montserrat"/>
              <a:buNone/>
              <a:defRPr sz="1400">
                <a:solidFill>
                  <a:schemeClr val="lt1"/>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0"/>
              </a:spcBef>
              <a:spcAft>
                <a:spcPts val="0"/>
              </a:spcAft>
              <a:buSzPts val="1400"/>
              <a:buFont typeface="Montserrat"/>
              <a:buNone/>
              <a:defRPr>
                <a:latin typeface="Montserrat"/>
                <a:ea typeface="Montserrat"/>
                <a:cs typeface="Montserrat"/>
                <a:sym typeface="Montserrat"/>
              </a:defRPr>
            </a:lvl3pPr>
            <a:lvl4pPr lvl="3" rtl="0">
              <a:spcBef>
                <a:spcPts val="0"/>
              </a:spcBef>
              <a:spcAft>
                <a:spcPts val="0"/>
              </a:spcAft>
              <a:buSzPts val="1400"/>
              <a:buFont typeface="Montserrat"/>
              <a:buNone/>
              <a:defRPr>
                <a:latin typeface="Montserrat"/>
                <a:ea typeface="Montserrat"/>
                <a:cs typeface="Montserrat"/>
                <a:sym typeface="Montserrat"/>
              </a:defRPr>
            </a:lvl4pPr>
            <a:lvl5pPr lvl="4" rtl="0">
              <a:spcBef>
                <a:spcPts val="0"/>
              </a:spcBef>
              <a:spcAft>
                <a:spcPts val="0"/>
              </a:spcAft>
              <a:buSzPts val="1400"/>
              <a:buFont typeface="Montserrat"/>
              <a:buNone/>
              <a:defRPr>
                <a:latin typeface="Montserrat"/>
                <a:ea typeface="Montserrat"/>
                <a:cs typeface="Montserrat"/>
                <a:sym typeface="Montserrat"/>
              </a:defRPr>
            </a:lvl5pPr>
            <a:lvl6pPr lvl="5" rtl="0">
              <a:spcBef>
                <a:spcPts val="0"/>
              </a:spcBef>
              <a:spcAft>
                <a:spcPts val="0"/>
              </a:spcAft>
              <a:buSzPts val="1400"/>
              <a:buFont typeface="Montserrat"/>
              <a:buNone/>
              <a:defRPr>
                <a:latin typeface="Montserrat"/>
                <a:ea typeface="Montserrat"/>
                <a:cs typeface="Montserrat"/>
                <a:sym typeface="Montserrat"/>
              </a:defRPr>
            </a:lvl6pPr>
            <a:lvl7pPr lvl="6" rtl="0">
              <a:spcBef>
                <a:spcPts val="0"/>
              </a:spcBef>
              <a:spcAft>
                <a:spcPts val="0"/>
              </a:spcAft>
              <a:buSzPts val="1400"/>
              <a:buFont typeface="Montserrat"/>
              <a:buNone/>
              <a:defRPr>
                <a:latin typeface="Montserrat"/>
                <a:ea typeface="Montserrat"/>
                <a:cs typeface="Montserrat"/>
                <a:sym typeface="Montserrat"/>
              </a:defRPr>
            </a:lvl7pPr>
            <a:lvl8pPr lvl="7" rtl="0">
              <a:spcBef>
                <a:spcPts val="0"/>
              </a:spcBef>
              <a:spcAft>
                <a:spcPts val="0"/>
              </a:spcAft>
              <a:buSzPts val="1400"/>
              <a:buFont typeface="Montserrat"/>
              <a:buNone/>
              <a:defRPr>
                <a:latin typeface="Montserrat"/>
                <a:ea typeface="Montserrat"/>
                <a:cs typeface="Montserrat"/>
                <a:sym typeface="Montserrat"/>
              </a:defRPr>
            </a:lvl8pPr>
            <a:lvl9pPr lvl="8"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249" name="Google Shape;249;p42"/>
          <p:cNvSpPr txBox="1">
            <a:spLocks noGrp="1"/>
          </p:cNvSpPr>
          <p:nvPr>
            <p:ph type="subTitle" idx="14"/>
          </p:nvPr>
        </p:nvSpPr>
        <p:spPr>
          <a:xfrm>
            <a:off x="5944675" y="3416075"/>
            <a:ext cx="2486100" cy="40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400"/>
              <a:buFont typeface="Montserrat"/>
              <a:buNone/>
              <a:defRPr sz="1800">
                <a:solidFill>
                  <a:schemeClr val="lt1"/>
                </a:solidFill>
                <a:latin typeface="Montserrat"/>
                <a:ea typeface="Montserrat"/>
                <a:cs typeface="Montserrat"/>
                <a:sym typeface="Montserra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0" name="Google Shape;250;p42"/>
          <p:cNvSpPr txBox="1">
            <a:spLocks noGrp="1"/>
          </p:cNvSpPr>
          <p:nvPr>
            <p:ph type="subTitle" idx="15"/>
          </p:nvPr>
        </p:nvSpPr>
        <p:spPr>
          <a:xfrm>
            <a:off x="5944675" y="3821675"/>
            <a:ext cx="2486100" cy="583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400"/>
              <a:buFont typeface="Montserrat"/>
              <a:buNone/>
              <a:defRPr sz="1400">
                <a:solidFill>
                  <a:schemeClr val="lt1"/>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0"/>
              </a:spcBef>
              <a:spcAft>
                <a:spcPts val="0"/>
              </a:spcAft>
              <a:buSzPts val="1400"/>
              <a:buFont typeface="Montserrat"/>
              <a:buNone/>
              <a:defRPr>
                <a:latin typeface="Montserrat"/>
                <a:ea typeface="Montserrat"/>
                <a:cs typeface="Montserrat"/>
                <a:sym typeface="Montserrat"/>
              </a:defRPr>
            </a:lvl3pPr>
            <a:lvl4pPr lvl="3" rtl="0">
              <a:spcBef>
                <a:spcPts val="0"/>
              </a:spcBef>
              <a:spcAft>
                <a:spcPts val="0"/>
              </a:spcAft>
              <a:buSzPts val="1400"/>
              <a:buFont typeface="Montserrat"/>
              <a:buNone/>
              <a:defRPr>
                <a:latin typeface="Montserrat"/>
                <a:ea typeface="Montserrat"/>
                <a:cs typeface="Montserrat"/>
                <a:sym typeface="Montserrat"/>
              </a:defRPr>
            </a:lvl4pPr>
            <a:lvl5pPr lvl="4" rtl="0">
              <a:spcBef>
                <a:spcPts val="0"/>
              </a:spcBef>
              <a:spcAft>
                <a:spcPts val="0"/>
              </a:spcAft>
              <a:buSzPts val="1400"/>
              <a:buFont typeface="Montserrat"/>
              <a:buNone/>
              <a:defRPr>
                <a:latin typeface="Montserrat"/>
                <a:ea typeface="Montserrat"/>
                <a:cs typeface="Montserrat"/>
                <a:sym typeface="Montserrat"/>
              </a:defRPr>
            </a:lvl5pPr>
            <a:lvl6pPr lvl="5" rtl="0">
              <a:spcBef>
                <a:spcPts val="0"/>
              </a:spcBef>
              <a:spcAft>
                <a:spcPts val="0"/>
              </a:spcAft>
              <a:buSzPts val="1400"/>
              <a:buFont typeface="Montserrat"/>
              <a:buNone/>
              <a:defRPr>
                <a:latin typeface="Montserrat"/>
                <a:ea typeface="Montserrat"/>
                <a:cs typeface="Montserrat"/>
                <a:sym typeface="Montserrat"/>
              </a:defRPr>
            </a:lvl6pPr>
            <a:lvl7pPr lvl="6" rtl="0">
              <a:spcBef>
                <a:spcPts val="0"/>
              </a:spcBef>
              <a:spcAft>
                <a:spcPts val="0"/>
              </a:spcAft>
              <a:buSzPts val="1400"/>
              <a:buFont typeface="Montserrat"/>
              <a:buNone/>
              <a:defRPr>
                <a:latin typeface="Montserrat"/>
                <a:ea typeface="Montserrat"/>
                <a:cs typeface="Montserrat"/>
                <a:sym typeface="Montserrat"/>
              </a:defRPr>
            </a:lvl7pPr>
            <a:lvl8pPr lvl="7" rtl="0">
              <a:spcBef>
                <a:spcPts val="0"/>
              </a:spcBef>
              <a:spcAft>
                <a:spcPts val="0"/>
              </a:spcAft>
              <a:buSzPts val="1400"/>
              <a:buFont typeface="Montserrat"/>
              <a:buNone/>
              <a:defRPr>
                <a:latin typeface="Montserrat"/>
                <a:ea typeface="Montserrat"/>
                <a:cs typeface="Montserrat"/>
                <a:sym typeface="Montserrat"/>
              </a:defRPr>
            </a:lvl8pPr>
            <a:lvl9pPr lvl="8"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251" name="Google Shape;251;p42"/>
          <p:cNvSpPr txBox="1">
            <a:spLocks noGrp="1"/>
          </p:cNvSpPr>
          <p:nvPr>
            <p:ph type="title"/>
          </p:nvPr>
        </p:nvSpPr>
        <p:spPr>
          <a:xfrm>
            <a:off x="713225" y="868675"/>
            <a:ext cx="7717500" cy="5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Montserrat"/>
              <a:buNone/>
              <a:defRPr sz="2500" b="1"/>
            </a:lvl1pPr>
            <a:lvl2pPr lvl="1" algn="ctr" rtl="0">
              <a:spcBef>
                <a:spcPts val="0"/>
              </a:spcBef>
              <a:spcAft>
                <a:spcPts val="0"/>
              </a:spcAft>
              <a:buSzPts val="2100"/>
              <a:buFont typeface="Montserrat"/>
              <a:buNone/>
              <a:defRPr sz="2100" b="1">
                <a:latin typeface="Montserrat"/>
                <a:ea typeface="Montserrat"/>
                <a:cs typeface="Montserrat"/>
                <a:sym typeface="Montserrat"/>
              </a:defRPr>
            </a:lvl2pPr>
            <a:lvl3pPr lvl="2" algn="ctr" rtl="0">
              <a:spcBef>
                <a:spcPts val="0"/>
              </a:spcBef>
              <a:spcAft>
                <a:spcPts val="0"/>
              </a:spcAft>
              <a:buSzPts val="2100"/>
              <a:buFont typeface="Montserrat"/>
              <a:buNone/>
              <a:defRPr sz="2100" b="1">
                <a:latin typeface="Montserrat"/>
                <a:ea typeface="Montserrat"/>
                <a:cs typeface="Montserrat"/>
                <a:sym typeface="Montserrat"/>
              </a:defRPr>
            </a:lvl3pPr>
            <a:lvl4pPr lvl="3" algn="ctr" rtl="0">
              <a:spcBef>
                <a:spcPts val="0"/>
              </a:spcBef>
              <a:spcAft>
                <a:spcPts val="0"/>
              </a:spcAft>
              <a:buSzPts val="2100"/>
              <a:buFont typeface="Montserrat"/>
              <a:buNone/>
              <a:defRPr sz="2100" b="1">
                <a:latin typeface="Montserrat"/>
                <a:ea typeface="Montserrat"/>
                <a:cs typeface="Montserrat"/>
                <a:sym typeface="Montserrat"/>
              </a:defRPr>
            </a:lvl4pPr>
            <a:lvl5pPr lvl="4" algn="ctr" rtl="0">
              <a:spcBef>
                <a:spcPts val="0"/>
              </a:spcBef>
              <a:spcAft>
                <a:spcPts val="0"/>
              </a:spcAft>
              <a:buSzPts val="2100"/>
              <a:buFont typeface="Montserrat"/>
              <a:buNone/>
              <a:defRPr sz="2100" b="1">
                <a:latin typeface="Montserrat"/>
                <a:ea typeface="Montserrat"/>
                <a:cs typeface="Montserrat"/>
                <a:sym typeface="Montserrat"/>
              </a:defRPr>
            </a:lvl5pPr>
            <a:lvl6pPr lvl="5" algn="ctr" rtl="0">
              <a:spcBef>
                <a:spcPts val="0"/>
              </a:spcBef>
              <a:spcAft>
                <a:spcPts val="0"/>
              </a:spcAft>
              <a:buSzPts val="2100"/>
              <a:buFont typeface="Montserrat"/>
              <a:buNone/>
              <a:defRPr sz="2100" b="1">
                <a:latin typeface="Montserrat"/>
                <a:ea typeface="Montserrat"/>
                <a:cs typeface="Montserrat"/>
                <a:sym typeface="Montserrat"/>
              </a:defRPr>
            </a:lvl6pPr>
            <a:lvl7pPr lvl="6" algn="ctr" rtl="0">
              <a:spcBef>
                <a:spcPts val="0"/>
              </a:spcBef>
              <a:spcAft>
                <a:spcPts val="0"/>
              </a:spcAft>
              <a:buSzPts val="2100"/>
              <a:buFont typeface="Montserrat"/>
              <a:buNone/>
              <a:defRPr sz="2100" b="1">
                <a:latin typeface="Montserrat"/>
                <a:ea typeface="Montserrat"/>
                <a:cs typeface="Montserrat"/>
                <a:sym typeface="Montserrat"/>
              </a:defRPr>
            </a:lvl7pPr>
            <a:lvl8pPr lvl="7" algn="ctr" rtl="0">
              <a:spcBef>
                <a:spcPts val="0"/>
              </a:spcBef>
              <a:spcAft>
                <a:spcPts val="0"/>
              </a:spcAft>
              <a:buSzPts val="2100"/>
              <a:buFont typeface="Montserrat"/>
              <a:buNone/>
              <a:defRPr sz="2100" b="1">
                <a:latin typeface="Montserrat"/>
                <a:ea typeface="Montserrat"/>
                <a:cs typeface="Montserrat"/>
                <a:sym typeface="Montserrat"/>
              </a:defRPr>
            </a:lvl8pPr>
            <a:lvl9pPr lvl="8" algn="ctr"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284683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252"/>
        <p:cNvGrpSpPr/>
        <p:nvPr/>
      </p:nvGrpSpPr>
      <p:grpSpPr>
        <a:xfrm>
          <a:off x="0" y="0"/>
          <a:ext cx="0" cy="0"/>
          <a:chOff x="0" y="0"/>
          <a:chExt cx="0" cy="0"/>
        </a:xfrm>
      </p:grpSpPr>
      <p:sp>
        <p:nvSpPr>
          <p:cNvPr id="253" name="Google Shape;253;p43"/>
          <p:cNvSpPr txBox="1">
            <a:spLocks noGrp="1"/>
          </p:cNvSpPr>
          <p:nvPr>
            <p:ph type="subTitle" idx="1"/>
          </p:nvPr>
        </p:nvSpPr>
        <p:spPr>
          <a:xfrm>
            <a:off x="3581207" y="1678400"/>
            <a:ext cx="1981500" cy="40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254" name="Google Shape;254;p43"/>
          <p:cNvSpPr txBox="1">
            <a:spLocks noGrp="1"/>
          </p:cNvSpPr>
          <p:nvPr>
            <p:ph type="subTitle" idx="2"/>
          </p:nvPr>
        </p:nvSpPr>
        <p:spPr>
          <a:xfrm>
            <a:off x="6060025" y="1589600"/>
            <a:ext cx="2370600" cy="58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0"/>
              </a:spcBef>
              <a:spcAft>
                <a:spcPts val="0"/>
              </a:spcAft>
              <a:buSzPts val="1400"/>
              <a:buFont typeface="Montserrat"/>
              <a:buNone/>
              <a:defRPr>
                <a:latin typeface="Montserrat"/>
                <a:ea typeface="Montserrat"/>
                <a:cs typeface="Montserrat"/>
                <a:sym typeface="Montserrat"/>
              </a:defRPr>
            </a:lvl3pPr>
            <a:lvl4pPr lvl="3" rtl="0">
              <a:spcBef>
                <a:spcPts val="0"/>
              </a:spcBef>
              <a:spcAft>
                <a:spcPts val="0"/>
              </a:spcAft>
              <a:buSzPts val="1400"/>
              <a:buFont typeface="Montserrat"/>
              <a:buNone/>
              <a:defRPr>
                <a:latin typeface="Montserrat"/>
                <a:ea typeface="Montserrat"/>
                <a:cs typeface="Montserrat"/>
                <a:sym typeface="Montserrat"/>
              </a:defRPr>
            </a:lvl4pPr>
            <a:lvl5pPr lvl="4" rtl="0">
              <a:spcBef>
                <a:spcPts val="0"/>
              </a:spcBef>
              <a:spcAft>
                <a:spcPts val="0"/>
              </a:spcAft>
              <a:buSzPts val="1400"/>
              <a:buFont typeface="Montserrat"/>
              <a:buNone/>
              <a:defRPr>
                <a:latin typeface="Montserrat"/>
                <a:ea typeface="Montserrat"/>
                <a:cs typeface="Montserrat"/>
                <a:sym typeface="Montserrat"/>
              </a:defRPr>
            </a:lvl5pPr>
            <a:lvl6pPr lvl="5" rtl="0">
              <a:spcBef>
                <a:spcPts val="0"/>
              </a:spcBef>
              <a:spcAft>
                <a:spcPts val="0"/>
              </a:spcAft>
              <a:buSzPts val="1400"/>
              <a:buFont typeface="Montserrat"/>
              <a:buNone/>
              <a:defRPr>
                <a:latin typeface="Montserrat"/>
                <a:ea typeface="Montserrat"/>
                <a:cs typeface="Montserrat"/>
                <a:sym typeface="Montserrat"/>
              </a:defRPr>
            </a:lvl6pPr>
            <a:lvl7pPr lvl="6" rtl="0">
              <a:spcBef>
                <a:spcPts val="0"/>
              </a:spcBef>
              <a:spcAft>
                <a:spcPts val="0"/>
              </a:spcAft>
              <a:buSzPts val="1400"/>
              <a:buFont typeface="Montserrat"/>
              <a:buNone/>
              <a:defRPr>
                <a:latin typeface="Montserrat"/>
                <a:ea typeface="Montserrat"/>
                <a:cs typeface="Montserrat"/>
                <a:sym typeface="Montserrat"/>
              </a:defRPr>
            </a:lvl7pPr>
            <a:lvl8pPr lvl="7" rtl="0">
              <a:spcBef>
                <a:spcPts val="0"/>
              </a:spcBef>
              <a:spcAft>
                <a:spcPts val="0"/>
              </a:spcAft>
              <a:buSzPts val="1400"/>
              <a:buFont typeface="Montserrat"/>
              <a:buNone/>
              <a:defRPr>
                <a:latin typeface="Montserrat"/>
                <a:ea typeface="Montserrat"/>
                <a:cs typeface="Montserrat"/>
                <a:sym typeface="Montserrat"/>
              </a:defRPr>
            </a:lvl8pPr>
            <a:lvl9pPr lvl="8"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255" name="Google Shape;255;p43"/>
          <p:cNvSpPr txBox="1">
            <a:spLocks noGrp="1"/>
          </p:cNvSpPr>
          <p:nvPr>
            <p:ph type="subTitle" idx="3"/>
          </p:nvPr>
        </p:nvSpPr>
        <p:spPr>
          <a:xfrm>
            <a:off x="3581207" y="2163725"/>
            <a:ext cx="1981500" cy="40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256" name="Google Shape;256;p43"/>
          <p:cNvSpPr txBox="1">
            <a:spLocks noGrp="1"/>
          </p:cNvSpPr>
          <p:nvPr>
            <p:ph type="subTitle" idx="4"/>
          </p:nvPr>
        </p:nvSpPr>
        <p:spPr>
          <a:xfrm>
            <a:off x="713375" y="2074925"/>
            <a:ext cx="2370600" cy="58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400">
                <a:latin typeface="Montserrat"/>
                <a:ea typeface="Montserrat"/>
                <a:cs typeface="Montserrat"/>
                <a:sym typeface="Montserrat"/>
              </a:defRPr>
            </a:lvl1pPr>
            <a:lvl2pPr lvl="1" algn="r" rtl="0">
              <a:spcBef>
                <a:spcPts val="0"/>
              </a:spcBef>
              <a:spcAft>
                <a:spcPts val="0"/>
              </a:spcAft>
              <a:buSzPts val="1400"/>
              <a:buFont typeface="Montserrat"/>
              <a:buNone/>
              <a:defRPr>
                <a:latin typeface="Montserrat"/>
                <a:ea typeface="Montserrat"/>
                <a:cs typeface="Montserrat"/>
                <a:sym typeface="Montserrat"/>
              </a:defRPr>
            </a:lvl2pPr>
            <a:lvl3pPr lvl="2" algn="r" rtl="0">
              <a:spcBef>
                <a:spcPts val="0"/>
              </a:spcBef>
              <a:spcAft>
                <a:spcPts val="0"/>
              </a:spcAft>
              <a:buSzPts val="1400"/>
              <a:buFont typeface="Montserrat"/>
              <a:buNone/>
              <a:defRPr>
                <a:latin typeface="Montserrat"/>
                <a:ea typeface="Montserrat"/>
                <a:cs typeface="Montserrat"/>
                <a:sym typeface="Montserrat"/>
              </a:defRPr>
            </a:lvl3pPr>
            <a:lvl4pPr lvl="3" algn="r" rtl="0">
              <a:spcBef>
                <a:spcPts val="0"/>
              </a:spcBef>
              <a:spcAft>
                <a:spcPts val="0"/>
              </a:spcAft>
              <a:buSzPts val="1400"/>
              <a:buFont typeface="Montserrat"/>
              <a:buNone/>
              <a:defRPr>
                <a:latin typeface="Montserrat"/>
                <a:ea typeface="Montserrat"/>
                <a:cs typeface="Montserrat"/>
                <a:sym typeface="Montserrat"/>
              </a:defRPr>
            </a:lvl4pPr>
            <a:lvl5pPr lvl="4" algn="r" rtl="0">
              <a:spcBef>
                <a:spcPts val="0"/>
              </a:spcBef>
              <a:spcAft>
                <a:spcPts val="0"/>
              </a:spcAft>
              <a:buSzPts val="1400"/>
              <a:buFont typeface="Montserrat"/>
              <a:buNone/>
              <a:defRPr>
                <a:latin typeface="Montserrat"/>
                <a:ea typeface="Montserrat"/>
                <a:cs typeface="Montserrat"/>
                <a:sym typeface="Montserrat"/>
              </a:defRPr>
            </a:lvl5pPr>
            <a:lvl6pPr lvl="5" algn="r" rtl="0">
              <a:spcBef>
                <a:spcPts val="0"/>
              </a:spcBef>
              <a:spcAft>
                <a:spcPts val="0"/>
              </a:spcAft>
              <a:buSzPts val="1400"/>
              <a:buFont typeface="Montserrat"/>
              <a:buNone/>
              <a:defRPr>
                <a:latin typeface="Montserrat"/>
                <a:ea typeface="Montserrat"/>
                <a:cs typeface="Montserrat"/>
                <a:sym typeface="Montserrat"/>
              </a:defRPr>
            </a:lvl6pPr>
            <a:lvl7pPr lvl="6" algn="r" rtl="0">
              <a:spcBef>
                <a:spcPts val="0"/>
              </a:spcBef>
              <a:spcAft>
                <a:spcPts val="0"/>
              </a:spcAft>
              <a:buSzPts val="1400"/>
              <a:buFont typeface="Montserrat"/>
              <a:buNone/>
              <a:defRPr>
                <a:latin typeface="Montserrat"/>
                <a:ea typeface="Montserrat"/>
                <a:cs typeface="Montserrat"/>
                <a:sym typeface="Montserrat"/>
              </a:defRPr>
            </a:lvl7pPr>
            <a:lvl8pPr lvl="7" algn="r" rtl="0">
              <a:spcBef>
                <a:spcPts val="0"/>
              </a:spcBef>
              <a:spcAft>
                <a:spcPts val="0"/>
              </a:spcAft>
              <a:buSzPts val="1400"/>
              <a:buFont typeface="Montserrat"/>
              <a:buNone/>
              <a:defRPr>
                <a:latin typeface="Montserrat"/>
                <a:ea typeface="Montserrat"/>
                <a:cs typeface="Montserrat"/>
                <a:sym typeface="Montserrat"/>
              </a:defRPr>
            </a:lvl8pPr>
            <a:lvl9pPr lvl="8" algn="r"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257" name="Google Shape;257;p43"/>
          <p:cNvSpPr txBox="1">
            <a:spLocks noGrp="1"/>
          </p:cNvSpPr>
          <p:nvPr>
            <p:ph type="subTitle" idx="5"/>
          </p:nvPr>
        </p:nvSpPr>
        <p:spPr>
          <a:xfrm>
            <a:off x="3581207" y="2649050"/>
            <a:ext cx="1981500" cy="40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258" name="Google Shape;258;p43"/>
          <p:cNvSpPr txBox="1">
            <a:spLocks noGrp="1"/>
          </p:cNvSpPr>
          <p:nvPr>
            <p:ph type="subTitle" idx="6"/>
          </p:nvPr>
        </p:nvSpPr>
        <p:spPr>
          <a:xfrm>
            <a:off x="6060025" y="2560250"/>
            <a:ext cx="2370600" cy="58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0"/>
              </a:spcBef>
              <a:spcAft>
                <a:spcPts val="0"/>
              </a:spcAft>
              <a:buSzPts val="1400"/>
              <a:buFont typeface="Montserrat"/>
              <a:buNone/>
              <a:defRPr>
                <a:latin typeface="Montserrat"/>
                <a:ea typeface="Montserrat"/>
                <a:cs typeface="Montserrat"/>
                <a:sym typeface="Montserrat"/>
              </a:defRPr>
            </a:lvl3pPr>
            <a:lvl4pPr lvl="3" rtl="0">
              <a:spcBef>
                <a:spcPts val="0"/>
              </a:spcBef>
              <a:spcAft>
                <a:spcPts val="0"/>
              </a:spcAft>
              <a:buSzPts val="1400"/>
              <a:buFont typeface="Montserrat"/>
              <a:buNone/>
              <a:defRPr>
                <a:latin typeface="Montserrat"/>
                <a:ea typeface="Montserrat"/>
                <a:cs typeface="Montserrat"/>
                <a:sym typeface="Montserrat"/>
              </a:defRPr>
            </a:lvl4pPr>
            <a:lvl5pPr lvl="4" rtl="0">
              <a:spcBef>
                <a:spcPts val="0"/>
              </a:spcBef>
              <a:spcAft>
                <a:spcPts val="0"/>
              </a:spcAft>
              <a:buSzPts val="1400"/>
              <a:buFont typeface="Montserrat"/>
              <a:buNone/>
              <a:defRPr>
                <a:latin typeface="Montserrat"/>
                <a:ea typeface="Montserrat"/>
                <a:cs typeface="Montserrat"/>
                <a:sym typeface="Montserrat"/>
              </a:defRPr>
            </a:lvl5pPr>
            <a:lvl6pPr lvl="5" rtl="0">
              <a:spcBef>
                <a:spcPts val="0"/>
              </a:spcBef>
              <a:spcAft>
                <a:spcPts val="0"/>
              </a:spcAft>
              <a:buSzPts val="1400"/>
              <a:buFont typeface="Montserrat"/>
              <a:buNone/>
              <a:defRPr>
                <a:latin typeface="Montserrat"/>
                <a:ea typeface="Montserrat"/>
                <a:cs typeface="Montserrat"/>
                <a:sym typeface="Montserrat"/>
              </a:defRPr>
            </a:lvl6pPr>
            <a:lvl7pPr lvl="6" rtl="0">
              <a:spcBef>
                <a:spcPts val="0"/>
              </a:spcBef>
              <a:spcAft>
                <a:spcPts val="0"/>
              </a:spcAft>
              <a:buSzPts val="1400"/>
              <a:buFont typeface="Montserrat"/>
              <a:buNone/>
              <a:defRPr>
                <a:latin typeface="Montserrat"/>
                <a:ea typeface="Montserrat"/>
                <a:cs typeface="Montserrat"/>
                <a:sym typeface="Montserrat"/>
              </a:defRPr>
            </a:lvl7pPr>
            <a:lvl8pPr lvl="7" rtl="0">
              <a:spcBef>
                <a:spcPts val="0"/>
              </a:spcBef>
              <a:spcAft>
                <a:spcPts val="0"/>
              </a:spcAft>
              <a:buSzPts val="1400"/>
              <a:buFont typeface="Montserrat"/>
              <a:buNone/>
              <a:defRPr>
                <a:latin typeface="Montserrat"/>
                <a:ea typeface="Montserrat"/>
                <a:cs typeface="Montserrat"/>
                <a:sym typeface="Montserrat"/>
              </a:defRPr>
            </a:lvl8pPr>
            <a:lvl9pPr lvl="8"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259" name="Google Shape;259;p43"/>
          <p:cNvSpPr txBox="1">
            <a:spLocks noGrp="1"/>
          </p:cNvSpPr>
          <p:nvPr>
            <p:ph type="subTitle" idx="7"/>
          </p:nvPr>
        </p:nvSpPr>
        <p:spPr>
          <a:xfrm>
            <a:off x="3581207" y="3134375"/>
            <a:ext cx="1981500" cy="40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260" name="Google Shape;260;p43"/>
          <p:cNvSpPr txBox="1">
            <a:spLocks noGrp="1"/>
          </p:cNvSpPr>
          <p:nvPr>
            <p:ph type="subTitle" idx="8"/>
          </p:nvPr>
        </p:nvSpPr>
        <p:spPr>
          <a:xfrm>
            <a:off x="713375" y="3045575"/>
            <a:ext cx="2370600" cy="58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400">
                <a:latin typeface="Montserrat"/>
                <a:ea typeface="Montserrat"/>
                <a:cs typeface="Montserrat"/>
                <a:sym typeface="Montserrat"/>
              </a:defRPr>
            </a:lvl1pPr>
            <a:lvl2pPr lvl="1" algn="r" rtl="0">
              <a:spcBef>
                <a:spcPts val="0"/>
              </a:spcBef>
              <a:spcAft>
                <a:spcPts val="0"/>
              </a:spcAft>
              <a:buSzPts val="1400"/>
              <a:buFont typeface="Montserrat"/>
              <a:buNone/>
              <a:defRPr>
                <a:latin typeface="Montserrat"/>
                <a:ea typeface="Montserrat"/>
                <a:cs typeface="Montserrat"/>
                <a:sym typeface="Montserrat"/>
              </a:defRPr>
            </a:lvl2pPr>
            <a:lvl3pPr lvl="2" algn="r" rtl="0">
              <a:spcBef>
                <a:spcPts val="0"/>
              </a:spcBef>
              <a:spcAft>
                <a:spcPts val="0"/>
              </a:spcAft>
              <a:buSzPts val="1400"/>
              <a:buFont typeface="Montserrat"/>
              <a:buNone/>
              <a:defRPr>
                <a:latin typeface="Montserrat"/>
                <a:ea typeface="Montserrat"/>
                <a:cs typeface="Montserrat"/>
                <a:sym typeface="Montserrat"/>
              </a:defRPr>
            </a:lvl3pPr>
            <a:lvl4pPr lvl="3" algn="r" rtl="0">
              <a:spcBef>
                <a:spcPts val="0"/>
              </a:spcBef>
              <a:spcAft>
                <a:spcPts val="0"/>
              </a:spcAft>
              <a:buSzPts val="1400"/>
              <a:buFont typeface="Montserrat"/>
              <a:buNone/>
              <a:defRPr>
                <a:latin typeface="Montserrat"/>
                <a:ea typeface="Montserrat"/>
                <a:cs typeface="Montserrat"/>
                <a:sym typeface="Montserrat"/>
              </a:defRPr>
            </a:lvl4pPr>
            <a:lvl5pPr lvl="4" algn="r" rtl="0">
              <a:spcBef>
                <a:spcPts val="0"/>
              </a:spcBef>
              <a:spcAft>
                <a:spcPts val="0"/>
              </a:spcAft>
              <a:buSzPts val="1400"/>
              <a:buFont typeface="Montserrat"/>
              <a:buNone/>
              <a:defRPr>
                <a:latin typeface="Montserrat"/>
                <a:ea typeface="Montserrat"/>
                <a:cs typeface="Montserrat"/>
                <a:sym typeface="Montserrat"/>
              </a:defRPr>
            </a:lvl5pPr>
            <a:lvl6pPr lvl="5" algn="r" rtl="0">
              <a:spcBef>
                <a:spcPts val="0"/>
              </a:spcBef>
              <a:spcAft>
                <a:spcPts val="0"/>
              </a:spcAft>
              <a:buSzPts val="1400"/>
              <a:buFont typeface="Montserrat"/>
              <a:buNone/>
              <a:defRPr>
                <a:latin typeface="Montserrat"/>
                <a:ea typeface="Montserrat"/>
                <a:cs typeface="Montserrat"/>
                <a:sym typeface="Montserrat"/>
              </a:defRPr>
            </a:lvl6pPr>
            <a:lvl7pPr lvl="6" algn="r" rtl="0">
              <a:spcBef>
                <a:spcPts val="0"/>
              </a:spcBef>
              <a:spcAft>
                <a:spcPts val="0"/>
              </a:spcAft>
              <a:buSzPts val="1400"/>
              <a:buFont typeface="Montserrat"/>
              <a:buNone/>
              <a:defRPr>
                <a:latin typeface="Montserrat"/>
                <a:ea typeface="Montserrat"/>
                <a:cs typeface="Montserrat"/>
                <a:sym typeface="Montserrat"/>
              </a:defRPr>
            </a:lvl7pPr>
            <a:lvl8pPr lvl="7" algn="r" rtl="0">
              <a:spcBef>
                <a:spcPts val="0"/>
              </a:spcBef>
              <a:spcAft>
                <a:spcPts val="0"/>
              </a:spcAft>
              <a:buSzPts val="1400"/>
              <a:buFont typeface="Montserrat"/>
              <a:buNone/>
              <a:defRPr>
                <a:latin typeface="Montserrat"/>
                <a:ea typeface="Montserrat"/>
                <a:cs typeface="Montserrat"/>
                <a:sym typeface="Montserrat"/>
              </a:defRPr>
            </a:lvl8pPr>
            <a:lvl9pPr lvl="8" algn="r"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261" name="Google Shape;261;p43"/>
          <p:cNvSpPr txBox="1">
            <a:spLocks noGrp="1"/>
          </p:cNvSpPr>
          <p:nvPr>
            <p:ph type="subTitle" idx="9"/>
          </p:nvPr>
        </p:nvSpPr>
        <p:spPr>
          <a:xfrm>
            <a:off x="3581207" y="3619700"/>
            <a:ext cx="1981500" cy="40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262" name="Google Shape;262;p43"/>
          <p:cNvSpPr txBox="1">
            <a:spLocks noGrp="1"/>
          </p:cNvSpPr>
          <p:nvPr>
            <p:ph type="subTitle" idx="13"/>
          </p:nvPr>
        </p:nvSpPr>
        <p:spPr>
          <a:xfrm>
            <a:off x="6060025" y="3530900"/>
            <a:ext cx="2370600" cy="58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0"/>
              </a:spcBef>
              <a:spcAft>
                <a:spcPts val="0"/>
              </a:spcAft>
              <a:buSzPts val="1400"/>
              <a:buFont typeface="Montserrat"/>
              <a:buNone/>
              <a:defRPr>
                <a:latin typeface="Montserrat"/>
                <a:ea typeface="Montserrat"/>
                <a:cs typeface="Montserrat"/>
                <a:sym typeface="Montserrat"/>
              </a:defRPr>
            </a:lvl3pPr>
            <a:lvl4pPr lvl="3" rtl="0">
              <a:spcBef>
                <a:spcPts val="0"/>
              </a:spcBef>
              <a:spcAft>
                <a:spcPts val="0"/>
              </a:spcAft>
              <a:buSzPts val="1400"/>
              <a:buFont typeface="Montserrat"/>
              <a:buNone/>
              <a:defRPr>
                <a:latin typeface="Montserrat"/>
                <a:ea typeface="Montserrat"/>
                <a:cs typeface="Montserrat"/>
                <a:sym typeface="Montserrat"/>
              </a:defRPr>
            </a:lvl4pPr>
            <a:lvl5pPr lvl="4" rtl="0">
              <a:spcBef>
                <a:spcPts val="0"/>
              </a:spcBef>
              <a:spcAft>
                <a:spcPts val="0"/>
              </a:spcAft>
              <a:buSzPts val="1400"/>
              <a:buFont typeface="Montserrat"/>
              <a:buNone/>
              <a:defRPr>
                <a:latin typeface="Montserrat"/>
                <a:ea typeface="Montserrat"/>
                <a:cs typeface="Montserrat"/>
                <a:sym typeface="Montserrat"/>
              </a:defRPr>
            </a:lvl5pPr>
            <a:lvl6pPr lvl="5" rtl="0">
              <a:spcBef>
                <a:spcPts val="0"/>
              </a:spcBef>
              <a:spcAft>
                <a:spcPts val="0"/>
              </a:spcAft>
              <a:buSzPts val="1400"/>
              <a:buFont typeface="Montserrat"/>
              <a:buNone/>
              <a:defRPr>
                <a:latin typeface="Montserrat"/>
                <a:ea typeface="Montserrat"/>
                <a:cs typeface="Montserrat"/>
                <a:sym typeface="Montserrat"/>
              </a:defRPr>
            </a:lvl6pPr>
            <a:lvl7pPr lvl="6" rtl="0">
              <a:spcBef>
                <a:spcPts val="0"/>
              </a:spcBef>
              <a:spcAft>
                <a:spcPts val="0"/>
              </a:spcAft>
              <a:buSzPts val="1400"/>
              <a:buFont typeface="Montserrat"/>
              <a:buNone/>
              <a:defRPr>
                <a:latin typeface="Montserrat"/>
                <a:ea typeface="Montserrat"/>
                <a:cs typeface="Montserrat"/>
                <a:sym typeface="Montserrat"/>
              </a:defRPr>
            </a:lvl7pPr>
            <a:lvl8pPr lvl="7" rtl="0">
              <a:spcBef>
                <a:spcPts val="0"/>
              </a:spcBef>
              <a:spcAft>
                <a:spcPts val="0"/>
              </a:spcAft>
              <a:buSzPts val="1400"/>
              <a:buFont typeface="Montserrat"/>
              <a:buNone/>
              <a:defRPr>
                <a:latin typeface="Montserrat"/>
                <a:ea typeface="Montserrat"/>
                <a:cs typeface="Montserrat"/>
                <a:sym typeface="Montserrat"/>
              </a:defRPr>
            </a:lvl8pPr>
            <a:lvl9pPr lvl="8"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263" name="Google Shape;263;p43"/>
          <p:cNvSpPr txBox="1">
            <a:spLocks noGrp="1"/>
          </p:cNvSpPr>
          <p:nvPr>
            <p:ph type="subTitle" idx="14"/>
          </p:nvPr>
        </p:nvSpPr>
        <p:spPr>
          <a:xfrm>
            <a:off x="3581188" y="4105025"/>
            <a:ext cx="1981500" cy="40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Montserrat"/>
              <a:buNone/>
              <a:defRPr sz="1800">
                <a:solidFill>
                  <a:schemeClr val="dk2"/>
                </a:solidFill>
                <a:latin typeface="Montserrat"/>
                <a:ea typeface="Montserrat"/>
                <a:cs typeface="Montserrat"/>
                <a:sym typeface="Montserrat"/>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264" name="Google Shape;264;p43"/>
          <p:cNvSpPr txBox="1">
            <a:spLocks noGrp="1"/>
          </p:cNvSpPr>
          <p:nvPr>
            <p:ph type="subTitle" idx="15"/>
          </p:nvPr>
        </p:nvSpPr>
        <p:spPr>
          <a:xfrm>
            <a:off x="713375" y="4016225"/>
            <a:ext cx="2370600" cy="58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400">
                <a:latin typeface="Montserrat"/>
                <a:ea typeface="Montserrat"/>
                <a:cs typeface="Montserrat"/>
                <a:sym typeface="Montserrat"/>
              </a:defRPr>
            </a:lvl1pPr>
            <a:lvl2pPr lvl="1" algn="r" rtl="0">
              <a:spcBef>
                <a:spcPts val="0"/>
              </a:spcBef>
              <a:spcAft>
                <a:spcPts val="0"/>
              </a:spcAft>
              <a:buSzPts val="1400"/>
              <a:buFont typeface="Montserrat"/>
              <a:buNone/>
              <a:defRPr>
                <a:latin typeface="Montserrat"/>
                <a:ea typeface="Montserrat"/>
                <a:cs typeface="Montserrat"/>
                <a:sym typeface="Montserrat"/>
              </a:defRPr>
            </a:lvl2pPr>
            <a:lvl3pPr lvl="2" algn="r" rtl="0">
              <a:spcBef>
                <a:spcPts val="0"/>
              </a:spcBef>
              <a:spcAft>
                <a:spcPts val="0"/>
              </a:spcAft>
              <a:buSzPts val="1400"/>
              <a:buFont typeface="Montserrat"/>
              <a:buNone/>
              <a:defRPr>
                <a:latin typeface="Montserrat"/>
                <a:ea typeface="Montserrat"/>
                <a:cs typeface="Montserrat"/>
                <a:sym typeface="Montserrat"/>
              </a:defRPr>
            </a:lvl3pPr>
            <a:lvl4pPr lvl="3" algn="r" rtl="0">
              <a:spcBef>
                <a:spcPts val="0"/>
              </a:spcBef>
              <a:spcAft>
                <a:spcPts val="0"/>
              </a:spcAft>
              <a:buSzPts val="1400"/>
              <a:buFont typeface="Montserrat"/>
              <a:buNone/>
              <a:defRPr>
                <a:latin typeface="Montserrat"/>
                <a:ea typeface="Montserrat"/>
                <a:cs typeface="Montserrat"/>
                <a:sym typeface="Montserrat"/>
              </a:defRPr>
            </a:lvl4pPr>
            <a:lvl5pPr lvl="4" algn="r" rtl="0">
              <a:spcBef>
                <a:spcPts val="0"/>
              </a:spcBef>
              <a:spcAft>
                <a:spcPts val="0"/>
              </a:spcAft>
              <a:buSzPts val="1400"/>
              <a:buFont typeface="Montserrat"/>
              <a:buNone/>
              <a:defRPr>
                <a:latin typeface="Montserrat"/>
                <a:ea typeface="Montserrat"/>
                <a:cs typeface="Montserrat"/>
                <a:sym typeface="Montserrat"/>
              </a:defRPr>
            </a:lvl5pPr>
            <a:lvl6pPr lvl="5" algn="r" rtl="0">
              <a:spcBef>
                <a:spcPts val="0"/>
              </a:spcBef>
              <a:spcAft>
                <a:spcPts val="0"/>
              </a:spcAft>
              <a:buSzPts val="1400"/>
              <a:buFont typeface="Montserrat"/>
              <a:buNone/>
              <a:defRPr>
                <a:latin typeface="Montserrat"/>
                <a:ea typeface="Montserrat"/>
                <a:cs typeface="Montserrat"/>
                <a:sym typeface="Montserrat"/>
              </a:defRPr>
            </a:lvl6pPr>
            <a:lvl7pPr lvl="6" algn="r" rtl="0">
              <a:spcBef>
                <a:spcPts val="0"/>
              </a:spcBef>
              <a:spcAft>
                <a:spcPts val="0"/>
              </a:spcAft>
              <a:buSzPts val="1400"/>
              <a:buFont typeface="Montserrat"/>
              <a:buNone/>
              <a:defRPr>
                <a:latin typeface="Montserrat"/>
                <a:ea typeface="Montserrat"/>
                <a:cs typeface="Montserrat"/>
                <a:sym typeface="Montserrat"/>
              </a:defRPr>
            </a:lvl7pPr>
            <a:lvl8pPr lvl="7" algn="r" rtl="0">
              <a:spcBef>
                <a:spcPts val="0"/>
              </a:spcBef>
              <a:spcAft>
                <a:spcPts val="0"/>
              </a:spcAft>
              <a:buSzPts val="1400"/>
              <a:buFont typeface="Montserrat"/>
              <a:buNone/>
              <a:defRPr>
                <a:latin typeface="Montserrat"/>
                <a:ea typeface="Montserrat"/>
                <a:cs typeface="Montserrat"/>
                <a:sym typeface="Montserrat"/>
              </a:defRPr>
            </a:lvl8pPr>
            <a:lvl9pPr lvl="8" algn="r"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265" name="Google Shape;265;p43"/>
          <p:cNvSpPr txBox="1">
            <a:spLocks noGrp="1"/>
          </p:cNvSpPr>
          <p:nvPr>
            <p:ph type="title"/>
          </p:nvPr>
        </p:nvSpPr>
        <p:spPr>
          <a:xfrm>
            <a:off x="713225" y="868675"/>
            <a:ext cx="7717500" cy="5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Montserrat"/>
              <a:buNone/>
              <a:defRPr sz="2500" b="1"/>
            </a:lvl1pPr>
            <a:lvl2pPr lvl="1" algn="ctr" rtl="0">
              <a:spcBef>
                <a:spcPts val="0"/>
              </a:spcBef>
              <a:spcAft>
                <a:spcPts val="0"/>
              </a:spcAft>
              <a:buSzPts val="2100"/>
              <a:buFont typeface="Montserrat"/>
              <a:buNone/>
              <a:defRPr sz="2100" b="1">
                <a:latin typeface="Montserrat"/>
                <a:ea typeface="Montserrat"/>
                <a:cs typeface="Montserrat"/>
                <a:sym typeface="Montserrat"/>
              </a:defRPr>
            </a:lvl2pPr>
            <a:lvl3pPr lvl="2" algn="ctr" rtl="0">
              <a:spcBef>
                <a:spcPts val="0"/>
              </a:spcBef>
              <a:spcAft>
                <a:spcPts val="0"/>
              </a:spcAft>
              <a:buSzPts val="2100"/>
              <a:buFont typeface="Montserrat"/>
              <a:buNone/>
              <a:defRPr sz="2100" b="1">
                <a:latin typeface="Montserrat"/>
                <a:ea typeface="Montserrat"/>
                <a:cs typeface="Montserrat"/>
                <a:sym typeface="Montserrat"/>
              </a:defRPr>
            </a:lvl3pPr>
            <a:lvl4pPr lvl="3" algn="ctr" rtl="0">
              <a:spcBef>
                <a:spcPts val="0"/>
              </a:spcBef>
              <a:spcAft>
                <a:spcPts val="0"/>
              </a:spcAft>
              <a:buSzPts val="2100"/>
              <a:buFont typeface="Montserrat"/>
              <a:buNone/>
              <a:defRPr sz="2100" b="1">
                <a:latin typeface="Montserrat"/>
                <a:ea typeface="Montserrat"/>
                <a:cs typeface="Montserrat"/>
                <a:sym typeface="Montserrat"/>
              </a:defRPr>
            </a:lvl4pPr>
            <a:lvl5pPr lvl="4" algn="ctr" rtl="0">
              <a:spcBef>
                <a:spcPts val="0"/>
              </a:spcBef>
              <a:spcAft>
                <a:spcPts val="0"/>
              </a:spcAft>
              <a:buSzPts val="2100"/>
              <a:buFont typeface="Montserrat"/>
              <a:buNone/>
              <a:defRPr sz="2100" b="1">
                <a:latin typeface="Montserrat"/>
                <a:ea typeface="Montserrat"/>
                <a:cs typeface="Montserrat"/>
                <a:sym typeface="Montserrat"/>
              </a:defRPr>
            </a:lvl5pPr>
            <a:lvl6pPr lvl="5" algn="ctr" rtl="0">
              <a:spcBef>
                <a:spcPts val="0"/>
              </a:spcBef>
              <a:spcAft>
                <a:spcPts val="0"/>
              </a:spcAft>
              <a:buSzPts val="2100"/>
              <a:buFont typeface="Montserrat"/>
              <a:buNone/>
              <a:defRPr sz="2100" b="1">
                <a:latin typeface="Montserrat"/>
                <a:ea typeface="Montserrat"/>
                <a:cs typeface="Montserrat"/>
                <a:sym typeface="Montserrat"/>
              </a:defRPr>
            </a:lvl6pPr>
            <a:lvl7pPr lvl="6" algn="ctr" rtl="0">
              <a:spcBef>
                <a:spcPts val="0"/>
              </a:spcBef>
              <a:spcAft>
                <a:spcPts val="0"/>
              </a:spcAft>
              <a:buSzPts val="2100"/>
              <a:buFont typeface="Montserrat"/>
              <a:buNone/>
              <a:defRPr sz="2100" b="1">
                <a:latin typeface="Montserrat"/>
                <a:ea typeface="Montserrat"/>
                <a:cs typeface="Montserrat"/>
                <a:sym typeface="Montserrat"/>
              </a:defRPr>
            </a:lvl7pPr>
            <a:lvl8pPr lvl="7" algn="ctr" rtl="0">
              <a:spcBef>
                <a:spcPts val="0"/>
              </a:spcBef>
              <a:spcAft>
                <a:spcPts val="0"/>
              </a:spcAft>
              <a:buSzPts val="2100"/>
              <a:buFont typeface="Montserrat"/>
              <a:buNone/>
              <a:defRPr sz="2100" b="1">
                <a:latin typeface="Montserrat"/>
                <a:ea typeface="Montserrat"/>
                <a:cs typeface="Montserrat"/>
                <a:sym typeface="Montserrat"/>
              </a:defRPr>
            </a:lvl8pPr>
            <a:lvl9pPr lvl="8" algn="ctr"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
        <p:nvSpPr>
          <p:cNvPr id="266" name="Google Shape;266;p43"/>
          <p:cNvSpPr/>
          <p:nvPr/>
        </p:nvSpPr>
        <p:spPr>
          <a:xfrm>
            <a:off x="75" y="0"/>
            <a:ext cx="9144000" cy="571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69853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67"/>
        <p:cNvGrpSpPr/>
        <p:nvPr/>
      </p:nvGrpSpPr>
      <p:grpSpPr>
        <a:xfrm>
          <a:off x="0" y="0"/>
          <a:ext cx="0" cy="0"/>
          <a:chOff x="0" y="0"/>
          <a:chExt cx="0" cy="0"/>
        </a:xfrm>
      </p:grpSpPr>
      <p:sp>
        <p:nvSpPr>
          <p:cNvPr id="268" name="Google Shape;268;p44"/>
          <p:cNvSpPr/>
          <p:nvPr/>
        </p:nvSpPr>
        <p:spPr>
          <a:xfrm>
            <a:off x="2275" y="-6400"/>
            <a:ext cx="32304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4"/>
          <p:cNvSpPr/>
          <p:nvPr/>
        </p:nvSpPr>
        <p:spPr>
          <a:xfrm>
            <a:off x="5896500" y="-6400"/>
            <a:ext cx="32475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4"/>
          <p:cNvSpPr/>
          <p:nvPr/>
        </p:nvSpPr>
        <p:spPr>
          <a:xfrm>
            <a:off x="713225" y="539500"/>
            <a:ext cx="7717500" cy="4059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4"/>
          <p:cNvSpPr txBox="1">
            <a:spLocks noGrp="1"/>
          </p:cNvSpPr>
          <p:nvPr>
            <p:ph type="title" hasCustomPrompt="1"/>
          </p:nvPr>
        </p:nvSpPr>
        <p:spPr>
          <a:xfrm>
            <a:off x="1493150" y="2113225"/>
            <a:ext cx="2964000" cy="146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500"/>
              <a:buFont typeface="Playfair Display"/>
              <a:buNone/>
              <a:defRPr sz="10000">
                <a:latin typeface="Playfair Display"/>
                <a:ea typeface="Playfair Display"/>
                <a:cs typeface="Playfair Display"/>
                <a:sym typeface="Playfair Display"/>
              </a:defRPr>
            </a:lvl1pPr>
            <a:lvl2pPr lvl="1" algn="ctr" rtl="0">
              <a:spcBef>
                <a:spcPts val="0"/>
              </a:spcBef>
              <a:spcAft>
                <a:spcPts val="0"/>
              </a:spcAft>
              <a:buSzPts val="7500"/>
              <a:buFont typeface="Playfair Display"/>
              <a:buNone/>
              <a:defRPr sz="7500">
                <a:latin typeface="Playfair Display"/>
                <a:ea typeface="Playfair Display"/>
                <a:cs typeface="Playfair Display"/>
                <a:sym typeface="Playfair Display"/>
              </a:defRPr>
            </a:lvl2pPr>
            <a:lvl3pPr lvl="2" algn="ctr" rtl="0">
              <a:spcBef>
                <a:spcPts val="0"/>
              </a:spcBef>
              <a:spcAft>
                <a:spcPts val="0"/>
              </a:spcAft>
              <a:buSzPts val="7500"/>
              <a:buFont typeface="Playfair Display"/>
              <a:buNone/>
              <a:defRPr sz="7500">
                <a:latin typeface="Playfair Display"/>
                <a:ea typeface="Playfair Display"/>
                <a:cs typeface="Playfair Display"/>
                <a:sym typeface="Playfair Display"/>
              </a:defRPr>
            </a:lvl3pPr>
            <a:lvl4pPr lvl="3" algn="ctr" rtl="0">
              <a:spcBef>
                <a:spcPts val="0"/>
              </a:spcBef>
              <a:spcAft>
                <a:spcPts val="0"/>
              </a:spcAft>
              <a:buSzPts val="7500"/>
              <a:buFont typeface="Playfair Display"/>
              <a:buNone/>
              <a:defRPr sz="7500">
                <a:latin typeface="Playfair Display"/>
                <a:ea typeface="Playfair Display"/>
                <a:cs typeface="Playfair Display"/>
                <a:sym typeface="Playfair Display"/>
              </a:defRPr>
            </a:lvl4pPr>
            <a:lvl5pPr lvl="4" algn="ctr" rtl="0">
              <a:spcBef>
                <a:spcPts val="0"/>
              </a:spcBef>
              <a:spcAft>
                <a:spcPts val="0"/>
              </a:spcAft>
              <a:buSzPts val="7500"/>
              <a:buFont typeface="Playfair Display"/>
              <a:buNone/>
              <a:defRPr sz="7500">
                <a:latin typeface="Playfair Display"/>
                <a:ea typeface="Playfair Display"/>
                <a:cs typeface="Playfair Display"/>
                <a:sym typeface="Playfair Display"/>
              </a:defRPr>
            </a:lvl5pPr>
            <a:lvl6pPr lvl="5" algn="ctr" rtl="0">
              <a:spcBef>
                <a:spcPts val="0"/>
              </a:spcBef>
              <a:spcAft>
                <a:spcPts val="0"/>
              </a:spcAft>
              <a:buSzPts val="7500"/>
              <a:buFont typeface="Playfair Display"/>
              <a:buNone/>
              <a:defRPr sz="7500">
                <a:latin typeface="Playfair Display"/>
                <a:ea typeface="Playfair Display"/>
                <a:cs typeface="Playfair Display"/>
                <a:sym typeface="Playfair Display"/>
              </a:defRPr>
            </a:lvl6pPr>
            <a:lvl7pPr lvl="6" algn="ctr" rtl="0">
              <a:spcBef>
                <a:spcPts val="0"/>
              </a:spcBef>
              <a:spcAft>
                <a:spcPts val="0"/>
              </a:spcAft>
              <a:buSzPts val="7500"/>
              <a:buFont typeface="Playfair Display"/>
              <a:buNone/>
              <a:defRPr sz="7500">
                <a:latin typeface="Playfair Display"/>
                <a:ea typeface="Playfair Display"/>
                <a:cs typeface="Playfair Display"/>
                <a:sym typeface="Playfair Display"/>
              </a:defRPr>
            </a:lvl7pPr>
            <a:lvl8pPr lvl="7" algn="ctr" rtl="0">
              <a:spcBef>
                <a:spcPts val="0"/>
              </a:spcBef>
              <a:spcAft>
                <a:spcPts val="0"/>
              </a:spcAft>
              <a:buSzPts val="7500"/>
              <a:buFont typeface="Playfair Display"/>
              <a:buNone/>
              <a:defRPr sz="7500">
                <a:latin typeface="Playfair Display"/>
                <a:ea typeface="Playfair Display"/>
                <a:cs typeface="Playfair Display"/>
                <a:sym typeface="Playfair Display"/>
              </a:defRPr>
            </a:lvl8pPr>
            <a:lvl9pPr lvl="8" algn="ctr" rtl="0">
              <a:spcBef>
                <a:spcPts val="0"/>
              </a:spcBef>
              <a:spcAft>
                <a:spcPts val="0"/>
              </a:spcAft>
              <a:buSzPts val="7500"/>
              <a:buFont typeface="Playfair Display"/>
              <a:buNone/>
              <a:defRPr sz="7500">
                <a:latin typeface="Playfair Display"/>
                <a:ea typeface="Playfair Display"/>
                <a:cs typeface="Playfair Display"/>
                <a:sym typeface="Playfair Display"/>
              </a:defRPr>
            </a:lvl9pPr>
          </a:lstStyle>
          <a:p>
            <a:r>
              <a:t>xx%</a:t>
            </a:r>
          </a:p>
        </p:txBody>
      </p:sp>
      <p:sp>
        <p:nvSpPr>
          <p:cNvPr id="272" name="Google Shape;272;p44"/>
          <p:cNvSpPr txBox="1">
            <a:spLocks noGrp="1"/>
          </p:cNvSpPr>
          <p:nvPr>
            <p:ph type="subTitle" idx="1"/>
          </p:nvPr>
        </p:nvSpPr>
        <p:spPr>
          <a:xfrm>
            <a:off x="1493300" y="3521975"/>
            <a:ext cx="2964000" cy="53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3" name="Google Shape;273;p44"/>
          <p:cNvSpPr txBox="1">
            <a:spLocks noGrp="1"/>
          </p:cNvSpPr>
          <p:nvPr>
            <p:ph type="title" idx="2" hasCustomPrompt="1"/>
          </p:nvPr>
        </p:nvSpPr>
        <p:spPr>
          <a:xfrm>
            <a:off x="4686675" y="2113225"/>
            <a:ext cx="2964000" cy="146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500"/>
              <a:buFont typeface="Playfair Display"/>
              <a:buNone/>
              <a:defRPr sz="10000">
                <a:latin typeface="Playfair Display"/>
                <a:ea typeface="Playfair Display"/>
                <a:cs typeface="Playfair Display"/>
                <a:sym typeface="Playfair Display"/>
              </a:defRPr>
            </a:lvl1pPr>
            <a:lvl2pPr lvl="1" algn="ctr" rtl="0">
              <a:spcBef>
                <a:spcPts val="0"/>
              </a:spcBef>
              <a:spcAft>
                <a:spcPts val="0"/>
              </a:spcAft>
              <a:buSzPts val="7500"/>
              <a:buFont typeface="Playfair Display"/>
              <a:buNone/>
              <a:defRPr sz="7500">
                <a:latin typeface="Playfair Display"/>
                <a:ea typeface="Playfair Display"/>
                <a:cs typeface="Playfair Display"/>
                <a:sym typeface="Playfair Display"/>
              </a:defRPr>
            </a:lvl2pPr>
            <a:lvl3pPr lvl="2" algn="ctr" rtl="0">
              <a:spcBef>
                <a:spcPts val="0"/>
              </a:spcBef>
              <a:spcAft>
                <a:spcPts val="0"/>
              </a:spcAft>
              <a:buSzPts val="7500"/>
              <a:buFont typeface="Playfair Display"/>
              <a:buNone/>
              <a:defRPr sz="7500">
                <a:latin typeface="Playfair Display"/>
                <a:ea typeface="Playfair Display"/>
                <a:cs typeface="Playfair Display"/>
                <a:sym typeface="Playfair Display"/>
              </a:defRPr>
            </a:lvl3pPr>
            <a:lvl4pPr lvl="3" algn="ctr" rtl="0">
              <a:spcBef>
                <a:spcPts val="0"/>
              </a:spcBef>
              <a:spcAft>
                <a:spcPts val="0"/>
              </a:spcAft>
              <a:buSzPts val="7500"/>
              <a:buFont typeface="Playfair Display"/>
              <a:buNone/>
              <a:defRPr sz="7500">
                <a:latin typeface="Playfair Display"/>
                <a:ea typeface="Playfair Display"/>
                <a:cs typeface="Playfair Display"/>
                <a:sym typeface="Playfair Display"/>
              </a:defRPr>
            </a:lvl4pPr>
            <a:lvl5pPr lvl="4" algn="ctr" rtl="0">
              <a:spcBef>
                <a:spcPts val="0"/>
              </a:spcBef>
              <a:spcAft>
                <a:spcPts val="0"/>
              </a:spcAft>
              <a:buSzPts val="7500"/>
              <a:buFont typeface="Playfair Display"/>
              <a:buNone/>
              <a:defRPr sz="7500">
                <a:latin typeface="Playfair Display"/>
                <a:ea typeface="Playfair Display"/>
                <a:cs typeface="Playfair Display"/>
                <a:sym typeface="Playfair Display"/>
              </a:defRPr>
            </a:lvl5pPr>
            <a:lvl6pPr lvl="5" algn="ctr" rtl="0">
              <a:spcBef>
                <a:spcPts val="0"/>
              </a:spcBef>
              <a:spcAft>
                <a:spcPts val="0"/>
              </a:spcAft>
              <a:buSzPts val="7500"/>
              <a:buFont typeface="Playfair Display"/>
              <a:buNone/>
              <a:defRPr sz="7500">
                <a:latin typeface="Playfair Display"/>
                <a:ea typeface="Playfair Display"/>
                <a:cs typeface="Playfair Display"/>
                <a:sym typeface="Playfair Display"/>
              </a:defRPr>
            </a:lvl6pPr>
            <a:lvl7pPr lvl="6" algn="ctr" rtl="0">
              <a:spcBef>
                <a:spcPts val="0"/>
              </a:spcBef>
              <a:spcAft>
                <a:spcPts val="0"/>
              </a:spcAft>
              <a:buSzPts val="7500"/>
              <a:buFont typeface="Playfair Display"/>
              <a:buNone/>
              <a:defRPr sz="7500">
                <a:latin typeface="Playfair Display"/>
                <a:ea typeface="Playfair Display"/>
                <a:cs typeface="Playfair Display"/>
                <a:sym typeface="Playfair Display"/>
              </a:defRPr>
            </a:lvl7pPr>
            <a:lvl8pPr lvl="7" algn="ctr" rtl="0">
              <a:spcBef>
                <a:spcPts val="0"/>
              </a:spcBef>
              <a:spcAft>
                <a:spcPts val="0"/>
              </a:spcAft>
              <a:buSzPts val="7500"/>
              <a:buFont typeface="Playfair Display"/>
              <a:buNone/>
              <a:defRPr sz="7500">
                <a:latin typeface="Playfair Display"/>
                <a:ea typeface="Playfair Display"/>
                <a:cs typeface="Playfair Display"/>
                <a:sym typeface="Playfair Display"/>
              </a:defRPr>
            </a:lvl8pPr>
            <a:lvl9pPr lvl="8" algn="ctr" rtl="0">
              <a:spcBef>
                <a:spcPts val="0"/>
              </a:spcBef>
              <a:spcAft>
                <a:spcPts val="0"/>
              </a:spcAft>
              <a:buSzPts val="7500"/>
              <a:buFont typeface="Playfair Display"/>
              <a:buNone/>
              <a:defRPr sz="7500">
                <a:latin typeface="Playfair Display"/>
                <a:ea typeface="Playfair Display"/>
                <a:cs typeface="Playfair Display"/>
                <a:sym typeface="Playfair Display"/>
              </a:defRPr>
            </a:lvl9pPr>
          </a:lstStyle>
          <a:p>
            <a:r>
              <a:t>xx%</a:t>
            </a:r>
          </a:p>
        </p:txBody>
      </p:sp>
      <p:sp>
        <p:nvSpPr>
          <p:cNvPr id="274" name="Google Shape;274;p44"/>
          <p:cNvSpPr txBox="1">
            <a:spLocks noGrp="1"/>
          </p:cNvSpPr>
          <p:nvPr>
            <p:ph type="subTitle" idx="3"/>
          </p:nvPr>
        </p:nvSpPr>
        <p:spPr>
          <a:xfrm>
            <a:off x="4686825" y="3521975"/>
            <a:ext cx="2964000" cy="53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5" name="Google Shape;275;p44"/>
          <p:cNvSpPr txBox="1">
            <a:spLocks noGrp="1"/>
          </p:cNvSpPr>
          <p:nvPr>
            <p:ph type="title" idx="4"/>
          </p:nvPr>
        </p:nvSpPr>
        <p:spPr>
          <a:xfrm>
            <a:off x="713225" y="868675"/>
            <a:ext cx="7717500" cy="5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Montserrat"/>
              <a:buNone/>
              <a:defRPr sz="2500" b="1">
                <a:latin typeface="Playfair Display"/>
                <a:ea typeface="Playfair Display"/>
                <a:cs typeface="Playfair Display"/>
                <a:sym typeface="Playfair Display"/>
              </a:defRPr>
            </a:lvl1pPr>
            <a:lvl2pPr lvl="1" algn="ctr" rtl="0">
              <a:spcBef>
                <a:spcPts val="0"/>
              </a:spcBef>
              <a:spcAft>
                <a:spcPts val="0"/>
              </a:spcAft>
              <a:buSzPts val="2100"/>
              <a:buFont typeface="Montserrat"/>
              <a:buNone/>
              <a:defRPr sz="2100" b="1">
                <a:latin typeface="Montserrat"/>
                <a:ea typeface="Montserrat"/>
                <a:cs typeface="Montserrat"/>
                <a:sym typeface="Montserrat"/>
              </a:defRPr>
            </a:lvl2pPr>
            <a:lvl3pPr lvl="2" algn="ctr" rtl="0">
              <a:spcBef>
                <a:spcPts val="0"/>
              </a:spcBef>
              <a:spcAft>
                <a:spcPts val="0"/>
              </a:spcAft>
              <a:buSzPts val="2100"/>
              <a:buFont typeface="Montserrat"/>
              <a:buNone/>
              <a:defRPr sz="2100" b="1">
                <a:latin typeface="Montserrat"/>
                <a:ea typeface="Montserrat"/>
                <a:cs typeface="Montserrat"/>
                <a:sym typeface="Montserrat"/>
              </a:defRPr>
            </a:lvl3pPr>
            <a:lvl4pPr lvl="3" algn="ctr" rtl="0">
              <a:spcBef>
                <a:spcPts val="0"/>
              </a:spcBef>
              <a:spcAft>
                <a:spcPts val="0"/>
              </a:spcAft>
              <a:buSzPts val="2100"/>
              <a:buFont typeface="Montserrat"/>
              <a:buNone/>
              <a:defRPr sz="2100" b="1">
                <a:latin typeface="Montserrat"/>
                <a:ea typeface="Montserrat"/>
                <a:cs typeface="Montserrat"/>
                <a:sym typeface="Montserrat"/>
              </a:defRPr>
            </a:lvl4pPr>
            <a:lvl5pPr lvl="4" algn="ctr" rtl="0">
              <a:spcBef>
                <a:spcPts val="0"/>
              </a:spcBef>
              <a:spcAft>
                <a:spcPts val="0"/>
              </a:spcAft>
              <a:buSzPts val="2100"/>
              <a:buFont typeface="Montserrat"/>
              <a:buNone/>
              <a:defRPr sz="2100" b="1">
                <a:latin typeface="Montserrat"/>
                <a:ea typeface="Montserrat"/>
                <a:cs typeface="Montserrat"/>
                <a:sym typeface="Montserrat"/>
              </a:defRPr>
            </a:lvl5pPr>
            <a:lvl6pPr lvl="5" algn="ctr" rtl="0">
              <a:spcBef>
                <a:spcPts val="0"/>
              </a:spcBef>
              <a:spcAft>
                <a:spcPts val="0"/>
              </a:spcAft>
              <a:buSzPts val="2100"/>
              <a:buFont typeface="Montserrat"/>
              <a:buNone/>
              <a:defRPr sz="2100" b="1">
                <a:latin typeface="Montserrat"/>
                <a:ea typeface="Montserrat"/>
                <a:cs typeface="Montserrat"/>
                <a:sym typeface="Montserrat"/>
              </a:defRPr>
            </a:lvl6pPr>
            <a:lvl7pPr lvl="6" algn="ctr" rtl="0">
              <a:spcBef>
                <a:spcPts val="0"/>
              </a:spcBef>
              <a:spcAft>
                <a:spcPts val="0"/>
              </a:spcAft>
              <a:buSzPts val="2100"/>
              <a:buFont typeface="Montserrat"/>
              <a:buNone/>
              <a:defRPr sz="2100" b="1">
                <a:latin typeface="Montserrat"/>
                <a:ea typeface="Montserrat"/>
                <a:cs typeface="Montserrat"/>
                <a:sym typeface="Montserrat"/>
              </a:defRPr>
            </a:lvl7pPr>
            <a:lvl8pPr lvl="7" algn="ctr" rtl="0">
              <a:spcBef>
                <a:spcPts val="0"/>
              </a:spcBef>
              <a:spcAft>
                <a:spcPts val="0"/>
              </a:spcAft>
              <a:buSzPts val="2100"/>
              <a:buFont typeface="Montserrat"/>
              <a:buNone/>
              <a:defRPr sz="2100" b="1">
                <a:latin typeface="Montserrat"/>
                <a:ea typeface="Montserrat"/>
                <a:cs typeface="Montserrat"/>
                <a:sym typeface="Montserrat"/>
              </a:defRPr>
            </a:lvl8pPr>
            <a:lvl9pPr lvl="8" algn="ctr"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9703034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76"/>
        <p:cNvGrpSpPr/>
        <p:nvPr/>
      </p:nvGrpSpPr>
      <p:grpSpPr>
        <a:xfrm>
          <a:off x="0" y="0"/>
          <a:ext cx="0" cy="0"/>
          <a:chOff x="0" y="0"/>
          <a:chExt cx="0" cy="0"/>
        </a:xfrm>
      </p:grpSpPr>
      <p:sp>
        <p:nvSpPr>
          <p:cNvPr id="277" name="Google Shape;277;p45"/>
          <p:cNvSpPr txBox="1">
            <a:spLocks noGrp="1"/>
          </p:cNvSpPr>
          <p:nvPr>
            <p:ph type="subTitle" idx="1"/>
          </p:nvPr>
        </p:nvSpPr>
        <p:spPr>
          <a:xfrm>
            <a:off x="2088025" y="1318738"/>
            <a:ext cx="3904500" cy="354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78" name="Google Shape;278;p45"/>
          <p:cNvSpPr txBox="1">
            <a:spLocks noGrp="1"/>
          </p:cNvSpPr>
          <p:nvPr>
            <p:ph type="subTitle" idx="2"/>
          </p:nvPr>
        </p:nvSpPr>
        <p:spPr>
          <a:xfrm>
            <a:off x="3002425" y="2753213"/>
            <a:ext cx="3904500" cy="354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79" name="Google Shape;279;p45"/>
          <p:cNvSpPr txBox="1">
            <a:spLocks noGrp="1"/>
          </p:cNvSpPr>
          <p:nvPr>
            <p:ph type="subTitle" idx="3"/>
          </p:nvPr>
        </p:nvSpPr>
        <p:spPr>
          <a:xfrm>
            <a:off x="3916825" y="4187675"/>
            <a:ext cx="3904500" cy="354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80" name="Google Shape;280;p45"/>
          <p:cNvSpPr/>
          <p:nvPr/>
        </p:nvSpPr>
        <p:spPr>
          <a:xfrm>
            <a:off x="0" y="0"/>
            <a:ext cx="1593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5"/>
          <p:cNvSpPr txBox="1">
            <a:spLocks noGrp="1"/>
          </p:cNvSpPr>
          <p:nvPr>
            <p:ph type="title" hasCustomPrompt="1"/>
          </p:nvPr>
        </p:nvSpPr>
        <p:spPr>
          <a:xfrm>
            <a:off x="2088025" y="601525"/>
            <a:ext cx="3904500" cy="717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1pPr>
            <a:lvl2pPr lvl="1"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2pPr>
            <a:lvl3pPr lvl="2"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3pPr>
            <a:lvl4pPr lvl="3"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4pPr>
            <a:lvl5pPr lvl="4"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5pPr>
            <a:lvl6pPr lvl="5"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6pPr>
            <a:lvl7pPr lvl="6"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7pPr>
            <a:lvl8pPr lvl="7"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8pPr>
            <a:lvl9pPr lvl="8"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9pPr>
          </a:lstStyle>
          <a:p>
            <a:r>
              <a:t>xx%</a:t>
            </a:r>
          </a:p>
        </p:txBody>
      </p:sp>
      <p:sp>
        <p:nvSpPr>
          <p:cNvPr id="282" name="Google Shape;282;p45"/>
          <p:cNvSpPr txBox="1">
            <a:spLocks noGrp="1"/>
          </p:cNvSpPr>
          <p:nvPr>
            <p:ph type="title" idx="4" hasCustomPrompt="1"/>
          </p:nvPr>
        </p:nvSpPr>
        <p:spPr>
          <a:xfrm>
            <a:off x="3002425" y="2035913"/>
            <a:ext cx="3904500" cy="717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1pPr>
            <a:lvl2pPr lvl="1"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2pPr>
            <a:lvl3pPr lvl="2"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3pPr>
            <a:lvl4pPr lvl="3"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4pPr>
            <a:lvl5pPr lvl="4"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5pPr>
            <a:lvl6pPr lvl="5"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6pPr>
            <a:lvl7pPr lvl="6"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7pPr>
            <a:lvl8pPr lvl="7"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8pPr>
            <a:lvl9pPr lvl="8"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9pPr>
          </a:lstStyle>
          <a:p>
            <a:r>
              <a:t>xx%</a:t>
            </a:r>
          </a:p>
        </p:txBody>
      </p:sp>
      <p:sp>
        <p:nvSpPr>
          <p:cNvPr id="283" name="Google Shape;283;p45"/>
          <p:cNvSpPr txBox="1">
            <a:spLocks noGrp="1"/>
          </p:cNvSpPr>
          <p:nvPr>
            <p:ph type="title" idx="5" hasCustomPrompt="1"/>
          </p:nvPr>
        </p:nvSpPr>
        <p:spPr>
          <a:xfrm>
            <a:off x="3916825" y="3470375"/>
            <a:ext cx="3904500" cy="717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1pPr>
            <a:lvl2pPr lvl="1"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2pPr>
            <a:lvl3pPr lvl="2"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3pPr>
            <a:lvl4pPr lvl="3"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4pPr>
            <a:lvl5pPr lvl="4"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5pPr>
            <a:lvl6pPr lvl="5"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6pPr>
            <a:lvl7pPr lvl="6"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7pPr>
            <a:lvl8pPr lvl="7"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8pPr>
            <a:lvl9pPr lvl="8" algn="l" rtl="0">
              <a:spcBef>
                <a:spcPts val="0"/>
              </a:spcBef>
              <a:spcAft>
                <a:spcPts val="0"/>
              </a:spcAft>
              <a:buClr>
                <a:schemeClr val="dk2"/>
              </a:buClr>
              <a:buSzPts val="4500"/>
              <a:buFont typeface="Playfair Display"/>
              <a:buNone/>
              <a:defRPr sz="4500">
                <a:solidFill>
                  <a:schemeClr val="dk2"/>
                </a:solidFill>
                <a:latin typeface="Playfair Display"/>
                <a:ea typeface="Playfair Display"/>
                <a:cs typeface="Playfair Display"/>
                <a:sym typeface="Playfair Display"/>
              </a:defRPr>
            </a:lvl9pPr>
          </a:lstStyle>
          <a:p>
            <a:r>
              <a:t>xx%</a:t>
            </a:r>
          </a:p>
        </p:txBody>
      </p:sp>
    </p:spTree>
    <p:extLst>
      <p:ext uri="{BB962C8B-B14F-4D97-AF65-F5344CB8AC3E}">
        <p14:creationId xmlns:p14="http://schemas.microsoft.com/office/powerpoint/2010/main" val="2962784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8"/>
        <p:cNvGrpSpPr/>
        <p:nvPr/>
      </p:nvGrpSpPr>
      <p:grpSpPr>
        <a:xfrm>
          <a:off x="0" y="0"/>
          <a:ext cx="0" cy="0"/>
          <a:chOff x="0" y="0"/>
          <a:chExt cx="0" cy="0"/>
        </a:xfrm>
      </p:grpSpPr>
      <p:sp>
        <p:nvSpPr>
          <p:cNvPr id="69" name="Google Shape;69;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70" name="Google Shape;70;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71" name="Google Shape;71;p9"/>
          <p:cNvGrpSpPr/>
          <p:nvPr/>
        </p:nvGrpSpPr>
        <p:grpSpPr>
          <a:xfrm flipH="1">
            <a:off x="0" y="407650"/>
            <a:ext cx="9151500" cy="4337350"/>
            <a:chOff x="0" y="407650"/>
            <a:chExt cx="9151500" cy="4337350"/>
          </a:xfrm>
        </p:grpSpPr>
        <p:cxnSp>
          <p:nvCxnSpPr>
            <p:cNvPr id="72" name="Google Shape;72;p9"/>
            <p:cNvCxnSpPr/>
            <p:nvPr/>
          </p:nvCxnSpPr>
          <p:spPr>
            <a:xfrm>
              <a:off x="0" y="548650"/>
              <a:ext cx="9151500" cy="0"/>
            </a:xfrm>
            <a:prstGeom prst="straightConnector1">
              <a:avLst/>
            </a:prstGeom>
            <a:noFill/>
            <a:ln w="9525" cap="flat" cmpd="sng">
              <a:solidFill>
                <a:schemeClr val="dk2"/>
              </a:solidFill>
              <a:prstDash val="solid"/>
              <a:round/>
              <a:headEnd type="none" w="med" len="med"/>
              <a:tailEnd type="none" w="med" len="med"/>
            </a:ln>
          </p:spPr>
        </p:cxnSp>
        <p:cxnSp>
          <p:nvCxnSpPr>
            <p:cNvPr id="73" name="Google Shape;73;p9"/>
            <p:cNvCxnSpPr/>
            <p:nvPr/>
          </p:nvCxnSpPr>
          <p:spPr>
            <a:xfrm>
              <a:off x="0" y="4604000"/>
              <a:ext cx="9151500" cy="0"/>
            </a:xfrm>
            <a:prstGeom prst="straightConnector1">
              <a:avLst/>
            </a:prstGeom>
            <a:noFill/>
            <a:ln w="9525" cap="flat" cmpd="sng">
              <a:solidFill>
                <a:schemeClr val="dk2"/>
              </a:solidFill>
              <a:prstDash val="solid"/>
              <a:round/>
              <a:headEnd type="none" w="med" len="med"/>
              <a:tailEnd type="none" w="med" len="med"/>
            </a:ln>
          </p:spPr>
        </p:cxnSp>
        <p:sp>
          <p:nvSpPr>
            <p:cNvPr id="74" name="Google Shape;74;p9"/>
            <p:cNvSpPr/>
            <p:nvPr/>
          </p:nvSpPr>
          <p:spPr>
            <a:xfrm>
              <a:off x="572225" y="40765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sp>
          <p:nvSpPr>
            <p:cNvPr id="75" name="Google Shape;75;p9"/>
            <p:cNvSpPr/>
            <p:nvPr/>
          </p:nvSpPr>
          <p:spPr>
            <a:xfrm>
              <a:off x="8289775" y="4463000"/>
              <a:ext cx="282000" cy="282000"/>
            </a:xfrm>
            <a:prstGeom prst="star4">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284"/>
        <p:cNvGrpSpPr/>
        <p:nvPr/>
      </p:nvGrpSpPr>
      <p:grpSpPr>
        <a:xfrm>
          <a:off x="0" y="0"/>
          <a:ext cx="0" cy="0"/>
          <a:chOff x="0" y="0"/>
          <a:chExt cx="0" cy="0"/>
        </a:xfrm>
      </p:grpSpPr>
      <p:sp>
        <p:nvSpPr>
          <p:cNvPr id="285" name="Google Shape;285;p46"/>
          <p:cNvSpPr/>
          <p:nvPr/>
        </p:nvSpPr>
        <p:spPr>
          <a:xfrm>
            <a:off x="3233275" y="0"/>
            <a:ext cx="59106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6"/>
          <p:cNvSpPr/>
          <p:nvPr/>
        </p:nvSpPr>
        <p:spPr>
          <a:xfrm>
            <a:off x="0" y="571500"/>
            <a:ext cx="6522300" cy="4000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6"/>
          <p:cNvSpPr txBox="1">
            <a:spLocks noGrp="1"/>
          </p:cNvSpPr>
          <p:nvPr>
            <p:ph type="title" hasCustomPrompt="1"/>
          </p:nvPr>
        </p:nvSpPr>
        <p:spPr>
          <a:xfrm>
            <a:off x="713225" y="1739563"/>
            <a:ext cx="5465400" cy="1258200"/>
          </a:xfrm>
          <a:prstGeom prst="rect">
            <a:avLst/>
          </a:prstGeom>
        </p:spPr>
        <p:txBody>
          <a:bodyPr spcFirstLastPara="1" wrap="square" lIns="91425" tIns="91425" rIns="91425" bIns="91425" anchor="b" anchorCtr="0">
            <a:noAutofit/>
          </a:bodyPr>
          <a:lstStyle>
            <a:lvl1pPr lvl="0" rtl="0">
              <a:spcBef>
                <a:spcPts val="0"/>
              </a:spcBef>
              <a:spcAft>
                <a:spcPts val="0"/>
              </a:spcAft>
              <a:buSzPts val="7500"/>
              <a:buFont typeface="Playfair Display"/>
              <a:buNone/>
              <a:defRPr sz="7500">
                <a:latin typeface="Playfair Display"/>
                <a:ea typeface="Playfair Display"/>
                <a:cs typeface="Playfair Display"/>
                <a:sym typeface="Playfair Display"/>
              </a:defRPr>
            </a:lvl1pPr>
            <a:lvl2pPr lvl="1" rtl="0">
              <a:spcBef>
                <a:spcPts val="0"/>
              </a:spcBef>
              <a:spcAft>
                <a:spcPts val="0"/>
              </a:spcAft>
              <a:buSzPts val="7500"/>
              <a:buFont typeface="Playfair Display"/>
              <a:buNone/>
              <a:defRPr sz="7500">
                <a:latin typeface="Playfair Display"/>
                <a:ea typeface="Playfair Display"/>
                <a:cs typeface="Playfair Display"/>
                <a:sym typeface="Playfair Display"/>
              </a:defRPr>
            </a:lvl2pPr>
            <a:lvl3pPr lvl="2" rtl="0">
              <a:spcBef>
                <a:spcPts val="0"/>
              </a:spcBef>
              <a:spcAft>
                <a:spcPts val="0"/>
              </a:spcAft>
              <a:buSzPts val="7500"/>
              <a:buFont typeface="Playfair Display"/>
              <a:buNone/>
              <a:defRPr sz="7500">
                <a:latin typeface="Playfair Display"/>
                <a:ea typeface="Playfair Display"/>
                <a:cs typeface="Playfair Display"/>
                <a:sym typeface="Playfair Display"/>
              </a:defRPr>
            </a:lvl3pPr>
            <a:lvl4pPr lvl="3" rtl="0">
              <a:spcBef>
                <a:spcPts val="0"/>
              </a:spcBef>
              <a:spcAft>
                <a:spcPts val="0"/>
              </a:spcAft>
              <a:buSzPts val="7500"/>
              <a:buFont typeface="Playfair Display"/>
              <a:buNone/>
              <a:defRPr sz="7500">
                <a:latin typeface="Playfair Display"/>
                <a:ea typeface="Playfair Display"/>
                <a:cs typeface="Playfair Display"/>
                <a:sym typeface="Playfair Display"/>
              </a:defRPr>
            </a:lvl4pPr>
            <a:lvl5pPr lvl="4" rtl="0">
              <a:spcBef>
                <a:spcPts val="0"/>
              </a:spcBef>
              <a:spcAft>
                <a:spcPts val="0"/>
              </a:spcAft>
              <a:buSzPts val="7500"/>
              <a:buFont typeface="Playfair Display"/>
              <a:buNone/>
              <a:defRPr sz="7500">
                <a:latin typeface="Playfair Display"/>
                <a:ea typeface="Playfair Display"/>
                <a:cs typeface="Playfair Display"/>
                <a:sym typeface="Playfair Display"/>
              </a:defRPr>
            </a:lvl5pPr>
            <a:lvl6pPr lvl="5" rtl="0">
              <a:spcBef>
                <a:spcPts val="0"/>
              </a:spcBef>
              <a:spcAft>
                <a:spcPts val="0"/>
              </a:spcAft>
              <a:buSzPts val="7500"/>
              <a:buFont typeface="Playfair Display"/>
              <a:buNone/>
              <a:defRPr sz="7500">
                <a:latin typeface="Playfair Display"/>
                <a:ea typeface="Playfair Display"/>
                <a:cs typeface="Playfair Display"/>
                <a:sym typeface="Playfair Display"/>
              </a:defRPr>
            </a:lvl6pPr>
            <a:lvl7pPr lvl="6" rtl="0">
              <a:spcBef>
                <a:spcPts val="0"/>
              </a:spcBef>
              <a:spcAft>
                <a:spcPts val="0"/>
              </a:spcAft>
              <a:buSzPts val="7500"/>
              <a:buFont typeface="Playfair Display"/>
              <a:buNone/>
              <a:defRPr sz="7500">
                <a:latin typeface="Playfair Display"/>
                <a:ea typeface="Playfair Display"/>
                <a:cs typeface="Playfair Display"/>
                <a:sym typeface="Playfair Display"/>
              </a:defRPr>
            </a:lvl7pPr>
            <a:lvl8pPr lvl="7" rtl="0">
              <a:spcBef>
                <a:spcPts val="0"/>
              </a:spcBef>
              <a:spcAft>
                <a:spcPts val="0"/>
              </a:spcAft>
              <a:buSzPts val="7500"/>
              <a:buFont typeface="Playfair Display"/>
              <a:buNone/>
              <a:defRPr sz="7500">
                <a:latin typeface="Playfair Display"/>
                <a:ea typeface="Playfair Display"/>
                <a:cs typeface="Playfair Display"/>
                <a:sym typeface="Playfair Display"/>
              </a:defRPr>
            </a:lvl8pPr>
            <a:lvl9pPr lvl="8" rtl="0">
              <a:spcBef>
                <a:spcPts val="0"/>
              </a:spcBef>
              <a:spcAft>
                <a:spcPts val="0"/>
              </a:spcAft>
              <a:buSzPts val="7500"/>
              <a:buFont typeface="Playfair Display"/>
              <a:buNone/>
              <a:defRPr sz="7500">
                <a:latin typeface="Playfair Display"/>
                <a:ea typeface="Playfair Display"/>
                <a:cs typeface="Playfair Display"/>
                <a:sym typeface="Playfair Display"/>
              </a:defRPr>
            </a:lvl9pPr>
          </a:lstStyle>
          <a:p>
            <a:r>
              <a:t>xx%</a:t>
            </a:r>
          </a:p>
        </p:txBody>
      </p:sp>
      <p:sp>
        <p:nvSpPr>
          <p:cNvPr id="288" name="Google Shape;288;p46"/>
          <p:cNvSpPr txBox="1">
            <a:spLocks noGrp="1"/>
          </p:cNvSpPr>
          <p:nvPr>
            <p:ph type="subTitle" idx="1"/>
          </p:nvPr>
        </p:nvSpPr>
        <p:spPr>
          <a:xfrm>
            <a:off x="1366225" y="2997688"/>
            <a:ext cx="4159500" cy="40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400">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0"/>
              </a:spcBef>
              <a:spcAft>
                <a:spcPts val="0"/>
              </a:spcAft>
              <a:buSzPts val="1400"/>
              <a:buFont typeface="Montserrat"/>
              <a:buNone/>
              <a:defRPr>
                <a:latin typeface="Montserrat"/>
                <a:ea typeface="Montserrat"/>
                <a:cs typeface="Montserrat"/>
                <a:sym typeface="Montserrat"/>
              </a:defRPr>
            </a:lvl3pPr>
            <a:lvl4pPr lvl="3" rtl="0">
              <a:spcBef>
                <a:spcPts val="0"/>
              </a:spcBef>
              <a:spcAft>
                <a:spcPts val="0"/>
              </a:spcAft>
              <a:buSzPts val="1400"/>
              <a:buFont typeface="Montserrat"/>
              <a:buNone/>
              <a:defRPr>
                <a:latin typeface="Montserrat"/>
                <a:ea typeface="Montserrat"/>
                <a:cs typeface="Montserrat"/>
                <a:sym typeface="Montserrat"/>
              </a:defRPr>
            </a:lvl4pPr>
            <a:lvl5pPr lvl="4" rtl="0">
              <a:spcBef>
                <a:spcPts val="0"/>
              </a:spcBef>
              <a:spcAft>
                <a:spcPts val="0"/>
              </a:spcAft>
              <a:buSzPts val="1400"/>
              <a:buFont typeface="Montserrat"/>
              <a:buNone/>
              <a:defRPr>
                <a:latin typeface="Montserrat"/>
                <a:ea typeface="Montserrat"/>
                <a:cs typeface="Montserrat"/>
                <a:sym typeface="Montserrat"/>
              </a:defRPr>
            </a:lvl5pPr>
            <a:lvl6pPr lvl="5" rtl="0">
              <a:spcBef>
                <a:spcPts val="0"/>
              </a:spcBef>
              <a:spcAft>
                <a:spcPts val="0"/>
              </a:spcAft>
              <a:buSzPts val="1400"/>
              <a:buFont typeface="Montserrat"/>
              <a:buNone/>
              <a:defRPr>
                <a:latin typeface="Montserrat"/>
                <a:ea typeface="Montserrat"/>
                <a:cs typeface="Montserrat"/>
                <a:sym typeface="Montserrat"/>
              </a:defRPr>
            </a:lvl6pPr>
            <a:lvl7pPr lvl="6" rtl="0">
              <a:spcBef>
                <a:spcPts val="0"/>
              </a:spcBef>
              <a:spcAft>
                <a:spcPts val="0"/>
              </a:spcAft>
              <a:buSzPts val="1400"/>
              <a:buFont typeface="Montserrat"/>
              <a:buNone/>
              <a:defRPr>
                <a:latin typeface="Montserrat"/>
                <a:ea typeface="Montserrat"/>
                <a:cs typeface="Montserrat"/>
                <a:sym typeface="Montserrat"/>
              </a:defRPr>
            </a:lvl7pPr>
            <a:lvl8pPr lvl="7" rtl="0">
              <a:spcBef>
                <a:spcPts val="0"/>
              </a:spcBef>
              <a:spcAft>
                <a:spcPts val="0"/>
              </a:spcAft>
              <a:buSzPts val="1400"/>
              <a:buFont typeface="Montserrat"/>
              <a:buNone/>
              <a:defRPr>
                <a:latin typeface="Montserrat"/>
                <a:ea typeface="Montserrat"/>
                <a:cs typeface="Montserrat"/>
                <a:sym typeface="Montserrat"/>
              </a:defRPr>
            </a:lvl8pPr>
            <a:lvl9pPr lvl="8"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9104311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Numbers and text 3">
  <p:cSld name="Numbers and text 3">
    <p:spTree>
      <p:nvGrpSpPr>
        <p:cNvPr id="1" name="Shape 289"/>
        <p:cNvGrpSpPr/>
        <p:nvPr/>
      </p:nvGrpSpPr>
      <p:grpSpPr>
        <a:xfrm>
          <a:off x="0" y="0"/>
          <a:ext cx="0" cy="0"/>
          <a:chOff x="0" y="0"/>
          <a:chExt cx="0" cy="0"/>
        </a:xfrm>
      </p:grpSpPr>
      <p:sp>
        <p:nvSpPr>
          <p:cNvPr id="290" name="Google Shape;290;p47"/>
          <p:cNvSpPr txBox="1">
            <a:spLocks noGrp="1"/>
          </p:cNvSpPr>
          <p:nvPr>
            <p:ph type="subTitle" idx="1"/>
          </p:nvPr>
        </p:nvSpPr>
        <p:spPr>
          <a:xfrm>
            <a:off x="5872226" y="1130950"/>
            <a:ext cx="2558700" cy="64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91" name="Google Shape;291;p47"/>
          <p:cNvSpPr txBox="1">
            <a:spLocks noGrp="1"/>
          </p:cNvSpPr>
          <p:nvPr>
            <p:ph type="subTitle" idx="2"/>
          </p:nvPr>
        </p:nvSpPr>
        <p:spPr>
          <a:xfrm>
            <a:off x="5872226" y="3701950"/>
            <a:ext cx="2558700" cy="64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92" name="Google Shape;292;p47"/>
          <p:cNvSpPr txBox="1">
            <a:spLocks noGrp="1"/>
          </p:cNvSpPr>
          <p:nvPr>
            <p:ph type="subTitle" idx="3"/>
          </p:nvPr>
        </p:nvSpPr>
        <p:spPr>
          <a:xfrm>
            <a:off x="5872226" y="2416450"/>
            <a:ext cx="2558700" cy="64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rtl="0">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93" name="Google Shape;293;p47"/>
          <p:cNvSpPr txBox="1">
            <a:spLocks noGrp="1"/>
          </p:cNvSpPr>
          <p:nvPr>
            <p:ph type="title" hasCustomPrompt="1"/>
          </p:nvPr>
        </p:nvSpPr>
        <p:spPr>
          <a:xfrm>
            <a:off x="3421825" y="571500"/>
            <a:ext cx="2316000" cy="1429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1pPr>
            <a:lvl2pPr lvl="1"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2pPr>
            <a:lvl3pPr lvl="2"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3pPr>
            <a:lvl4pPr lvl="3"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4pPr>
            <a:lvl5pPr lvl="4"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5pPr>
            <a:lvl6pPr lvl="5"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6pPr>
            <a:lvl7pPr lvl="6"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7pPr>
            <a:lvl8pPr lvl="7"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8pPr>
            <a:lvl9pPr lvl="8"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9pPr>
          </a:lstStyle>
          <a:p>
            <a:r>
              <a:t>xx%</a:t>
            </a:r>
          </a:p>
        </p:txBody>
      </p:sp>
      <p:sp>
        <p:nvSpPr>
          <p:cNvPr id="294" name="Google Shape;294;p47"/>
          <p:cNvSpPr txBox="1">
            <a:spLocks noGrp="1"/>
          </p:cNvSpPr>
          <p:nvPr>
            <p:ph type="title" idx="4" hasCustomPrompt="1"/>
          </p:nvPr>
        </p:nvSpPr>
        <p:spPr>
          <a:xfrm>
            <a:off x="3421825" y="1857000"/>
            <a:ext cx="2316000" cy="1429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1pPr>
            <a:lvl2pPr lvl="1"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2pPr>
            <a:lvl3pPr lvl="2"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3pPr>
            <a:lvl4pPr lvl="3"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4pPr>
            <a:lvl5pPr lvl="4"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5pPr>
            <a:lvl6pPr lvl="5"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6pPr>
            <a:lvl7pPr lvl="6"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7pPr>
            <a:lvl8pPr lvl="7"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8pPr>
            <a:lvl9pPr lvl="8"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9pPr>
          </a:lstStyle>
          <a:p>
            <a:r>
              <a:t>xx%</a:t>
            </a:r>
          </a:p>
        </p:txBody>
      </p:sp>
      <p:sp>
        <p:nvSpPr>
          <p:cNvPr id="295" name="Google Shape;295;p47"/>
          <p:cNvSpPr txBox="1">
            <a:spLocks noGrp="1"/>
          </p:cNvSpPr>
          <p:nvPr>
            <p:ph type="title" idx="5" hasCustomPrompt="1"/>
          </p:nvPr>
        </p:nvSpPr>
        <p:spPr>
          <a:xfrm>
            <a:off x="3421825" y="3142500"/>
            <a:ext cx="2316000" cy="1429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1pPr>
            <a:lvl2pPr lvl="1"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2pPr>
            <a:lvl3pPr lvl="2"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3pPr>
            <a:lvl4pPr lvl="3"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4pPr>
            <a:lvl5pPr lvl="4"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5pPr>
            <a:lvl6pPr lvl="5"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6pPr>
            <a:lvl7pPr lvl="6"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7pPr>
            <a:lvl8pPr lvl="7"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8pPr>
            <a:lvl9pPr lvl="8" algn="ctr" rtl="0">
              <a:spcBef>
                <a:spcPts val="0"/>
              </a:spcBef>
              <a:spcAft>
                <a:spcPts val="0"/>
              </a:spcAft>
              <a:buClr>
                <a:schemeClr val="dk2"/>
              </a:buClr>
              <a:buSzPts val="7500"/>
              <a:buFont typeface="Playfair Display"/>
              <a:buNone/>
              <a:defRPr sz="7500">
                <a:solidFill>
                  <a:schemeClr val="dk2"/>
                </a:solidFill>
                <a:latin typeface="Playfair Display"/>
                <a:ea typeface="Playfair Display"/>
                <a:cs typeface="Playfair Display"/>
                <a:sym typeface="Playfair Display"/>
              </a:defRPr>
            </a:lvl9pPr>
          </a:lstStyle>
          <a:p>
            <a:r>
              <a:t>xx%</a:t>
            </a:r>
          </a:p>
        </p:txBody>
      </p:sp>
      <p:sp>
        <p:nvSpPr>
          <p:cNvPr id="296" name="Google Shape;296;p47"/>
          <p:cNvSpPr/>
          <p:nvPr/>
        </p:nvSpPr>
        <p:spPr>
          <a:xfrm>
            <a:off x="-9100" y="0"/>
            <a:ext cx="32424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90515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Numbers and text 4">
  <p:cSld name="Numbers and text 4">
    <p:spTree>
      <p:nvGrpSpPr>
        <p:cNvPr id="1" name="Shape 297"/>
        <p:cNvGrpSpPr/>
        <p:nvPr/>
      </p:nvGrpSpPr>
      <p:grpSpPr>
        <a:xfrm>
          <a:off x="0" y="0"/>
          <a:ext cx="0" cy="0"/>
          <a:chOff x="0" y="0"/>
          <a:chExt cx="0" cy="0"/>
        </a:xfrm>
      </p:grpSpPr>
      <p:sp>
        <p:nvSpPr>
          <p:cNvPr id="298" name="Google Shape;298;p48"/>
          <p:cNvSpPr/>
          <p:nvPr/>
        </p:nvSpPr>
        <p:spPr>
          <a:xfrm>
            <a:off x="0" y="-22125"/>
            <a:ext cx="9162000" cy="590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8"/>
          <p:cNvSpPr/>
          <p:nvPr/>
        </p:nvSpPr>
        <p:spPr>
          <a:xfrm>
            <a:off x="0" y="-35875"/>
            <a:ext cx="715200" cy="5179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8"/>
          <p:cNvSpPr/>
          <p:nvPr/>
        </p:nvSpPr>
        <p:spPr>
          <a:xfrm>
            <a:off x="8428800" y="-18000"/>
            <a:ext cx="715200" cy="5179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8"/>
          <p:cNvSpPr txBox="1">
            <a:spLocks noGrp="1"/>
          </p:cNvSpPr>
          <p:nvPr>
            <p:ph type="subTitle" idx="1"/>
          </p:nvPr>
        </p:nvSpPr>
        <p:spPr>
          <a:xfrm>
            <a:off x="715125" y="4002275"/>
            <a:ext cx="2265600" cy="60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48"/>
          <p:cNvSpPr txBox="1">
            <a:spLocks noGrp="1"/>
          </p:cNvSpPr>
          <p:nvPr>
            <p:ph type="subTitle" idx="2"/>
          </p:nvPr>
        </p:nvSpPr>
        <p:spPr>
          <a:xfrm>
            <a:off x="3152788" y="4002275"/>
            <a:ext cx="2265600" cy="60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 name="Google Shape;303;p48"/>
          <p:cNvSpPr txBox="1">
            <a:spLocks noGrp="1"/>
          </p:cNvSpPr>
          <p:nvPr>
            <p:ph type="title" hasCustomPrompt="1"/>
          </p:nvPr>
        </p:nvSpPr>
        <p:spPr>
          <a:xfrm>
            <a:off x="977775" y="1923282"/>
            <a:ext cx="1740300" cy="702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Font typeface="Playfair Display"/>
              <a:buNone/>
              <a:defRPr sz="4000">
                <a:latin typeface="Playfair Display"/>
                <a:ea typeface="Playfair Display"/>
                <a:cs typeface="Playfair Display"/>
                <a:sym typeface="Playfair Display"/>
              </a:defRPr>
            </a:lvl2pPr>
            <a:lvl3pPr lvl="2" algn="ctr" rtl="0">
              <a:spcBef>
                <a:spcPts val="0"/>
              </a:spcBef>
              <a:spcAft>
                <a:spcPts val="0"/>
              </a:spcAft>
              <a:buSzPts val="4000"/>
              <a:buFont typeface="Playfair Display"/>
              <a:buNone/>
              <a:defRPr sz="4000">
                <a:latin typeface="Playfair Display"/>
                <a:ea typeface="Playfair Display"/>
                <a:cs typeface="Playfair Display"/>
                <a:sym typeface="Playfair Display"/>
              </a:defRPr>
            </a:lvl3pPr>
            <a:lvl4pPr lvl="3" algn="ctr" rtl="0">
              <a:spcBef>
                <a:spcPts val="0"/>
              </a:spcBef>
              <a:spcAft>
                <a:spcPts val="0"/>
              </a:spcAft>
              <a:buSzPts val="4000"/>
              <a:buFont typeface="Playfair Display"/>
              <a:buNone/>
              <a:defRPr sz="4000">
                <a:latin typeface="Playfair Display"/>
                <a:ea typeface="Playfair Display"/>
                <a:cs typeface="Playfair Display"/>
                <a:sym typeface="Playfair Display"/>
              </a:defRPr>
            </a:lvl4pPr>
            <a:lvl5pPr lvl="4" algn="ctr" rtl="0">
              <a:spcBef>
                <a:spcPts val="0"/>
              </a:spcBef>
              <a:spcAft>
                <a:spcPts val="0"/>
              </a:spcAft>
              <a:buSzPts val="4000"/>
              <a:buFont typeface="Playfair Display"/>
              <a:buNone/>
              <a:defRPr sz="4000">
                <a:latin typeface="Playfair Display"/>
                <a:ea typeface="Playfair Display"/>
                <a:cs typeface="Playfair Display"/>
                <a:sym typeface="Playfair Display"/>
              </a:defRPr>
            </a:lvl5pPr>
            <a:lvl6pPr lvl="5" algn="ctr" rtl="0">
              <a:spcBef>
                <a:spcPts val="0"/>
              </a:spcBef>
              <a:spcAft>
                <a:spcPts val="0"/>
              </a:spcAft>
              <a:buSzPts val="4000"/>
              <a:buFont typeface="Playfair Display"/>
              <a:buNone/>
              <a:defRPr sz="4000">
                <a:latin typeface="Playfair Display"/>
                <a:ea typeface="Playfair Display"/>
                <a:cs typeface="Playfair Display"/>
                <a:sym typeface="Playfair Display"/>
              </a:defRPr>
            </a:lvl6pPr>
            <a:lvl7pPr lvl="6" algn="ctr" rtl="0">
              <a:spcBef>
                <a:spcPts val="0"/>
              </a:spcBef>
              <a:spcAft>
                <a:spcPts val="0"/>
              </a:spcAft>
              <a:buSzPts val="4000"/>
              <a:buFont typeface="Playfair Display"/>
              <a:buNone/>
              <a:defRPr sz="4000">
                <a:latin typeface="Playfair Display"/>
                <a:ea typeface="Playfair Display"/>
                <a:cs typeface="Playfair Display"/>
                <a:sym typeface="Playfair Display"/>
              </a:defRPr>
            </a:lvl7pPr>
            <a:lvl8pPr lvl="7" algn="ctr" rtl="0">
              <a:spcBef>
                <a:spcPts val="0"/>
              </a:spcBef>
              <a:spcAft>
                <a:spcPts val="0"/>
              </a:spcAft>
              <a:buSzPts val="4000"/>
              <a:buFont typeface="Playfair Display"/>
              <a:buNone/>
              <a:defRPr sz="4000">
                <a:latin typeface="Playfair Display"/>
                <a:ea typeface="Playfair Display"/>
                <a:cs typeface="Playfair Display"/>
                <a:sym typeface="Playfair Display"/>
              </a:defRPr>
            </a:lvl8pPr>
            <a:lvl9pPr lvl="8" algn="ctr" rtl="0">
              <a:spcBef>
                <a:spcPts val="0"/>
              </a:spcBef>
              <a:spcAft>
                <a:spcPts val="0"/>
              </a:spcAft>
              <a:buSzPts val="4000"/>
              <a:buFont typeface="Playfair Display"/>
              <a:buNone/>
              <a:defRPr sz="4000">
                <a:latin typeface="Playfair Display"/>
                <a:ea typeface="Playfair Display"/>
                <a:cs typeface="Playfair Display"/>
                <a:sym typeface="Playfair Display"/>
              </a:defRPr>
            </a:lvl9pPr>
          </a:lstStyle>
          <a:p>
            <a:r>
              <a:t>xx%</a:t>
            </a:r>
          </a:p>
        </p:txBody>
      </p:sp>
      <p:sp>
        <p:nvSpPr>
          <p:cNvPr id="304" name="Google Shape;304;p48"/>
          <p:cNvSpPr txBox="1">
            <a:spLocks noGrp="1"/>
          </p:cNvSpPr>
          <p:nvPr>
            <p:ph type="title" idx="3" hasCustomPrompt="1"/>
          </p:nvPr>
        </p:nvSpPr>
        <p:spPr>
          <a:xfrm>
            <a:off x="3415413" y="1923282"/>
            <a:ext cx="1740300" cy="702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Font typeface="Playfair Display"/>
              <a:buNone/>
              <a:defRPr sz="4000">
                <a:latin typeface="Playfair Display"/>
                <a:ea typeface="Playfair Display"/>
                <a:cs typeface="Playfair Display"/>
                <a:sym typeface="Playfair Display"/>
              </a:defRPr>
            </a:lvl2pPr>
            <a:lvl3pPr lvl="2" algn="ctr" rtl="0">
              <a:spcBef>
                <a:spcPts val="0"/>
              </a:spcBef>
              <a:spcAft>
                <a:spcPts val="0"/>
              </a:spcAft>
              <a:buSzPts val="4000"/>
              <a:buFont typeface="Playfair Display"/>
              <a:buNone/>
              <a:defRPr sz="4000">
                <a:latin typeface="Playfair Display"/>
                <a:ea typeface="Playfair Display"/>
                <a:cs typeface="Playfair Display"/>
                <a:sym typeface="Playfair Display"/>
              </a:defRPr>
            </a:lvl3pPr>
            <a:lvl4pPr lvl="3" algn="ctr" rtl="0">
              <a:spcBef>
                <a:spcPts val="0"/>
              </a:spcBef>
              <a:spcAft>
                <a:spcPts val="0"/>
              </a:spcAft>
              <a:buSzPts val="4000"/>
              <a:buFont typeface="Playfair Display"/>
              <a:buNone/>
              <a:defRPr sz="4000">
                <a:latin typeface="Playfair Display"/>
                <a:ea typeface="Playfair Display"/>
                <a:cs typeface="Playfair Display"/>
                <a:sym typeface="Playfair Display"/>
              </a:defRPr>
            </a:lvl4pPr>
            <a:lvl5pPr lvl="4" algn="ctr" rtl="0">
              <a:spcBef>
                <a:spcPts val="0"/>
              </a:spcBef>
              <a:spcAft>
                <a:spcPts val="0"/>
              </a:spcAft>
              <a:buSzPts val="4000"/>
              <a:buFont typeface="Playfair Display"/>
              <a:buNone/>
              <a:defRPr sz="4000">
                <a:latin typeface="Playfair Display"/>
                <a:ea typeface="Playfair Display"/>
                <a:cs typeface="Playfair Display"/>
                <a:sym typeface="Playfair Display"/>
              </a:defRPr>
            </a:lvl5pPr>
            <a:lvl6pPr lvl="5" algn="ctr" rtl="0">
              <a:spcBef>
                <a:spcPts val="0"/>
              </a:spcBef>
              <a:spcAft>
                <a:spcPts val="0"/>
              </a:spcAft>
              <a:buSzPts val="4000"/>
              <a:buFont typeface="Playfair Display"/>
              <a:buNone/>
              <a:defRPr sz="4000">
                <a:latin typeface="Playfair Display"/>
                <a:ea typeface="Playfair Display"/>
                <a:cs typeface="Playfair Display"/>
                <a:sym typeface="Playfair Display"/>
              </a:defRPr>
            </a:lvl6pPr>
            <a:lvl7pPr lvl="6" algn="ctr" rtl="0">
              <a:spcBef>
                <a:spcPts val="0"/>
              </a:spcBef>
              <a:spcAft>
                <a:spcPts val="0"/>
              </a:spcAft>
              <a:buSzPts val="4000"/>
              <a:buFont typeface="Playfair Display"/>
              <a:buNone/>
              <a:defRPr sz="4000">
                <a:latin typeface="Playfair Display"/>
                <a:ea typeface="Playfair Display"/>
                <a:cs typeface="Playfair Display"/>
                <a:sym typeface="Playfair Display"/>
              </a:defRPr>
            </a:lvl7pPr>
            <a:lvl8pPr lvl="7" algn="ctr" rtl="0">
              <a:spcBef>
                <a:spcPts val="0"/>
              </a:spcBef>
              <a:spcAft>
                <a:spcPts val="0"/>
              </a:spcAft>
              <a:buSzPts val="4000"/>
              <a:buFont typeface="Playfair Display"/>
              <a:buNone/>
              <a:defRPr sz="4000">
                <a:latin typeface="Playfair Display"/>
                <a:ea typeface="Playfair Display"/>
                <a:cs typeface="Playfair Display"/>
                <a:sym typeface="Playfair Display"/>
              </a:defRPr>
            </a:lvl8pPr>
            <a:lvl9pPr lvl="8" algn="ctr" rtl="0">
              <a:spcBef>
                <a:spcPts val="0"/>
              </a:spcBef>
              <a:spcAft>
                <a:spcPts val="0"/>
              </a:spcAft>
              <a:buSzPts val="4000"/>
              <a:buFont typeface="Playfair Display"/>
              <a:buNone/>
              <a:defRPr sz="4000">
                <a:latin typeface="Playfair Display"/>
                <a:ea typeface="Playfair Display"/>
                <a:cs typeface="Playfair Display"/>
                <a:sym typeface="Playfair Display"/>
              </a:defRPr>
            </a:lvl9pPr>
          </a:lstStyle>
          <a:p>
            <a:r>
              <a:t>xx%</a:t>
            </a:r>
          </a:p>
        </p:txBody>
      </p:sp>
      <p:sp>
        <p:nvSpPr>
          <p:cNvPr id="305" name="Google Shape;305;p48"/>
          <p:cNvSpPr txBox="1">
            <a:spLocks noGrp="1"/>
          </p:cNvSpPr>
          <p:nvPr>
            <p:ph type="subTitle" idx="4"/>
          </p:nvPr>
        </p:nvSpPr>
        <p:spPr>
          <a:xfrm>
            <a:off x="715125" y="1393500"/>
            <a:ext cx="22656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800"/>
              <a:buNone/>
              <a:defRPr sz="1800">
                <a:solidFill>
                  <a:schemeClr val="dk2"/>
                </a:solidFill>
              </a:defRPr>
            </a:lvl1pPr>
            <a:lvl2pPr lvl="1" algn="ctr" rtl="0">
              <a:spcBef>
                <a:spcPts val="0"/>
              </a:spcBef>
              <a:spcAft>
                <a:spcPts val="0"/>
              </a:spcAft>
              <a:buClr>
                <a:schemeClr val="dk2"/>
              </a:buClr>
              <a:buSzPts val="1800"/>
              <a:buNone/>
              <a:defRPr sz="1800">
                <a:solidFill>
                  <a:schemeClr val="dk2"/>
                </a:solidFill>
              </a:defRPr>
            </a:lvl2pPr>
            <a:lvl3pPr lvl="2" algn="ctr" rtl="0">
              <a:spcBef>
                <a:spcPts val="0"/>
              </a:spcBef>
              <a:spcAft>
                <a:spcPts val="0"/>
              </a:spcAft>
              <a:buClr>
                <a:schemeClr val="dk2"/>
              </a:buClr>
              <a:buSzPts val="1800"/>
              <a:buNone/>
              <a:defRPr sz="1800">
                <a:solidFill>
                  <a:schemeClr val="dk2"/>
                </a:solidFill>
              </a:defRPr>
            </a:lvl3pPr>
            <a:lvl4pPr lvl="3" algn="ctr" rtl="0">
              <a:spcBef>
                <a:spcPts val="0"/>
              </a:spcBef>
              <a:spcAft>
                <a:spcPts val="0"/>
              </a:spcAft>
              <a:buClr>
                <a:schemeClr val="dk2"/>
              </a:buClr>
              <a:buSzPts val="1800"/>
              <a:buNone/>
              <a:defRPr sz="1800">
                <a:solidFill>
                  <a:schemeClr val="dk2"/>
                </a:solidFill>
              </a:defRPr>
            </a:lvl4pPr>
            <a:lvl5pPr lvl="4" algn="ctr" rtl="0">
              <a:spcBef>
                <a:spcPts val="0"/>
              </a:spcBef>
              <a:spcAft>
                <a:spcPts val="0"/>
              </a:spcAft>
              <a:buClr>
                <a:schemeClr val="dk2"/>
              </a:buClr>
              <a:buSzPts val="1800"/>
              <a:buNone/>
              <a:defRPr sz="1800">
                <a:solidFill>
                  <a:schemeClr val="dk2"/>
                </a:solidFill>
              </a:defRPr>
            </a:lvl5pPr>
            <a:lvl6pPr lvl="5" algn="ctr" rtl="0">
              <a:spcBef>
                <a:spcPts val="0"/>
              </a:spcBef>
              <a:spcAft>
                <a:spcPts val="0"/>
              </a:spcAft>
              <a:buClr>
                <a:schemeClr val="dk2"/>
              </a:buClr>
              <a:buSzPts val="1800"/>
              <a:buNone/>
              <a:defRPr sz="1800">
                <a:solidFill>
                  <a:schemeClr val="dk2"/>
                </a:solidFill>
              </a:defRPr>
            </a:lvl6pPr>
            <a:lvl7pPr lvl="6" algn="ctr" rtl="0">
              <a:spcBef>
                <a:spcPts val="0"/>
              </a:spcBef>
              <a:spcAft>
                <a:spcPts val="0"/>
              </a:spcAft>
              <a:buClr>
                <a:schemeClr val="dk2"/>
              </a:buClr>
              <a:buSzPts val="1800"/>
              <a:buNone/>
              <a:defRPr sz="1800">
                <a:solidFill>
                  <a:schemeClr val="dk2"/>
                </a:solidFill>
              </a:defRPr>
            </a:lvl7pPr>
            <a:lvl8pPr lvl="7" algn="ctr" rtl="0">
              <a:spcBef>
                <a:spcPts val="0"/>
              </a:spcBef>
              <a:spcAft>
                <a:spcPts val="0"/>
              </a:spcAft>
              <a:buClr>
                <a:schemeClr val="dk2"/>
              </a:buClr>
              <a:buSzPts val="1800"/>
              <a:buNone/>
              <a:defRPr sz="1800">
                <a:solidFill>
                  <a:schemeClr val="dk2"/>
                </a:solidFill>
              </a:defRPr>
            </a:lvl8pPr>
            <a:lvl9pPr lvl="8" algn="ctr" rtl="0">
              <a:spcBef>
                <a:spcPts val="0"/>
              </a:spcBef>
              <a:spcAft>
                <a:spcPts val="0"/>
              </a:spcAft>
              <a:buClr>
                <a:schemeClr val="dk2"/>
              </a:buClr>
              <a:buSzPts val="1800"/>
              <a:buNone/>
              <a:defRPr sz="1800">
                <a:solidFill>
                  <a:schemeClr val="dk2"/>
                </a:solidFill>
              </a:defRPr>
            </a:lvl9pPr>
          </a:lstStyle>
          <a:p>
            <a:endParaRPr/>
          </a:p>
        </p:txBody>
      </p:sp>
      <p:sp>
        <p:nvSpPr>
          <p:cNvPr id="306" name="Google Shape;306;p48"/>
          <p:cNvSpPr txBox="1">
            <a:spLocks noGrp="1"/>
          </p:cNvSpPr>
          <p:nvPr>
            <p:ph type="subTitle" idx="5"/>
          </p:nvPr>
        </p:nvSpPr>
        <p:spPr>
          <a:xfrm>
            <a:off x="3152788" y="1393500"/>
            <a:ext cx="22656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800"/>
              <a:buNone/>
              <a:defRPr sz="1800">
                <a:solidFill>
                  <a:schemeClr val="dk2"/>
                </a:solidFill>
              </a:defRPr>
            </a:lvl1pPr>
            <a:lvl2pPr lvl="1" algn="ctr" rtl="0">
              <a:spcBef>
                <a:spcPts val="0"/>
              </a:spcBef>
              <a:spcAft>
                <a:spcPts val="0"/>
              </a:spcAft>
              <a:buClr>
                <a:schemeClr val="dk2"/>
              </a:buClr>
              <a:buSzPts val="1800"/>
              <a:buNone/>
              <a:defRPr sz="1800">
                <a:solidFill>
                  <a:schemeClr val="dk2"/>
                </a:solidFill>
              </a:defRPr>
            </a:lvl2pPr>
            <a:lvl3pPr lvl="2" algn="ctr" rtl="0">
              <a:spcBef>
                <a:spcPts val="0"/>
              </a:spcBef>
              <a:spcAft>
                <a:spcPts val="0"/>
              </a:spcAft>
              <a:buClr>
                <a:schemeClr val="dk2"/>
              </a:buClr>
              <a:buSzPts val="1800"/>
              <a:buNone/>
              <a:defRPr sz="1800">
                <a:solidFill>
                  <a:schemeClr val="dk2"/>
                </a:solidFill>
              </a:defRPr>
            </a:lvl3pPr>
            <a:lvl4pPr lvl="3" algn="ctr" rtl="0">
              <a:spcBef>
                <a:spcPts val="0"/>
              </a:spcBef>
              <a:spcAft>
                <a:spcPts val="0"/>
              </a:spcAft>
              <a:buClr>
                <a:schemeClr val="dk2"/>
              </a:buClr>
              <a:buSzPts val="1800"/>
              <a:buNone/>
              <a:defRPr sz="1800">
                <a:solidFill>
                  <a:schemeClr val="dk2"/>
                </a:solidFill>
              </a:defRPr>
            </a:lvl4pPr>
            <a:lvl5pPr lvl="4" algn="ctr" rtl="0">
              <a:spcBef>
                <a:spcPts val="0"/>
              </a:spcBef>
              <a:spcAft>
                <a:spcPts val="0"/>
              </a:spcAft>
              <a:buClr>
                <a:schemeClr val="dk2"/>
              </a:buClr>
              <a:buSzPts val="1800"/>
              <a:buNone/>
              <a:defRPr sz="1800">
                <a:solidFill>
                  <a:schemeClr val="dk2"/>
                </a:solidFill>
              </a:defRPr>
            </a:lvl5pPr>
            <a:lvl6pPr lvl="5" algn="ctr" rtl="0">
              <a:spcBef>
                <a:spcPts val="0"/>
              </a:spcBef>
              <a:spcAft>
                <a:spcPts val="0"/>
              </a:spcAft>
              <a:buClr>
                <a:schemeClr val="dk2"/>
              </a:buClr>
              <a:buSzPts val="1800"/>
              <a:buNone/>
              <a:defRPr sz="1800">
                <a:solidFill>
                  <a:schemeClr val="dk2"/>
                </a:solidFill>
              </a:defRPr>
            </a:lvl6pPr>
            <a:lvl7pPr lvl="6" algn="ctr" rtl="0">
              <a:spcBef>
                <a:spcPts val="0"/>
              </a:spcBef>
              <a:spcAft>
                <a:spcPts val="0"/>
              </a:spcAft>
              <a:buClr>
                <a:schemeClr val="dk2"/>
              </a:buClr>
              <a:buSzPts val="1800"/>
              <a:buNone/>
              <a:defRPr sz="1800">
                <a:solidFill>
                  <a:schemeClr val="dk2"/>
                </a:solidFill>
              </a:defRPr>
            </a:lvl7pPr>
            <a:lvl8pPr lvl="7" algn="ctr" rtl="0">
              <a:spcBef>
                <a:spcPts val="0"/>
              </a:spcBef>
              <a:spcAft>
                <a:spcPts val="0"/>
              </a:spcAft>
              <a:buClr>
                <a:schemeClr val="dk2"/>
              </a:buClr>
              <a:buSzPts val="1800"/>
              <a:buNone/>
              <a:defRPr sz="1800">
                <a:solidFill>
                  <a:schemeClr val="dk2"/>
                </a:solidFill>
              </a:defRPr>
            </a:lvl8pPr>
            <a:lvl9pPr lvl="8" algn="ctr" rtl="0">
              <a:spcBef>
                <a:spcPts val="0"/>
              </a:spcBef>
              <a:spcAft>
                <a:spcPts val="0"/>
              </a:spcAft>
              <a:buClr>
                <a:schemeClr val="dk2"/>
              </a:buClr>
              <a:buSzPts val="1800"/>
              <a:buNone/>
              <a:defRPr sz="1800">
                <a:solidFill>
                  <a:schemeClr val="dk2"/>
                </a:solidFill>
              </a:defRPr>
            </a:lvl9pPr>
          </a:lstStyle>
          <a:p>
            <a:endParaRPr/>
          </a:p>
        </p:txBody>
      </p:sp>
      <p:sp>
        <p:nvSpPr>
          <p:cNvPr id="307" name="Google Shape;307;p48"/>
          <p:cNvSpPr txBox="1">
            <a:spLocks noGrp="1"/>
          </p:cNvSpPr>
          <p:nvPr>
            <p:ph type="title" idx="6"/>
          </p:nvPr>
        </p:nvSpPr>
        <p:spPr>
          <a:xfrm>
            <a:off x="713225" y="868675"/>
            <a:ext cx="7717500" cy="5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Montserrat"/>
              <a:buNone/>
              <a:defRPr sz="2500" b="1">
                <a:latin typeface="Playfair Display"/>
                <a:ea typeface="Playfair Display"/>
                <a:cs typeface="Playfair Display"/>
                <a:sym typeface="Playfair Display"/>
              </a:defRPr>
            </a:lvl1pPr>
            <a:lvl2pPr lvl="1" algn="ctr" rtl="0">
              <a:spcBef>
                <a:spcPts val="0"/>
              </a:spcBef>
              <a:spcAft>
                <a:spcPts val="0"/>
              </a:spcAft>
              <a:buSzPts val="2100"/>
              <a:buFont typeface="Montserrat"/>
              <a:buNone/>
              <a:defRPr sz="2100" b="1">
                <a:latin typeface="Montserrat"/>
                <a:ea typeface="Montserrat"/>
                <a:cs typeface="Montserrat"/>
                <a:sym typeface="Montserrat"/>
              </a:defRPr>
            </a:lvl2pPr>
            <a:lvl3pPr lvl="2" algn="ctr" rtl="0">
              <a:spcBef>
                <a:spcPts val="0"/>
              </a:spcBef>
              <a:spcAft>
                <a:spcPts val="0"/>
              </a:spcAft>
              <a:buSzPts val="2100"/>
              <a:buFont typeface="Montserrat"/>
              <a:buNone/>
              <a:defRPr sz="2100" b="1">
                <a:latin typeface="Montserrat"/>
                <a:ea typeface="Montserrat"/>
                <a:cs typeface="Montserrat"/>
                <a:sym typeface="Montserrat"/>
              </a:defRPr>
            </a:lvl3pPr>
            <a:lvl4pPr lvl="3" algn="ctr" rtl="0">
              <a:spcBef>
                <a:spcPts val="0"/>
              </a:spcBef>
              <a:spcAft>
                <a:spcPts val="0"/>
              </a:spcAft>
              <a:buSzPts val="2100"/>
              <a:buFont typeface="Montserrat"/>
              <a:buNone/>
              <a:defRPr sz="2100" b="1">
                <a:latin typeface="Montserrat"/>
                <a:ea typeface="Montserrat"/>
                <a:cs typeface="Montserrat"/>
                <a:sym typeface="Montserrat"/>
              </a:defRPr>
            </a:lvl4pPr>
            <a:lvl5pPr lvl="4" algn="ctr" rtl="0">
              <a:spcBef>
                <a:spcPts val="0"/>
              </a:spcBef>
              <a:spcAft>
                <a:spcPts val="0"/>
              </a:spcAft>
              <a:buSzPts val="2100"/>
              <a:buFont typeface="Montserrat"/>
              <a:buNone/>
              <a:defRPr sz="2100" b="1">
                <a:latin typeface="Montserrat"/>
                <a:ea typeface="Montserrat"/>
                <a:cs typeface="Montserrat"/>
                <a:sym typeface="Montserrat"/>
              </a:defRPr>
            </a:lvl5pPr>
            <a:lvl6pPr lvl="5" algn="ctr" rtl="0">
              <a:spcBef>
                <a:spcPts val="0"/>
              </a:spcBef>
              <a:spcAft>
                <a:spcPts val="0"/>
              </a:spcAft>
              <a:buSzPts val="2100"/>
              <a:buFont typeface="Montserrat"/>
              <a:buNone/>
              <a:defRPr sz="2100" b="1">
                <a:latin typeface="Montserrat"/>
                <a:ea typeface="Montserrat"/>
                <a:cs typeface="Montserrat"/>
                <a:sym typeface="Montserrat"/>
              </a:defRPr>
            </a:lvl6pPr>
            <a:lvl7pPr lvl="6" algn="ctr" rtl="0">
              <a:spcBef>
                <a:spcPts val="0"/>
              </a:spcBef>
              <a:spcAft>
                <a:spcPts val="0"/>
              </a:spcAft>
              <a:buSzPts val="2100"/>
              <a:buFont typeface="Montserrat"/>
              <a:buNone/>
              <a:defRPr sz="2100" b="1">
                <a:latin typeface="Montserrat"/>
                <a:ea typeface="Montserrat"/>
                <a:cs typeface="Montserrat"/>
                <a:sym typeface="Montserrat"/>
              </a:defRPr>
            </a:lvl7pPr>
            <a:lvl8pPr lvl="7" algn="ctr" rtl="0">
              <a:spcBef>
                <a:spcPts val="0"/>
              </a:spcBef>
              <a:spcAft>
                <a:spcPts val="0"/>
              </a:spcAft>
              <a:buSzPts val="2100"/>
              <a:buFont typeface="Montserrat"/>
              <a:buNone/>
              <a:defRPr sz="2100" b="1">
                <a:latin typeface="Montserrat"/>
                <a:ea typeface="Montserrat"/>
                <a:cs typeface="Montserrat"/>
                <a:sym typeface="Montserrat"/>
              </a:defRPr>
            </a:lvl8pPr>
            <a:lvl9pPr lvl="8" algn="ctr"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1499344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Numbers and text 5">
  <p:cSld name="Numbers and text 5">
    <p:bg>
      <p:bgPr>
        <a:solidFill>
          <a:schemeClr val="dk2"/>
        </a:solidFill>
        <a:effectLst/>
      </p:bgPr>
    </p:bg>
    <p:spTree>
      <p:nvGrpSpPr>
        <p:cNvPr id="1" name="Shape 308"/>
        <p:cNvGrpSpPr/>
        <p:nvPr/>
      </p:nvGrpSpPr>
      <p:grpSpPr>
        <a:xfrm>
          <a:off x="0" y="0"/>
          <a:ext cx="0" cy="0"/>
          <a:chOff x="0" y="0"/>
          <a:chExt cx="0" cy="0"/>
        </a:xfrm>
      </p:grpSpPr>
      <p:sp>
        <p:nvSpPr>
          <p:cNvPr id="309" name="Google Shape;309;p49"/>
          <p:cNvSpPr/>
          <p:nvPr/>
        </p:nvSpPr>
        <p:spPr>
          <a:xfrm>
            <a:off x="713225" y="539500"/>
            <a:ext cx="7717500" cy="4059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9"/>
          <p:cNvSpPr txBox="1">
            <a:spLocks noGrp="1"/>
          </p:cNvSpPr>
          <p:nvPr>
            <p:ph type="title" hasCustomPrompt="1"/>
          </p:nvPr>
        </p:nvSpPr>
        <p:spPr>
          <a:xfrm>
            <a:off x="4905202" y="1543250"/>
            <a:ext cx="3194700" cy="146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500"/>
              <a:buFont typeface="Playfair Display"/>
              <a:buNone/>
              <a:defRPr sz="7500">
                <a:latin typeface="Playfair Display"/>
                <a:ea typeface="Playfair Display"/>
                <a:cs typeface="Playfair Display"/>
                <a:sym typeface="Playfair Display"/>
              </a:defRPr>
            </a:lvl1pPr>
            <a:lvl2pPr lvl="1" algn="ctr" rtl="0">
              <a:spcBef>
                <a:spcPts val="0"/>
              </a:spcBef>
              <a:spcAft>
                <a:spcPts val="0"/>
              </a:spcAft>
              <a:buSzPts val="7500"/>
              <a:buFont typeface="Playfair Display"/>
              <a:buNone/>
              <a:defRPr sz="7500">
                <a:latin typeface="Playfair Display"/>
                <a:ea typeface="Playfair Display"/>
                <a:cs typeface="Playfair Display"/>
                <a:sym typeface="Playfair Display"/>
              </a:defRPr>
            </a:lvl2pPr>
            <a:lvl3pPr lvl="2" algn="ctr" rtl="0">
              <a:spcBef>
                <a:spcPts val="0"/>
              </a:spcBef>
              <a:spcAft>
                <a:spcPts val="0"/>
              </a:spcAft>
              <a:buSzPts val="7500"/>
              <a:buFont typeface="Playfair Display"/>
              <a:buNone/>
              <a:defRPr sz="7500">
                <a:latin typeface="Playfair Display"/>
                <a:ea typeface="Playfair Display"/>
                <a:cs typeface="Playfair Display"/>
                <a:sym typeface="Playfair Display"/>
              </a:defRPr>
            </a:lvl3pPr>
            <a:lvl4pPr lvl="3" algn="ctr" rtl="0">
              <a:spcBef>
                <a:spcPts val="0"/>
              </a:spcBef>
              <a:spcAft>
                <a:spcPts val="0"/>
              </a:spcAft>
              <a:buSzPts val="7500"/>
              <a:buFont typeface="Playfair Display"/>
              <a:buNone/>
              <a:defRPr sz="7500">
                <a:latin typeface="Playfair Display"/>
                <a:ea typeface="Playfair Display"/>
                <a:cs typeface="Playfair Display"/>
                <a:sym typeface="Playfair Display"/>
              </a:defRPr>
            </a:lvl4pPr>
            <a:lvl5pPr lvl="4" algn="ctr" rtl="0">
              <a:spcBef>
                <a:spcPts val="0"/>
              </a:spcBef>
              <a:spcAft>
                <a:spcPts val="0"/>
              </a:spcAft>
              <a:buSzPts val="7500"/>
              <a:buFont typeface="Playfair Display"/>
              <a:buNone/>
              <a:defRPr sz="7500">
                <a:latin typeface="Playfair Display"/>
                <a:ea typeface="Playfair Display"/>
                <a:cs typeface="Playfair Display"/>
                <a:sym typeface="Playfair Display"/>
              </a:defRPr>
            </a:lvl5pPr>
            <a:lvl6pPr lvl="5" algn="ctr" rtl="0">
              <a:spcBef>
                <a:spcPts val="0"/>
              </a:spcBef>
              <a:spcAft>
                <a:spcPts val="0"/>
              </a:spcAft>
              <a:buSzPts val="7500"/>
              <a:buFont typeface="Playfair Display"/>
              <a:buNone/>
              <a:defRPr sz="7500">
                <a:latin typeface="Playfair Display"/>
                <a:ea typeface="Playfair Display"/>
                <a:cs typeface="Playfair Display"/>
                <a:sym typeface="Playfair Display"/>
              </a:defRPr>
            </a:lvl6pPr>
            <a:lvl7pPr lvl="6" algn="ctr" rtl="0">
              <a:spcBef>
                <a:spcPts val="0"/>
              </a:spcBef>
              <a:spcAft>
                <a:spcPts val="0"/>
              </a:spcAft>
              <a:buSzPts val="7500"/>
              <a:buFont typeface="Playfair Display"/>
              <a:buNone/>
              <a:defRPr sz="7500">
                <a:latin typeface="Playfair Display"/>
                <a:ea typeface="Playfair Display"/>
                <a:cs typeface="Playfair Display"/>
                <a:sym typeface="Playfair Display"/>
              </a:defRPr>
            </a:lvl7pPr>
            <a:lvl8pPr lvl="7" algn="ctr" rtl="0">
              <a:spcBef>
                <a:spcPts val="0"/>
              </a:spcBef>
              <a:spcAft>
                <a:spcPts val="0"/>
              </a:spcAft>
              <a:buSzPts val="7500"/>
              <a:buFont typeface="Playfair Display"/>
              <a:buNone/>
              <a:defRPr sz="7500">
                <a:latin typeface="Playfair Display"/>
                <a:ea typeface="Playfair Display"/>
                <a:cs typeface="Playfair Display"/>
                <a:sym typeface="Playfair Display"/>
              </a:defRPr>
            </a:lvl8pPr>
            <a:lvl9pPr lvl="8" algn="ctr" rtl="0">
              <a:spcBef>
                <a:spcPts val="0"/>
              </a:spcBef>
              <a:spcAft>
                <a:spcPts val="0"/>
              </a:spcAft>
              <a:buSzPts val="7500"/>
              <a:buFont typeface="Playfair Display"/>
              <a:buNone/>
              <a:defRPr sz="7500">
                <a:latin typeface="Playfair Display"/>
                <a:ea typeface="Playfair Display"/>
                <a:cs typeface="Playfair Display"/>
                <a:sym typeface="Playfair Display"/>
              </a:defRPr>
            </a:lvl9pPr>
          </a:lstStyle>
          <a:p>
            <a:r>
              <a:t>xx%</a:t>
            </a:r>
          </a:p>
        </p:txBody>
      </p:sp>
      <p:sp>
        <p:nvSpPr>
          <p:cNvPr id="311" name="Google Shape;311;p49"/>
          <p:cNvSpPr txBox="1">
            <a:spLocks noGrp="1"/>
          </p:cNvSpPr>
          <p:nvPr>
            <p:ph type="subTitle" idx="1"/>
          </p:nvPr>
        </p:nvSpPr>
        <p:spPr>
          <a:xfrm>
            <a:off x="4905200" y="3032050"/>
            <a:ext cx="3194700" cy="56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algn="ctr" rtl="0">
              <a:spcBef>
                <a:spcPts val="0"/>
              </a:spcBef>
              <a:spcAft>
                <a:spcPts val="0"/>
              </a:spcAft>
              <a:buSzPts val="1400"/>
              <a:buFont typeface="Montserrat"/>
              <a:buNone/>
              <a:defRPr>
                <a:latin typeface="Montserrat"/>
                <a:ea typeface="Montserrat"/>
                <a:cs typeface="Montserrat"/>
                <a:sym typeface="Montserrat"/>
              </a:defRPr>
            </a:lvl2pPr>
            <a:lvl3pPr lvl="2" algn="ctr" rtl="0">
              <a:spcBef>
                <a:spcPts val="0"/>
              </a:spcBef>
              <a:spcAft>
                <a:spcPts val="0"/>
              </a:spcAft>
              <a:buSzPts val="1400"/>
              <a:buFont typeface="Montserrat"/>
              <a:buNone/>
              <a:defRPr>
                <a:latin typeface="Montserrat"/>
                <a:ea typeface="Montserrat"/>
                <a:cs typeface="Montserrat"/>
                <a:sym typeface="Montserrat"/>
              </a:defRPr>
            </a:lvl3pPr>
            <a:lvl4pPr lvl="3" algn="ctr" rtl="0">
              <a:spcBef>
                <a:spcPts val="0"/>
              </a:spcBef>
              <a:spcAft>
                <a:spcPts val="0"/>
              </a:spcAft>
              <a:buSzPts val="1400"/>
              <a:buFont typeface="Montserrat"/>
              <a:buNone/>
              <a:defRPr>
                <a:latin typeface="Montserrat"/>
                <a:ea typeface="Montserrat"/>
                <a:cs typeface="Montserrat"/>
                <a:sym typeface="Montserrat"/>
              </a:defRPr>
            </a:lvl4pPr>
            <a:lvl5pPr lvl="4" algn="ctr" rtl="0">
              <a:spcBef>
                <a:spcPts val="0"/>
              </a:spcBef>
              <a:spcAft>
                <a:spcPts val="0"/>
              </a:spcAft>
              <a:buSzPts val="1400"/>
              <a:buFont typeface="Montserrat"/>
              <a:buNone/>
              <a:defRPr>
                <a:latin typeface="Montserrat"/>
                <a:ea typeface="Montserrat"/>
                <a:cs typeface="Montserrat"/>
                <a:sym typeface="Montserrat"/>
              </a:defRPr>
            </a:lvl5pPr>
            <a:lvl6pPr lvl="5" algn="ctr" rtl="0">
              <a:spcBef>
                <a:spcPts val="0"/>
              </a:spcBef>
              <a:spcAft>
                <a:spcPts val="0"/>
              </a:spcAft>
              <a:buSzPts val="1400"/>
              <a:buFont typeface="Montserrat"/>
              <a:buNone/>
              <a:defRPr>
                <a:latin typeface="Montserrat"/>
                <a:ea typeface="Montserrat"/>
                <a:cs typeface="Montserrat"/>
                <a:sym typeface="Montserrat"/>
              </a:defRPr>
            </a:lvl6pPr>
            <a:lvl7pPr lvl="6" algn="ctr" rtl="0">
              <a:spcBef>
                <a:spcPts val="0"/>
              </a:spcBef>
              <a:spcAft>
                <a:spcPts val="0"/>
              </a:spcAft>
              <a:buSzPts val="1400"/>
              <a:buFont typeface="Montserrat"/>
              <a:buNone/>
              <a:defRPr>
                <a:latin typeface="Montserrat"/>
                <a:ea typeface="Montserrat"/>
                <a:cs typeface="Montserrat"/>
                <a:sym typeface="Montserrat"/>
              </a:defRPr>
            </a:lvl7pPr>
            <a:lvl8pPr lvl="7" algn="ctr" rtl="0">
              <a:spcBef>
                <a:spcPts val="0"/>
              </a:spcBef>
              <a:spcAft>
                <a:spcPts val="0"/>
              </a:spcAft>
              <a:buSzPts val="1400"/>
              <a:buFont typeface="Montserrat"/>
              <a:buNone/>
              <a:defRPr>
                <a:latin typeface="Montserrat"/>
                <a:ea typeface="Montserrat"/>
                <a:cs typeface="Montserrat"/>
                <a:sym typeface="Montserrat"/>
              </a:defRPr>
            </a:lvl8pPr>
            <a:lvl9pPr lvl="8" algn="ctr" rtl="0">
              <a:spcBef>
                <a:spcPts val="0"/>
              </a:spcBef>
              <a:spcAft>
                <a:spcPts val="0"/>
              </a:spcAft>
              <a:buSzPts val="1400"/>
              <a:buFont typeface="Montserrat"/>
              <a:buNone/>
              <a:defRPr>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004358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2"/>
        </a:solidFill>
        <a:effectLst/>
      </p:bgPr>
    </p:bg>
    <p:spTree>
      <p:nvGrpSpPr>
        <p:cNvPr id="1" name="Shape 312"/>
        <p:cNvGrpSpPr/>
        <p:nvPr/>
      </p:nvGrpSpPr>
      <p:grpSpPr>
        <a:xfrm>
          <a:off x="0" y="0"/>
          <a:ext cx="0" cy="0"/>
          <a:chOff x="0" y="0"/>
          <a:chExt cx="0" cy="0"/>
        </a:xfrm>
      </p:grpSpPr>
      <p:sp>
        <p:nvSpPr>
          <p:cNvPr id="313" name="Google Shape;313;p50"/>
          <p:cNvSpPr txBox="1">
            <a:spLocks noGrp="1"/>
          </p:cNvSpPr>
          <p:nvPr>
            <p:ph type="subTitle" idx="1"/>
          </p:nvPr>
        </p:nvSpPr>
        <p:spPr>
          <a:xfrm>
            <a:off x="713225" y="2576700"/>
            <a:ext cx="3904500" cy="1044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Font typeface="Montserrat"/>
              <a:buNone/>
              <a:defRPr sz="1400">
                <a:solidFill>
                  <a:schemeClr val="lt1"/>
                </a:solidFill>
                <a:latin typeface="Montserrat"/>
                <a:ea typeface="Montserrat"/>
                <a:cs typeface="Montserrat"/>
                <a:sym typeface="Montserrat"/>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314" name="Google Shape;314;p50"/>
          <p:cNvSpPr txBox="1"/>
          <p:nvPr/>
        </p:nvSpPr>
        <p:spPr>
          <a:xfrm>
            <a:off x="5060875" y="3721805"/>
            <a:ext cx="3369900" cy="6669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300"/>
              </a:spcBef>
              <a:spcAft>
                <a:spcPts val="0"/>
              </a:spcAft>
              <a:buNone/>
            </a:pPr>
            <a:r>
              <a:rPr lang="en" sz="1000">
                <a:solidFill>
                  <a:schemeClr val="lt1"/>
                </a:solidFill>
                <a:latin typeface="Montserrat"/>
                <a:ea typeface="Montserrat"/>
                <a:cs typeface="Montserrat"/>
                <a:sym typeface="Montserrat"/>
              </a:rPr>
              <a:t>CREDITS: This presentation template was created by </a:t>
            </a:r>
            <a:r>
              <a:rPr lang="en" sz="1000" b="1">
                <a:solidFill>
                  <a:schemeClr val="lt1"/>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1000">
                <a:solidFill>
                  <a:schemeClr val="lt1"/>
                </a:solidFill>
                <a:latin typeface="Montserrat"/>
                <a:ea typeface="Montserrat"/>
                <a:cs typeface="Montserrat"/>
                <a:sym typeface="Montserrat"/>
              </a:rPr>
              <a:t>, including icons by </a:t>
            </a:r>
            <a:r>
              <a:rPr lang="en" sz="1000" b="1">
                <a:solidFill>
                  <a:schemeClr val="lt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000">
                <a:solidFill>
                  <a:schemeClr val="lt1"/>
                </a:solidFill>
                <a:latin typeface="Montserrat"/>
                <a:ea typeface="Montserrat"/>
                <a:cs typeface="Montserrat"/>
                <a:sym typeface="Montserrat"/>
              </a:rPr>
              <a:t>, and infographics &amp; images by </a:t>
            </a:r>
            <a:r>
              <a:rPr lang="en" sz="1000" b="1">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a:t>
            </a:r>
            <a:r>
              <a:rPr lang="en" sz="1000" b="1">
                <a:solidFill>
                  <a:schemeClr val="lt1"/>
                </a:solidFill>
                <a:latin typeface="Montserrat"/>
                <a:ea typeface="Montserrat"/>
                <a:cs typeface="Montserrat"/>
                <a:sym typeface="Montserrat"/>
              </a:rPr>
              <a:t>k</a:t>
            </a:r>
            <a:endParaRPr sz="1000" b="1">
              <a:solidFill>
                <a:schemeClr val="lt1"/>
              </a:solidFill>
              <a:latin typeface="Montserrat"/>
              <a:ea typeface="Montserrat"/>
              <a:cs typeface="Montserrat"/>
              <a:sym typeface="Montserrat"/>
            </a:endParaRPr>
          </a:p>
        </p:txBody>
      </p:sp>
      <p:sp>
        <p:nvSpPr>
          <p:cNvPr id="315" name="Google Shape;315;p50"/>
          <p:cNvSpPr txBox="1">
            <a:spLocks noGrp="1"/>
          </p:cNvSpPr>
          <p:nvPr>
            <p:ph type="title"/>
          </p:nvPr>
        </p:nvSpPr>
        <p:spPr>
          <a:xfrm>
            <a:off x="713225" y="1357500"/>
            <a:ext cx="3904500" cy="1044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7500"/>
              <a:buFont typeface="Playfair Display"/>
              <a:buNone/>
              <a:defRPr sz="7500">
                <a:solidFill>
                  <a:schemeClr val="lt1"/>
                </a:solidFill>
                <a:latin typeface="Playfair Display"/>
                <a:ea typeface="Playfair Display"/>
                <a:cs typeface="Playfair Display"/>
                <a:sym typeface="Playfair Display"/>
              </a:defRPr>
            </a:lvl1pPr>
            <a:lvl2pPr lvl="1" algn="ctr" rtl="0">
              <a:spcBef>
                <a:spcPts val="0"/>
              </a:spcBef>
              <a:spcAft>
                <a:spcPts val="0"/>
              </a:spcAft>
              <a:buSzPts val="7500"/>
              <a:buFont typeface="Playfair Display"/>
              <a:buNone/>
              <a:defRPr sz="7500">
                <a:latin typeface="Playfair Display"/>
                <a:ea typeface="Playfair Display"/>
                <a:cs typeface="Playfair Display"/>
                <a:sym typeface="Playfair Display"/>
              </a:defRPr>
            </a:lvl2pPr>
            <a:lvl3pPr lvl="2" algn="ctr" rtl="0">
              <a:spcBef>
                <a:spcPts val="0"/>
              </a:spcBef>
              <a:spcAft>
                <a:spcPts val="0"/>
              </a:spcAft>
              <a:buSzPts val="7500"/>
              <a:buFont typeface="Playfair Display"/>
              <a:buNone/>
              <a:defRPr sz="7500">
                <a:latin typeface="Playfair Display"/>
                <a:ea typeface="Playfair Display"/>
                <a:cs typeface="Playfair Display"/>
                <a:sym typeface="Playfair Display"/>
              </a:defRPr>
            </a:lvl3pPr>
            <a:lvl4pPr lvl="3" algn="ctr" rtl="0">
              <a:spcBef>
                <a:spcPts val="0"/>
              </a:spcBef>
              <a:spcAft>
                <a:spcPts val="0"/>
              </a:spcAft>
              <a:buSzPts val="7500"/>
              <a:buFont typeface="Playfair Display"/>
              <a:buNone/>
              <a:defRPr sz="7500">
                <a:latin typeface="Playfair Display"/>
                <a:ea typeface="Playfair Display"/>
                <a:cs typeface="Playfair Display"/>
                <a:sym typeface="Playfair Display"/>
              </a:defRPr>
            </a:lvl4pPr>
            <a:lvl5pPr lvl="4" algn="ctr" rtl="0">
              <a:spcBef>
                <a:spcPts val="0"/>
              </a:spcBef>
              <a:spcAft>
                <a:spcPts val="0"/>
              </a:spcAft>
              <a:buSzPts val="7500"/>
              <a:buFont typeface="Playfair Display"/>
              <a:buNone/>
              <a:defRPr sz="7500">
                <a:latin typeface="Playfair Display"/>
                <a:ea typeface="Playfair Display"/>
                <a:cs typeface="Playfair Display"/>
                <a:sym typeface="Playfair Display"/>
              </a:defRPr>
            </a:lvl5pPr>
            <a:lvl6pPr lvl="5" algn="ctr" rtl="0">
              <a:spcBef>
                <a:spcPts val="0"/>
              </a:spcBef>
              <a:spcAft>
                <a:spcPts val="0"/>
              </a:spcAft>
              <a:buSzPts val="7500"/>
              <a:buFont typeface="Playfair Display"/>
              <a:buNone/>
              <a:defRPr sz="7500">
                <a:latin typeface="Playfair Display"/>
                <a:ea typeface="Playfair Display"/>
                <a:cs typeface="Playfair Display"/>
                <a:sym typeface="Playfair Display"/>
              </a:defRPr>
            </a:lvl6pPr>
            <a:lvl7pPr lvl="6" algn="ctr" rtl="0">
              <a:spcBef>
                <a:spcPts val="0"/>
              </a:spcBef>
              <a:spcAft>
                <a:spcPts val="0"/>
              </a:spcAft>
              <a:buSzPts val="7500"/>
              <a:buFont typeface="Playfair Display"/>
              <a:buNone/>
              <a:defRPr sz="7500">
                <a:latin typeface="Playfair Display"/>
                <a:ea typeface="Playfair Display"/>
                <a:cs typeface="Playfair Display"/>
                <a:sym typeface="Playfair Display"/>
              </a:defRPr>
            </a:lvl7pPr>
            <a:lvl8pPr lvl="7" algn="ctr" rtl="0">
              <a:spcBef>
                <a:spcPts val="0"/>
              </a:spcBef>
              <a:spcAft>
                <a:spcPts val="0"/>
              </a:spcAft>
              <a:buSzPts val="7500"/>
              <a:buFont typeface="Playfair Display"/>
              <a:buNone/>
              <a:defRPr sz="7500">
                <a:latin typeface="Playfair Display"/>
                <a:ea typeface="Playfair Display"/>
                <a:cs typeface="Playfair Display"/>
                <a:sym typeface="Playfair Display"/>
              </a:defRPr>
            </a:lvl8pPr>
            <a:lvl9pPr lvl="8" algn="ctr" rtl="0">
              <a:spcBef>
                <a:spcPts val="0"/>
              </a:spcBef>
              <a:spcAft>
                <a:spcPts val="0"/>
              </a:spcAft>
              <a:buSzPts val="7500"/>
              <a:buFont typeface="Playfair Display"/>
              <a:buNone/>
              <a:defRPr sz="7500">
                <a:latin typeface="Playfair Display"/>
                <a:ea typeface="Playfair Display"/>
                <a:cs typeface="Playfair Display"/>
                <a:sym typeface="Playfair Display"/>
              </a:defRPr>
            </a:lvl9pPr>
          </a:lstStyle>
          <a:p>
            <a:endParaRPr/>
          </a:p>
        </p:txBody>
      </p:sp>
    </p:spTree>
    <p:extLst>
      <p:ext uri="{BB962C8B-B14F-4D97-AF65-F5344CB8AC3E}">
        <p14:creationId xmlns:p14="http://schemas.microsoft.com/office/powerpoint/2010/main" val="22326927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16"/>
        <p:cNvGrpSpPr/>
        <p:nvPr/>
      </p:nvGrpSpPr>
      <p:grpSpPr>
        <a:xfrm>
          <a:off x="0" y="0"/>
          <a:ext cx="0" cy="0"/>
          <a:chOff x="0" y="0"/>
          <a:chExt cx="0" cy="0"/>
        </a:xfrm>
      </p:grpSpPr>
      <p:sp>
        <p:nvSpPr>
          <p:cNvPr id="317" name="Google Shape;317;p51"/>
          <p:cNvSpPr/>
          <p:nvPr/>
        </p:nvSpPr>
        <p:spPr>
          <a:xfrm>
            <a:off x="0" y="0"/>
            <a:ext cx="246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1"/>
          <p:cNvSpPr/>
          <p:nvPr/>
        </p:nvSpPr>
        <p:spPr>
          <a:xfrm flipH="1">
            <a:off x="2326200" y="1459050"/>
            <a:ext cx="6817800" cy="222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83332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19"/>
        <p:cNvGrpSpPr/>
        <p:nvPr/>
      </p:nvGrpSpPr>
      <p:grpSpPr>
        <a:xfrm>
          <a:off x="0" y="0"/>
          <a:ext cx="0" cy="0"/>
          <a:chOff x="0" y="0"/>
          <a:chExt cx="0" cy="0"/>
        </a:xfrm>
      </p:grpSpPr>
      <p:sp>
        <p:nvSpPr>
          <p:cNvPr id="320" name="Google Shape;320;p52"/>
          <p:cNvSpPr/>
          <p:nvPr/>
        </p:nvSpPr>
        <p:spPr>
          <a:xfrm flipH="1">
            <a:off x="177" y="0"/>
            <a:ext cx="4846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2"/>
          <p:cNvSpPr/>
          <p:nvPr/>
        </p:nvSpPr>
        <p:spPr>
          <a:xfrm flipH="1">
            <a:off x="8406475" y="0"/>
            <a:ext cx="7377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1623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35" name="Group 42"/>
          <p:cNvGrpSpPr/>
          <p:nvPr/>
        </p:nvGrpSpPr>
        <p:grpSpPr>
          <a:xfrm>
            <a:off x="4651041" y="0"/>
            <a:ext cx="4492960" cy="5143501"/>
            <a:chOff x="0" y="0"/>
            <a:chExt cx="5990612" cy="6858000"/>
          </a:xfrm>
        </p:grpSpPr>
        <p:sp>
          <p:nvSpPr>
            <p:cNvPr id="11" name="Oval 44"/>
            <p:cNvSpPr/>
            <p:nvPr/>
          </p:nvSpPr>
          <p:spPr>
            <a:xfrm>
              <a:off x="-1" y="3549395"/>
              <a:ext cx="1130727"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2" name="Freeform 46"/>
            <p:cNvSpPr/>
            <p:nvPr/>
          </p:nvSpPr>
          <p:spPr>
            <a:xfrm>
              <a:off x="0" y="1"/>
              <a:ext cx="1130726" cy="5655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
                  </a:lnTo>
                  <a:cubicBezTo>
                    <a:pt x="21600" y="11933"/>
                    <a:pt x="16765" y="21600"/>
                    <a:pt x="10800" y="21600"/>
                  </a:cubicBezTo>
                  <a:cubicBezTo>
                    <a:pt x="4835" y="21600"/>
                    <a:pt x="0" y="11933"/>
                    <a:pt x="0" y="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3" name="Freeform 48"/>
            <p:cNvSpPr/>
            <p:nvPr/>
          </p:nvSpPr>
          <p:spPr>
            <a:xfrm>
              <a:off x="1362866" y="6292425"/>
              <a:ext cx="1130724" cy="5655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9667"/>
                    <a:pt x="21600" y="21592"/>
                  </a:cubicBezTo>
                  <a:lnTo>
                    <a:pt x="21600" y="21600"/>
                  </a:lnTo>
                  <a:lnTo>
                    <a:pt x="0" y="21600"/>
                  </a:lnTo>
                  <a:lnTo>
                    <a:pt x="0" y="21592"/>
                  </a:lnTo>
                  <a:cubicBezTo>
                    <a:pt x="0" y="9667"/>
                    <a:pt x="4835" y="0"/>
                    <a:pt x="10800" y="0"/>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4" name="Oval 50"/>
            <p:cNvSpPr/>
            <p:nvPr/>
          </p:nvSpPr>
          <p:spPr>
            <a:xfrm>
              <a:off x="1362864" y="3549395"/>
              <a:ext cx="1130727"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5" name="Oval 59"/>
            <p:cNvSpPr/>
            <p:nvPr/>
          </p:nvSpPr>
          <p:spPr>
            <a:xfrm>
              <a:off x="1362864" y="2177881"/>
              <a:ext cx="1130727"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6" name="Oval 62"/>
            <p:cNvSpPr/>
            <p:nvPr/>
          </p:nvSpPr>
          <p:spPr>
            <a:xfrm>
              <a:off x="1362864" y="806366"/>
              <a:ext cx="1130727" cy="1130725"/>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7" name="Freeform 63"/>
            <p:cNvSpPr/>
            <p:nvPr/>
          </p:nvSpPr>
          <p:spPr>
            <a:xfrm>
              <a:off x="1362865" y="1"/>
              <a:ext cx="1130726" cy="5655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
                  </a:lnTo>
                  <a:cubicBezTo>
                    <a:pt x="21600" y="11933"/>
                    <a:pt x="16765" y="21600"/>
                    <a:pt x="10800" y="21600"/>
                  </a:cubicBezTo>
                  <a:cubicBezTo>
                    <a:pt x="4835" y="21600"/>
                    <a:pt x="0" y="11933"/>
                    <a:pt x="0" y="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8" name="Freeform 64"/>
            <p:cNvSpPr/>
            <p:nvPr/>
          </p:nvSpPr>
          <p:spPr>
            <a:xfrm>
              <a:off x="2725729" y="6292425"/>
              <a:ext cx="1130725" cy="5655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9667"/>
                    <a:pt x="21600" y="21592"/>
                  </a:cubicBezTo>
                  <a:lnTo>
                    <a:pt x="21600" y="21600"/>
                  </a:lnTo>
                  <a:lnTo>
                    <a:pt x="0" y="21600"/>
                  </a:lnTo>
                  <a:lnTo>
                    <a:pt x="0" y="21592"/>
                  </a:lnTo>
                  <a:cubicBezTo>
                    <a:pt x="0" y="9667"/>
                    <a:pt x="4835" y="0"/>
                    <a:pt x="108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9" name="Oval 66"/>
            <p:cNvSpPr/>
            <p:nvPr/>
          </p:nvSpPr>
          <p:spPr>
            <a:xfrm>
              <a:off x="2725729" y="4920910"/>
              <a:ext cx="1130727"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20" name="Oval 67"/>
            <p:cNvSpPr/>
            <p:nvPr/>
          </p:nvSpPr>
          <p:spPr>
            <a:xfrm>
              <a:off x="2725729" y="3549395"/>
              <a:ext cx="1130727" cy="1130725"/>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21" name="Oval 68"/>
            <p:cNvSpPr/>
            <p:nvPr/>
          </p:nvSpPr>
          <p:spPr>
            <a:xfrm>
              <a:off x="2725729" y="2177881"/>
              <a:ext cx="1130727" cy="1130725"/>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22" name="Oval 69"/>
            <p:cNvSpPr/>
            <p:nvPr/>
          </p:nvSpPr>
          <p:spPr>
            <a:xfrm>
              <a:off x="2725729" y="806366"/>
              <a:ext cx="1130727"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23" name="Freeform 70"/>
            <p:cNvSpPr/>
            <p:nvPr/>
          </p:nvSpPr>
          <p:spPr>
            <a:xfrm>
              <a:off x="2725728" y="0"/>
              <a:ext cx="1130728" cy="5655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
                  </a:lnTo>
                  <a:cubicBezTo>
                    <a:pt x="21600" y="11933"/>
                    <a:pt x="16765" y="21600"/>
                    <a:pt x="10800" y="21600"/>
                  </a:cubicBezTo>
                  <a:cubicBezTo>
                    <a:pt x="4835" y="21600"/>
                    <a:pt x="0" y="11933"/>
                    <a:pt x="0" y="8"/>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24" name="Freeform 71"/>
            <p:cNvSpPr/>
            <p:nvPr/>
          </p:nvSpPr>
          <p:spPr>
            <a:xfrm>
              <a:off x="4088595" y="6292425"/>
              <a:ext cx="1130725" cy="5655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9667"/>
                    <a:pt x="21600" y="21592"/>
                  </a:cubicBezTo>
                  <a:lnTo>
                    <a:pt x="21600" y="21600"/>
                  </a:lnTo>
                  <a:lnTo>
                    <a:pt x="0" y="21600"/>
                  </a:lnTo>
                  <a:lnTo>
                    <a:pt x="0" y="21592"/>
                  </a:lnTo>
                  <a:cubicBezTo>
                    <a:pt x="0" y="9667"/>
                    <a:pt x="4835" y="0"/>
                    <a:pt x="10800" y="0"/>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25" name="Oval 72"/>
            <p:cNvSpPr/>
            <p:nvPr/>
          </p:nvSpPr>
          <p:spPr>
            <a:xfrm>
              <a:off x="4088595" y="4920910"/>
              <a:ext cx="1130727" cy="1130725"/>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26" name="Oval 73"/>
            <p:cNvSpPr/>
            <p:nvPr/>
          </p:nvSpPr>
          <p:spPr>
            <a:xfrm>
              <a:off x="4088595" y="3549395"/>
              <a:ext cx="1130727"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27" name="Oval 74"/>
            <p:cNvSpPr/>
            <p:nvPr/>
          </p:nvSpPr>
          <p:spPr>
            <a:xfrm>
              <a:off x="4088595" y="806366"/>
              <a:ext cx="1130727"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28" name="Freeform 75"/>
            <p:cNvSpPr/>
            <p:nvPr/>
          </p:nvSpPr>
          <p:spPr>
            <a:xfrm>
              <a:off x="4088595" y="0"/>
              <a:ext cx="1130727" cy="5655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
                  </a:lnTo>
                  <a:cubicBezTo>
                    <a:pt x="21600" y="11933"/>
                    <a:pt x="16765" y="21600"/>
                    <a:pt x="10800" y="21600"/>
                  </a:cubicBezTo>
                  <a:cubicBezTo>
                    <a:pt x="4835" y="21600"/>
                    <a:pt x="0" y="11933"/>
                    <a:pt x="0" y="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29" name="Freeform 76"/>
            <p:cNvSpPr/>
            <p:nvPr/>
          </p:nvSpPr>
          <p:spPr>
            <a:xfrm>
              <a:off x="5451466" y="6295068"/>
              <a:ext cx="539147" cy="5629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 y="21600"/>
                  </a:lnTo>
                  <a:lnTo>
                    <a:pt x="0" y="21592"/>
                  </a:lnTo>
                  <a:cubicBezTo>
                    <a:pt x="0" y="11109"/>
                    <a:pt x="7764" y="2362"/>
                    <a:pt x="18085" y="339"/>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30" name="Freeform 77"/>
            <p:cNvSpPr/>
            <p:nvPr/>
          </p:nvSpPr>
          <p:spPr>
            <a:xfrm>
              <a:off x="5451464" y="4923554"/>
              <a:ext cx="539148" cy="11254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85" y="21430"/>
                  </a:lnTo>
                  <a:cubicBezTo>
                    <a:pt x="7764" y="20418"/>
                    <a:pt x="0" y="16044"/>
                    <a:pt x="0" y="10800"/>
                  </a:cubicBezTo>
                  <a:cubicBezTo>
                    <a:pt x="0" y="5556"/>
                    <a:pt x="7764" y="1182"/>
                    <a:pt x="18085" y="17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31" name="Freeform 78"/>
            <p:cNvSpPr/>
            <p:nvPr/>
          </p:nvSpPr>
          <p:spPr>
            <a:xfrm>
              <a:off x="5451464" y="3552039"/>
              <a:ext cx="539148" cy="11254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85" y="21430"/>
                  </a:lnTo>
                  <a:cubicBezTo>
                    <a:pt x="7764" y="20418"/>
                    <a:pt x="0" y="16044"/>
                    <a:pt x="0" y="10800"/>
                  </a:cubicBezTo>
                  <a:cubicBezTo>
                    <a:pt x="0" y="5556"/>
                    <a:pt x="7764" y="1182"/>
                    <a:pt x="18085" y="170"/>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32" name="Freeform 79"/>
            <p:cNvSpPr/>
            <p:nvPr/>
          </p:nvSpPr>
          <p:spPr>
            <a:xfrm>
              <a:off x="5451464" y="2180524"/>
              <a:ext cx="539148" cy="11254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85" y="21430"/>
                  </a:lnTo>
                  <a:cubicBezTo>
                    <a:pt x="7764" y="20418"/>
                    <a:pt x="0" y="16044"/>
                    <a:pt x="0" y="10800"/>
                  </a:cubicBezTo>
                  <a:cubicBezTo>
                    <a:pt x="0" y="5556"/>
                    <a:pt x="7764" y="1182"/>
                    <a:pt x="18085" y="170"/>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33" name="Freeform 80"/>
            <p:cNvSpPr/>
            <p:nvPr/>
          </p:nvSpPr>
          <p:spPr>
            <a:xfrm>
              <a:off x="5451464" y="809010"/>
              <a:ext cx="539148" cy="11254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85" y="21430"/>
                  </a:lnTo>
                  <a:cubicBezTo>
                    <a:pt x="7764" y="20418"/>
                    <a:pt x="0" y="16044"/>
                    <a:pt x="0" y="10800"/>
                  </a:cubicBezTo>
                  <a:cubicBezTo>
                    <a:pt x="0" y="5556"/>
                    <a:pt x="7764" y="1182"/>
                    <a:pt x="18085" y="170"/>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34" name="Freeform 81"/>
            <p:cNvSpPr/>
            <p:nvPr/>
          </p:nvSpPr>
          <p:spPr>
            <a:xfrm>
              <a:off x="5451464" y="1"/>
              <a:ext cx="539148" cy="562934"/>
            </a:xfrm>
            <a:custGeom>
              <a:avLst/>
              <a:gdLst/>
              <a:ahLst/>
              <a:cxnLst>
                <a:cxn ang="0">
                  <a:pos x="wd2" y="hd2"/>
                </a:cxn>
                <a:cxn ang="5400000">
                  <a:pos x="wd2" y="hd2"/>
                </a:cxn>
                <a:cxn ang="10800000">
                  <a:pos x="wd2" y="hd2"/>
                </a:cxn>
                <a:cxn ang="16200000">
                  <a:pos x="wd2" y="hd2"/>
                </a:cxn>
              </a:cxnLst>
              <a:rect l="0" t="0" r="r" b="b"/>
              <a:pathLst>
                <a:path w="21600" h="21600" extrusionOk="0">
                  <a:moveTo>
                    <a:pt x="1" y="0"/>
                  </a:moveTo>
                  <a:lnTo>
                    <a:pt x="21600" y="0"/>
                  </a:lnTo>
                  <a:lnTo>
                    <a:pt x="21600" y="21600"/>
                  </a:lnTo>
                  <a:lnTo>
                    <a:pt x="18085" y="21261"/>
                  </a:lnTo>
                  <a:cubicBezTo>
                    <a:pt x="7764" y="19238"/>
                    <a:pt x="0" y="10491"/>
                    <a:pt x="0" y="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grpSp>
      <p:sp>
        <p:nvSpPr>
          <p:cNvPr id="36" name="Title Text"/>
          <p:cNvSpPr txBox="1">
            <a:spLocks noGrp="1"/>
          </p:cNvSpPr>
          <p:nvPr>
            <p:ph type="title"/>
          </p:nvPr>
        </p:nvSpPr>
        <p:spPr>
          <a:xfrm>
            <a:off x="423863" y="576250"/>
            <a:ext cx="3799501" cy="2149805"/>
          </a:xfrm>
          <a:prstGeom prst="rect">
            <a:avLst/>
          </a:prstGeom>
        </p:spPr>
        <p:txBody>
          <a:bodyPr/>
          <a:lstStyle>
            <a:lvl1pPr>
              <a:defRPr sz="4500"/>
            </a:lvl1pPr>
          </a:lstStyle>
          <a:p>
            <a:r>
              <a:t>Title Text</a:t>
            </a:r>
          </a:p>
        </p:txBody>
      </p:sp>
      <p:sp>
        <p:nvSpPr>
          <p:cNvPr id="37" name="Body Level One…"/>
          <p:cNvSpPr txBox="1">
            <a:spLocks noGrp="1"/>
          </p:cNvSpPr>
          <p:nvPr>
            <p:ph type="body" sz="quarter" idx="1"/>
          </p:nvPr>
        </p:nvSpPr>
        <p:spPr>
          <a:xfrm>
            <a:off x="423863" y="3212428"/>
            <a:ext cx="3799501" cy="1106384"/>
          </a:xfrm>
          <a:prstGeom prst="rect">
            <a:avLst/>
          </a:prstGeom>
        </p:spPr>
        <p:txBody>
          <a:bodyPr anchor="b"/>
          <a:lstStyle>
            <a:lvl1pPr marL="0" indent="0">
              <a:buSzTx/>
              <a:buFontTx/>
              <a:buNone/>
              <a:defRPr sz="1500"/>
            </a:lvl1pPr>
            <a:lvl2pPr marL="0" indent="342900">
              <a:buSzTx/>
              <a:buFontTx/>
              <a:buNone/>
              <a:defRPr sz="1500"/>
            </a:lvl2pPr>
            <a:lvl3pPr marL="0" indent="685800">
              <a:buSzTx/>
              <a:buFontTx/>
              <a:buNone/>
              <a:defRPr sz="1500"/>
            </a:lvl3pPr>
            <a:lvl4pPr marL="0" indent="1028700">
              <a:buSzTx/>
              <a:buFontTx/>
              <a:buNone/>
              <a:defRPr sz="1500"/>
            </a:lvl4pPr>
            <a:lvl5pPr marL="0" indent="1371600">
              <a:buSzTx/>
              <a:buFontTx/>
              <a:buNone/>
              <a:defRPr sz="1500"/>
            </a:lvl5pPr>
          </a:lstStyle>
          <a:p>
            <a:r>
              <a:t>Body Level One</a:t>
            </a:r>
          </a:p>
          <a:p>
            <a:pPr lvl="1"/>
            <a:r>
              <a:t>Body Level Two</a:t>
            </a:r>
          </a:p>
          <a:p>
            <a:pPr lvl="2"/>
            <a:r>
              <a:t>Body Level Three</a:t>
            </a:r>
          </a:p>
          <a:p>
            <a:pPr lvl="3"/>
            <a:r>
              <a:t>Body Level Four</a:t>
            </a:r>
          </a:p>
          <a:p>
            <a:pPr lvl="4"/>
            <a:r>
              <a:t>Body Level Five</a:t>
            </a:r>
          </a:p>
        </p:txBody>
      </p:sp>
      <p:sp>
        <p:nvSpPr>
          <p:cNvPr id="38" name="Straight Connector 6"/>
          <p:cNvSpPr/>
          <p:nvPr/>
        </p:nvSpPr>
        <p:spPr>
          <a:xfrm>
            <a:off x="423862" y="4565332"/>
            <a:ext cx="3799502" cy="1"/>
          </a:xfrm>
          <a:prstGeom prst="line">
            <a:avLst/>
          </a:prstGeom>
          <a:ln w="12700">
            <a:solidFill>
              <a:srgbClr val="A6A6A6"/>
            </a:solidFill>
            <a:miter/>
          </a:ln>
        </p:spPr>
        <p:txBody>
          <a:bodyPr lIns="34289" rIns="34289"/>
          <a:lstStyle/>
          <a:p>
            <a:endParaRPr sz="1050"/>
          </a:p>
        </p:txBody>
      </p:sp>
      <p:sp>
        <p:nvSpPr>
          <p:cNvPr id="39" name="Slide Number"/>
          <p:cNvSpPr txBox="1">
            <a:spLocks noGrp="1"/>
          </p:cNvSpPr>
          <p:nvPr>
            <p:ph type="sldNum" sz="quarter" idx="2"/>
          </p:nvPr>
        </p:nvSpPr>
        <p:spPr>
          <a:xfrm>
            <a:off x="4014013" y="4638862"/>
            <a:ext cx="209351" cy="20774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7653672"/>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grpSp>
        <p:nvGrpSpPr>
          <p:cNvPr id="59" name="Group 21"/>
          <p:cNvGrpSpPr/>
          <p:nvPr/>
        </p:nvGrpSpPr>
        <p:grpSpPr>
          <a:xfrm>
            <a:off x="6696396" y="0"/>
            <a:ext cx="2447605" cy="5143501"/>
            <a:chOff x="0" y="0"/>
            <a:chExt cx="3263471" cy="6858000"/>
          </a:xfrm>
        </p:grpSpPr>
        <p:sp>
          <p:nvSpPr>
            <p:cNvPr id="46" name="Oval 22"/>
            <p:cNvSpPr/>
            <p:nvPr/>
          </p:nvSpPr>
          <p:spPr>
            <a:xfrm>
              <a:off x="0" y="806361"/>
              <a:ext cx="1130725"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47" name="Freeform 23"/>
            <p:cNvSpPr/>
            <p:nvPr/>
          </p:nvSpPr>
          <p:spPr>
            <a:xfrm>
              <a:off x="0" y="-1"/>
              <a:ext cx="1130725" cy="565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
                  </a:lnTo>
                  <a:cubicBezTo>
                    <a:pt x="21600" y="11933"/>
                    <a:pt x="16765" y="21600"/>
                    <a:pt x="10800" y="21600"/>
                  </a:cubicBezTo>
                  <a:cubicBezTo>
                    <a:pt x="4835" y="21600"/>
                    <a:pt x="0" y="11933"/>
                    <a:pt x="0" y="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48" name="Freeform 24"/>
            <p:cNvSpPr/>
            <p:nvPr/>
          </p:nvSpPr>
          <p:spPr>
            <a:xfrm>
              <a:off x="1362863" y="6292417"/>
              <a:ext cx="1130725" cy="56558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9667"/>
                    <a:pt x="21600" y="21592"/>
                  </a:cubicBezTo>
                  <a:lnTo>
                    <a:pt x="21600" y="21600"/>
                  </a:lnTo>
                  <a:lnTo>
                    <a:pt x="0" y="21600"/>
                  </a:lnTo>
                  <a:lnTo>
                    <a:pt x="0" y="21592"/>
                  </a:lnTo>
                  <a:cubicBezTo>
                    <a:pt x="0" y="9667"/>
                    <a:pt x="4835" y="0"/>
                    <a:pt x="10800" y="0"/>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49" name="Oval 25"/>
            <p:cNvSpPr/>
            <p:nvPr/>
          </p:nvSpPr>
          <p:spPr>
            <a:xfrm>
              <a:off x="1362864" y="3549389"/>
              <a:ext cx="1130725"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50" name="Oval 26"/>
            <p:cNvSpPr/>
            <p:nvPr/>
          </p:nvSpPr>
          <p:spPr>
            <a:xfrm>
              <a:off x="1362864" y="2177875"/>
              <a:ext cx="1130725"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51" name="Oval 27"/>
            <p:cNvSpPr/>
            <p:nvPr/>
          </p:nvSpPr>
          <p:spPr>
            <a:xfrm>
              <a:off x="1362864" y="806362"/>
              <a:ext cx="1130725" cy="1130725"/>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52" name="Freeform 28"/>
            <p:cNvSpPr/>
            <p:nvPr/>
          </p:nvSpPr>
          <p:spPr>
            <a:xfrm>
              <a:off x="1362864" y="-1"/>
              <a:ext cx="1130725" cy="565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
                  </a:lnTo>
                  <a:cubicBezTo>
                    <a:pt x="21600" y="11933"/>
                    <a:pt x="16765" y="21600"/>
                    <a:pt x="10800" y="21600"/>
                  </a:cubicBezTo>
                  <a:cubicBezTo>
                    <a:pt x="4835" y="21600"/>
                    <a:pt x="0" y="11933"/>
                    <a:pt x="0" y="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53" name="Freeform 29"/>
            <p:cNvSpPr/>
            <p:nvPr/>
          </p:nvSpPr>
          <p:spPr>
            <a:xfrm>
              <a:off x="2725728" y="6295201"/>
              <a:ext cx="537745" cy="5628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 y="21600"/>
                  </a:lnTo>
                  <a:lnTo>
                    <a:pt x="0" y="21592"/>
                  </a:lnTo>
                  <a:cubicBezTo>
                    <a:pt x="0" y="11106"/>
                    <a:pt x="7784" y="2357"/>
                    <a:pt x="18133" y="334"/>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54" name="Freeform 30"/>
            <p:cNvSpPr/>
            <p:nvPr/>
          </p:nvSpPr>
          <p:spPr>
            <a:xfrm>
              <a:off x="2725728" y="4923687"/>
              <a:ext cx="537745" cy="11251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133" y="21433"/>
                  </a:lnTo>
                  <a:cubicBezTo>
                    <a:pt x="7784" y="20421"/>
                    <a:pt x="0" y="16045"/>
                    <a:pt x="0" y="10800"/>
                  </a:cubicBezTo>
                  <a:cubicBezTo>
                    <a:pt x="0" y="5555"/>
                    <a:pt x="7784" y="1179"/>
                    <a:pt x="18133" y="167"/>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55" name="Freeform 31"/>
            <p:cNvSpPr/>
            <p:nvPr/>
          </p:nvSpPr>
          <p:spPr>
            <a:xfrm>
              <a:off x="2725728" y="3552173"/>
              <a:ext cx="537745" cy="11251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133" y="21433"/>
                  </a:lnTo>
                  <a:cubicBezTo>
                    <a:pt x="7784" y="20421"/>
                    <a:pt x="0" y="16045"/>
                    <a:pt x="0" y="10800"/>
                  </a:cubicBezTo>
                  <a:cubicBezTo>
                    <a:pt x="0" y="5555"/>
                    <a:pt x="7784" y="1179"/>
                    <a:pt x="18133" y="167"/>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56" name="Freeform 32"/>
            <p:cNvSpPr/>
            <p:nvPr/>
          </p:nvSpPr>
          <p:spPr>
            <a:xfrm>
              <a:off x="2725728" y="2180658"/>
              <a:ext cx="537745" cy="11251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133" y="21433"/>
                  </a:lnTo>
                  <a:cubicBezTo>
                    <a:pt x="7784" y="20421"/>
                    <a:pt x="0" y="16045"/>
                    <a:pt x="0" y="10800"/>
                  </a:cubicBezTo>
                  <a:cubicBezTo>
                    <a:pt x="0" y="5555"/>
                    <a:pt x="7784" y="1179"/>
                    <a:pt x="18133" y="167"/>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57" name="Freeform 33"/>
            <p:cNvSpPr/>
            <p:nvPr/>
          </p:nvSpPr>
          <p:spPr>
            <a:xfrm>
              <a:off x="2725728" y="809145"/>
              <a:ext cx="537745" cy="11251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133" y="21433"/>
                  </a:lnTo>
                  <a:cubicBezTo>
                    <a:pt x="7784" y="20421"/>
                    <a:pt x="0" y="16045"/>
                    <a:pt x="0" y="10800"/>
                  </a:cubicBezTo>
                  <a:cubicBezTo>
                    <a:pt x="0" y="5555"/>
                    <a:pt x="7784" y="1179"/>
                    <a:pt x="18133" y="167"/>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58" name="Freeform 34"/>
            <p:cNvSpPr/>
            <p:nvPr/>
          </p:nvSpPr>
          <p:spPr>
            <a:xfrm>
              <a:off x="2725728" y="-1"/>
              <a:ext cx="537745" cy="562789"/>
            </a:xfrm>
            <a:custGeom>
              <a:avLst/>
              <a:gdLst/>
              <a:ahLst/>
              <a:cxnLst>
                <a:cxn ang="0">
                  <a:pos x="wd2" y="hd2"/>
                </a:cxn>
                <a:cxn ang="5400000">
                  <a:pos x="wd2" y="hd2"/>
                </a:cxn>
                <a:cxn ang="10800000">
                  <a:pos x="wd2" y="hd2"/>
                </a:cxn>
                <a:cxn ang="16200000">
                  <a:pos x="wd2" y="hd2"/>
                </a:cxn>
              </a:cxnLst>
              <a:rect l="0" t="0" r="r" b="b"/>
              <a:pathLst>
                <a:path w="21600" h="21600" extrusionOk="0">
                  <a:moveTo>
                    <a:pt x="1" y="0"/>
                  </a:moveTo>
                  <a:lnTo>
                    <a:pt x="21600" y="0"/>
                  </a:lnTo>
                  <a:lnTo>
                    <a:pt x="21600" y="21600"/>
                  </a:lnTo>
                  <a:lnTo>
                    <a:pt x="18133" y="21266"/>
                  </a:lnTo>
                  <a:cubicBezTo>
                    <a:pt x="7784" y="19243"/>
                    <a:pt x="0" y="10494"/>
                    <a:pt x="0" y="8"/>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grpSp>
      <p:sp>
        <p:nvSpPr>
          <p:cNvPr id="60" name="Title Text"/>
          <p:cNvSpPr txBox="1">
            <a:spLocks noGrp="1"/>
          </p:cNvSpPr>
          <p:nvPr>
            <p:ph type="title"/>
          </p:nvPr>
        </p:nvSpPr>
        <p:spPr>
          <a:xfrm>
            <a:off x="423863" y="578168"/>
            <a:ext cx="5501877" cy="951738"/>
          </a:xfrm>
          <a:prstGeom prst="rect">
            <a:avLst/>
          </a:prstGeom>
        </p:spPr>
        <p:txBody>
          <a:bodyPr/>
          <a:lstStyle/>
          <a:p>
            <a:r>
              <a:t>Title Text</a:t>
            </a:r>
          </a:p>
        </p:txBody>
      </p:sp>
      <p:sp>
        <p:nvSpPr>
          <p:cNvPr id="61" name="Body Level One…"/>
          <p:cNvSpPr txBox="1">
            <a:spLocks noGrp="1"/>
          </p:cNvSpPr>
          <p:nvPr>
            <p:ph type="body" sz="half" idx="1"/>
          </p:nvPr>
        </p:nvSpPr>
        <p:spPr>
          <a:xfrm>
            <a:off x="423863" y="1620012"/>
            <a:ext cx="5501877" cy="270090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traight Connector 6"/>
          <p:cNvSpPr/>
          <p:nvPr/>
        </p:nvSpPr>
        <p:spPr>
          <a:xfrm>
            <a:off x="423862" y="4565332"/>
            <a:ext cx="5501878" cy="1"/>
          </a:xfrm>
          <a:prstGeom prst="line">
            <a:avLst/>
          </a:prstGeom>
          <a:ln w="12700">
            <a:solidFill>
              <a:srgbClr val="A6A6A6"/>
            </a:solidFill>
            <a:miter/>
          </a:ln>
        </p:spPr>
        <p:txBody>
          <a:bodyPr lIns="34289" rIns="34289"/>
          <a:lstStyle/>
          <a:p>
            <a:endParaRPr sz="1050"/>
          </a:p>
        </p:txBody>
      </p:sp>
      <p:sp>
        <p:nvSpPr>
          <p:cNvPr id="63" name="Slide Number"/>
          <p:cNvSpPr txBox="1">
            <a:spLocks noGrp="1"/>
          </p:cNvSpPr>
          <p:nvPr>
            <p:ph type="sldNum" sz="quarter" idx="2"/>
          </p:nvPr>
        </p:nvSpPr>
        <p:spPr>
          <a:xfrm>
            <a:off x="5716389" y="4638862"/>
            <a:ext cx="209351" cy="20774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111827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grpSp>
        <p:nvGrpSpPr>
          <p:cNvPr id="94" name="Group 38"/>
          <p:cNvGrpSpPr/>
          <p:nvPr/>
        </p:nvGrpSpPr>
        <p:grpSpPr>
          <a:xfrm>
            <a:off x="4651041" y="0"/>
            <a:ext cx="4492960" cy="5143501"/>
            <a:chOff x="0" y="0"/>
            <a:chExt cx="5990612" cy="6858000"/>
          </a:xfrm>
        </p:grpSpPr>
        <p:sp>
          <p:nvSpPr>
            <p:cNvPr id="70" name="Oval 39"/>
            <p:cNvSpPr/>
            <p:nvPr/>
          </p:nvSpPr>
          <p:spPr>
            <a:xfrm>
              <a:off x="-1" y="3549395"/>
              <a:ext cx="1130727"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71" name="Freeform 40"/>
            <p:cNvSpPr/>
            <p:nvPr/>
          </p:nvSpPr>
          <p:spPr>
            <a:xfrm>
              <a:off x="0" y="1"/>
              <a:ext cx="1130726" cy="5655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
                  </a:lnTo>
                  <a:cubicBezTo>
                    <a:pt x="21600" y="11933"/>
                    <a:pt x="16765" y="21600"/>
                    <a:pt x="10800" y="21600"/>
                  </a:cubicBezTo>
                  <a:cubicBezTo>
                    <a:pt x="4835" y="21600"/>
                    <a:pt x="0" y="11933"/>
                    <a:pt x="0" y="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72" name="Freeform 41"/>
            <p:cNvSpPr/>
            <p:nvPr/>
          </p:nvSpPr>
          <p:spPr>
            <a:xfrm>
              <a:off x="1362866" y="6292425"/>
              <a:ext cx="1130724" cy="5655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9667"/>
                    <a:pt x="21600" y="21592"/>
                  </a:cubicBezTo>
                  <a:lnTo>
                    <a:pt x="21600" y="21600"/>
                  </a:lnTo>
                  <a:lnTo>
                    <a:pt x="0" y="21600"/>
                  </a:lnTo>
                  <a:lnTo>
                    <a:pt x="0" y="21592"/>
                  </a:lnTo>
                  <a:cubicBezTo>
                    <a:pt x="0" y="9667"/>
                    <a:pt x="4835" y="0"/>
                    <a:pt x="10800" y="0"/>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73" name="Oval 42"/>
            <p:cNvSpPr/>
            <p:nvPr/>
          </p:nvSpPr>
          <p:spPr>
            <a:xfrm>
              <a:off x="1362864" y="3549395"/>
              <a:ext cx="1130727"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74" name="Oval 43"/>
            <p:cNvSpPr/>
            <p:nvPr/>
          </p:nvSpPr>
          <p:spPr>
            <a:xfrm>
              <a:off x="1362864" y="2177881"/>
              <a:ext cx="1130727"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75" name="Oval 44"/>
            <p:cNvSpPr/>
            <p:nvPr/>
          </p:nvSpPr>
          <p:spPr>
            <a:xfrm>
              <a:off x="1362864" y="806366"/>
              <a:ext cx="1130727" cy="1130725"/>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76" name="Freeform 45"/>
            <p:cNvSpPr/>
            <p:nvPr/>
          </p:nvSpPr>
          <p:spPr>
            <a:xfrm>
              <a:off x="1362865" y="1"/>
              <a:ext cx="1130726" cy="5655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
                  </a:lnTo>
                  <a:cubicBezTo>
                    <a:pt x="21600" y="11933"/>
                    <a:pt x="16765" y="21600"/>
                    <a:pt x="10800" y="21600"/>
                  </a:cubicBezTo>
                  <a:cubicBezTo>
                    <a:pt x="4835" y="21600"/>
                    <a:pt x="0" y="11933"/>
                    <a:pt x="0" y="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77" name="Freeform 46"/>
            <p:cNvSpPr/>
            <p:nvPr/>
          </p:nvSpPr>
          <p:spPr>
            <a:xfrm>
              <a:off x="2725729" y="6292425"/>
              <a:ext cx="1130725" cy="5655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9667"/>
                    <a:pt x="21600" y="21592"/>
                  </a:cubicBezTo>
                  <a:lnTo>
                    <a:pt x="21600" y="21600"/>
                  </a:lnTo>
                  <a:lnTo>
                    <a:pt x="0" y="21600"/>
                  </a:lnTo>
                  <a:lnTo>
                    <a:pt x="0" y="21592"/>
                  </a:lnTo>
                  <a:cubicBezTo>
                    <a:pt x="0" y="9667"/>
                    <a:pt x="4835" y="0"/>
                    <a:pt x="10800" y="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78" name="Oval 47"/>
            <p:cNvSpPr/>
            <p:nvPr/>
          </p:nvSpPr>
          <p:spPr>
            <a:xfrm>
              <a:off x="2725729" y="4920910"/>
              <a:ext cx="1130727"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79" name="Oval 48"/>
            <p:cNvSpPr/>
            <p:nvPr/>
          </p:nvSpPr>
          <p:spPr>
            <a:xfrm>
              <a:off x="2725729" y="3549395"/>
              <a:ext cx="1130727" cy="1130725"/>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80" name="Oval 49"/>
            <p:cNvSpPr/>
            <p:nvPr/>
          </p:nvSpPr>
          <p:spPr>
            <a:xfrm>
              <a:off x="2725729" y="2177881"/>
              <a:ext cx="1130727" cy="1130725"/>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81" name="Oval 50"/>
            <p:cNvSpPr/>
            <p:nvPr/>
          </p:nvSpPr>
          <p:spPr>
            <a:xfrm>
              <a:off x="2725729" y="806366"/>
              <a:ext cx="1130727"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82" name="Freeform 51"/>
            <p:cNvSpPr/>
            <p:nvPr/>
          </p:nvSpPr>
          <p:spPr>
            <a:xfrm>
              <a:off x="2725728" y="0"/>
              <a:ext cx="1130728" cy="5655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
                  </a:lnTo>
                  <a:cubicBezTo>
                    <a:pt x="21600" y="11933"/>
                    <a:pt x="16765" y="21600"/>
                    <a:pt x="10800" y="21600"/>
                  </a:cubicBezTo>
                  <a:cubicBezTo>
                    <a:pt x="4835" y="21600"/>
                    <a:pt x="0" y="11933"/>
                    <a:pt x="0" y="8"/>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83" name="Freeform 52"/>
            <p:cNvSpPr/>
            <p:nvPr/>
          </p:nvSpPr>
          <p:spPr>
            <a:xfrm>
              <a:off x="4088595" y="6292425"/>
              <a:ext cx="1130725" cy="56557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9667"/>
                    <a:pt x="21600" y="21592"/>
                  </a:cubicBezTo>
                  <a:lnTo>
                    <a:pt x="21600" y="21600"/>
                  </a:lnTo>
                  <a:lnTo>
                    <a:pt x="0" y="21600"/>
                  </a:lnTo>
                  <a:lnTo>
                    <a:pt x="0" y="21592"/>
                  </a:lnTo>
                  <a:cubicBezTo>
                    <a:pt x="0" y="9667"/>
                    <a:pt x="4835" y="0"/>
                    <a:pt x="10800" y="0"/>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84" name="Oval 53"/>
            <p:cNvSpPr/>
            <p:nvPr/>
          </p:nvSpPr>
          <p:spPr>
            <a:xfrm>
              <a:off x="4088595" y="4920910"/>
              <a:ext cx="1130727" cy="1130725"/>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85" name="Oval 54"/>
            <p:cNvSpPr/>
            <p:nvPr/>
          </p:nvSpPr>
          <p:spPr>
            <a:xfrm>
              <a:off x="4088595" y="3549395"/>
              <a:ext cx="1130727"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86" name="Oval 55"/>
            <p:cNvSpPr/>
            <p:nvPr/>
          </p:nvSpPr>
          <p:spPr>
            <a:xfrm>
              <a:off x="4088595" y="806366"/>
              <a:ext cx="1130727"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87" name="Freeform 56"/>
            <p:cNvSpPr/>
            <p:nvPr/>
          </p:nvSpPr>
          <p:spPr>
            <a:xfrm>
              <a:off x="4088595" y="0"/>
              <a:ext cx="1130727" cy="5655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
                  </a:lnTo>
                  <a:cubicBezTo>
                    <a:pt x="21600" y="11933"/>
                    <a:pt x="16765" y="21600"/>
                    <a:pt x="10800" y="21600"/>
                  </a:cubicBezTo>
                  <a:cubicBezTo>
                    <a:pt x="4835" y="21600"/>
                    <a:pt x="0" y="11933"/>
                    <a:pt x="0" y="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88" name="Freeform 57"/>
            <p:cNvSpPr/>
            <p:nvPr/>
          </p:nvSpPr>
          <p:spPr>
            <a:xfrm>
              <a:off x="5451466" y="6295068"/>
              <a:ext cx="539147" cy="5629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 y="21600"/>
                  </a:lnTo>
                  <a:lnTo>
                    <a:pt x="0" y="21592"/>
                  </a:lnTo>
                  <a:cubicBezTo>
                    <a:pt x="0" y="11109"/>
                    <a:pt x="7764" y="2362"/>
                    <a:pt x="18085" y="339"/>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89" name="Freeform 58"/>
            <p:cNvSpPr/>
            <p:nvPr/>
          </p:nvSpPr>
          <p:spPr>
            <a:xfrm>
              <a:off x="5451464" y="4923554"/>
              <a:ext cx="539148" cy="11254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85" y="21430"/>
                  </a:lnTo>
                  <a:cubicBezTo>
                    <a:pt x="7764" y="20418"/>
                    <a:pt x="0" y="16044"/>
                    <a:pt x="0" y="10800"/>
                  </a:cubicBezTo>
                  <a:cubicBezTo>
                    <a:pt x="0" y="5556"/>
                    <a:pt x="7764" y="1182"/>
                    <a:pt x="18085" y="170"/>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90" name="Freeform 59"/>
            <p:cNvSpPr/>
            <p:nvPr/>
          </p:nvSpPr>
          <p:spPr>
            <a:xfrm>
              <a:off x="5451464" y="3552039"/>
              <a:ext cx="539148" cy="11254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85" y="21430"/>
                  </a:lnTo>
                  <a:cubicBezTo>
                    <a:pt x="7764" y="20418"/>
                    <a:pt x="0" y="16044"/>
                    <a:pt x="0" y="10800"/>
                  </a:cubicBezTo>
                  <a:cubicBezTo>
                    <a:pt x="0" y="5556"/>
                    <a:pt x="7764" y="1182"/>
                    <a:pt x="18085" y="170"/>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91" name="Freeform 60"/>
            <p:cNvSpPr/>
            <p:nvPr/>
          </p:nvSpPr>
          <p:spPr>
            <a:xfrm>
              <a:off x="5451464" y="2180524"/>
              <a:ext cx="539148" cy="11254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85" y="21430"/>
                  </a:lnTo>
                  <a:cubicBezTo>
                    <a:pt x="7764" y="20418"/>
                    <a:pt x="0" y="16044"/>
                    <a:pt x="0" y="10800"/>
                  </a:cubicBezTo>
                  <a:cubicBezTo>
                    <a:pt x="0" y="5556"/>
                    <a:pt x="7764" y="1182"/>
                    <a:pt x="18085" y="170"/>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92" name="Freeform 61"/>
            <p:cNvSpPr/>
            <p:nvPr/>
          </p:nvSpPr>
          <p:spPr>
            <a:xfrm>
              <a:off x="5451464" y="809010"/>
              <a:ext cx="539148" cy="11254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85" y="21430"/>
                  </a:lnTo>
                  <a:cubicBezTo>
                    <a:pt x="7764" y="20418"/>
                    <a:pt x="0" y="16044"/>
                    <a:pt x="0" y="10800"/>
                  </a:cubicBezTo>
                  <a:cubicBezTo>
                    <a:pt x="0" y="5556"/>
                    <a:pt x="7764" y="1182"/>
                    <a:pt x="18085" y="170"/>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93" name="Freeform 62"/>
            <p:cNvSpPr/>
            <p:nvPr/>
          </p:nvSpPr>
          <p:spPr>
            <a:xfrm>
              <a:off x="5451464" y="1"/>
              <a:ext cx="539148" cy="562934"/>
            </a:xfrm>
            <a:custGeom>
              <a:avLst/>
              <a:gdLst/>
              <a:ahLst/>
              <a:cxnLst>
                <a:cxn ang="0">
                  <a:pos x="wd2" y="hd2"/>
                </a:cxn>
                <a:cxn ang="5400000">
                  <a:pos x="wd2" y="hd2"/>
                </a:cxn>
                <a:cxn ang="10800000">
                  <a:pos x="wd2" y="hd2"/>
                </a:cxn>
                <a:cxn ang="16200000">
                  <a:pos x="wd2" y="hd2"/>
                </a:cxn>
              </a:cxnLst>
              <a:rect l="0" t="0" r="r" b="b"/>
              <a:pathLst>
                <a:path w="21600" h="21600" extrusionOk="0">
                  <a:moveTo>
                    <a:pt x="1" y="0"/>
                  </a:moveTo>
                  <a:lnTo>
                    <a:pt x="21600" y="0"/>
                  </a:lnTo>
                  <a:lnTo>
                    <a:pt x="21600" y="21600"/>
                  </a:lnTo>
                  <a:lnTo>
                    <a:pt x="18085" y="21261"/>
                  </a:lnTo>
                  <a:cubicBezTo>
                    <a:pt x="7764" y="19238"/>
                    <a:pt x="0" y="10491"/>
                    <a:pt x="0" y="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grpSp>
      <p:sp>
        <p:nvSpPr>
          <p:cNvPr id="95" name="Title Text"/>
          <p:cNvSpPr txBox="1">
            <a:spLocks noGrp="1"/>
          </p:cNvSpPr>
          <p:nvPr>
            <p:ph type="title"/>
          </p:nvPr>
        </p:nvSpPr>
        <p:spPr>
          <a:xfrm>
            <a:off x="423863" y="576263"/>
            <a:ext cx="3799501" cy="1751076"/>
          </a:xfrm>
          <a:prstGeom prst="rect">
            <a:avLst/>
          </a:prstGeom>
        </p:spPr>
        <p:txBody>
          <a:bodyPr/>
          <a:lstStyle>
            <a:lvl1pPr>
              <a:defRPr sz="3600"/>
            </a:lvl1pPr>
          </a:lstStyle>
          <a:p>
            <a:r>
              <a:t>Title Text</a:t>
            </a:r>
          </a:p>
        </p:txBody>
      </p:sp>
      <p:sp>
        <p:nvSpPr>
          <p:cNvPr id="96" name="Body Level One…"/>
          <p:cNvSpPr txBox="1">
            <a:spLocks noGrp="1"/>
          </p:cNvSpPr>
          <p:nvPr>
            <p:ph type="body" sz="quarter" idx="1"/>
          </p:nvPr>
        </p:nvSpPr>
        <p:spPr>
          <a:xfrm>
            <a:off x="423863" y="3191590"/>
            <a:ext cx="3799501" cy="1125141"/>
          </a:xfrm>
          <a:prstGeom prst="rect">
            <a:avLst/>
          </a:prstGeom>
        </p:spPr>
        <p:txBody>
          <a:bodyPr anchor="b"/>
          <a:lstStyle>
            <a:lvl1pPr marL="0" indent="0">
              <a:buSzTx/>
              <a:buFontTx/>
              <a:buNone/>
              <a:defRPr>
                <a:solidFill>
                  <a:srgbClr val="A6A6A6"/>
                </a:solidFill>
              </a:defRPr>
            </a:lvl1pPr>
            <a:lvl2pPr marL="0" indent="342900">
              <a:buSzTx/>
              <a:buFontTx/>
              <a:buNone/>
              <a:defRPr>
                <a:solidFill>
                  <a:srgbClr val="A6A6A6"/>
                </a:solidFill>
              </a:defRPr>
            </a:lvl2pPr>
            <a:lvl3pPr marL="0" indent="685800">
              <a:buSzTx/>
              <a:buFontTx/>
              <a:buNone/>
              <a:defRPr>
                <a:solidFill>
                  <a:srgbClr val="A6A6A6"/>
                </a:solidFill>
              </a:defRPr>
            </a:lvl3pPr>
            <a:lvl4pPr marL="0" indent="1028700">
              <a:buSzTx/>
              <a:buFontTx/>
              <a:buNone/>
              <a:defRPr>
                <a:solidFill>
                  <a:srgbClr val="A6A6A6"/>
                </a:solidFill>
              </a:defRPr>
            </a:lvl4pPr>
            <a:lvl5pPr marL="0" indent="1371600">
              <a:buSzTx/>
              <a:buFontTx/>
              <a:buNone/>
              <a:defRPr>
                <a:solidFill>
                  <a:srgbClr val="A6A6A6"/>
                </a:solidFill>
              </a:defRPr>
            </a:lvl5pPr>
          </a:lstStyle>
          <a:p>
            <a:r>
              <a:t>Body Level One</a:t>
            </a:r>
          </a:p>
          <a:p>
            <a:pPr lvl="1"/>
            <a:r>
              <a:t>Body Level Two</a:t>
            </a:r>
          </a:p>
          <a:p>
            <a:pPr lvl="2"/>
            <a:r>
              <a:t>Body Level Three</a:t>
            </a:r>
          </a:p>
          <a:p>
            <a:pPr lvl="3"/>
            <a:r>
              <a:t>Body Level Four</a:t>
            </a:r>
          </a:p>
          <a:p>
            <a:pPr lvl="4"/>
            <a:r>
              <a:t>Body Level Five</a:t>
            </a:r>
          </a:p>
        </p:txBody>
      </p:sp>
      <p:sp>
        <p:nvSpPr>
          <p:cNvPr id="97" name="Straight Connector 6"/>
          <p:cNvSpPr/>
          <p:nvPr/>
        </p:nvSpPr>
        <p:spPr>
          <a:xfrm>
            <a:off x="423862" y="4565332"/>
            <a:ext cx="3799502" cy="1"/>
          </a:xfrm>
          <a:prstGeom prst="line">
            <a:avLst/>
          </a:prstGeom>
          <a:ln w="12700">
            <a:solidFill>
              <a:srgbClr val="A6A6A6"/>
            </a:solidFill>
            <a:miter/>
          </a:ln>
        </p:spPr>
        <p:txBody>
          <a:bodyPr lIns="34289" rIns="34289"/>
          <a:lstStyle/>
          <a:p>
            <a:endParaRPr sz="1050"/>
          </a:p>
        </p:txBody>
      </p:sp>
      <p:sp>
        <p:nvSpPr>
          <p:cNvPr id="98" name="Slide Number"/>
          <p:cNvSpPr txBox="1">
            <a:spLocks noGrp="1"/>
          </p:cNvSpPr>
          <p:nvPr>
            <p:ph type="sldNum" sz="quarter" idx="2"/>
          </p:nvPr>
        </p:nvSpPr>
        <p:spPr>
          <a:xfrm>
            <a:off x="4014013" y="4638862"/>
            <a:ext cx="209351" cy="20774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8541865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6"/>
        <p:cNvGrpSpPr/>
        <p:nvPr/>
      </p:nvGrpSpPr>
      <p:grpSpPr>
        <a:xfrm>
          <a:off x="0" y="0"/>
          <a:ext cx="0" cy="0"/>
          <a:chOff x="0" y="0"/>
          <a:chExt cx="0" cy="0"/>
        </a:xfrm>
      </p:grpSpPr>
      <p:sp>
        <p:nvSpPr>
          <p:cNvPr id="77" name="Google Shape;77;p10"/>
          <p:cNvSpPr>
            <a:spLocks noGrp="1"/>
          </p:cNvSpPr>
          <p:nvPr>
            <p:ph type="pic" idx="2"/>
          </p:nvPr>
        </p:nvSpPr>
        <p:spPr>
          <a:xfrm>
            <a:off x="0" y="-14875"/>
            <a:ext cx="9144000" cy="5158500"/>
          </a:xfrm>
          <a:prstGeom prst="rect">
            <a:avLst/>
          </a:prstGeom>
          <a:noFill/>
          <a:ln>
            <a:noFill/>
          </a:ln>
        </p:spPr>
      </p:sp>
      <p:sp>
        <p:nvSpPr>
          <p:cNvPr id="78" name="Google Shape;78;p10"/>
          <p:cNvSpPr txBox="1">
            <a:spLocks noGrp="1"/>
          </p:cNvSpPr>
          <p:nvPr>
            <p:ph type="title"/>
          </p:nvPr>
        </p:nvSpPr>
        <p:spPr>
          <a:xfrm>
            <a:off x="713225" y="1784875"/>
            <a:ext cx="1976100" cy="15828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None/>
              <a:defRPr sz="18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grpSp>
        <p:nvGrpSpPr>
          <p:cNvPr id="112" name="Group 16"/>
          <p:cNvGrpSpPr/>
          <p:nvPr/>
        </p:nvGrpSpPr>
        <p:grpSpPr>
          <a:xfrm>
            <a:off x="7717737" y="-1"/>
            <a:ext cx="1426265" cy="5143501"/>
            <a:chOff x="0" y="0"/>
            <a:chExt cx="1901686" cy="6857999"/>
          </a:xfrm>
        </p:grpSpPr>
        <p:sp>
          <p:nvSpPr>
            <p:cNvPr id="105" name="Oval 17"/>
            <p:cNvSpPr/>
            <p:nvPr/>
          </p:nvSpPr>
          <p:spPr>
            <a:xfrm>
              <a:off x="0" y="806361"/>
              <a:ext cx="1130725"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06" name="Freeform 18"/>
            <p:cNvSpPr/>
            <p:nvPr/>
          </p:nvSpPr>
          <p:spPr>
            <a:xfrm>
              <a:off x="0" y="-1"/>
              <a:ext cx="1130725" cy="565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
                  </a:lnTo>
                  <a:cubicBezTo>
                    <a:pt x="21600" y="11933"/>
                    <a:pt x="16765" y="21600"/>
                    <a:pt x="10800" y="21600"/>
                  </a:cubicBezTo>
                  <a:cubicBezTo>
                    <a:pt x="4835" y="21600"/>
                    <a:pt x="0" y="11933"/>
                    <a:pt x="0" y="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07" name="Freeform 19"/>
            <p:cNvSpPr/>
            <p:nvPr/>
          </p:nvSpPr>
          <p:spPr>
            <a:xfrm>
              <a:off x="1362865" y="6295092"/>
              <a:ext cx="538822" cy="5629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 y="21600"/>
                  </a:lnTo>
                  <a:lnTo>
                    <a:pt x="0" y="21592"/>
                  </a:lnTo>
                  <a:cubicBezTo>
                    <a:pt x="0" y="11108"/>
                    <a:pt x="7769" y="2361"/>
                    <a:pt x="18096" y="33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08" name="Freeform 20"/>
            <p:cNvSpPr/>
            <p:nvPr/>
          </p:nvSpPr>
          <p:spPr>
            <a:xfrm>
              <a:off x="1362865" y="3552066"/>
              <a:ext cx="538822" cy="11253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96" y="21431"/>
                  </a:lnTo>
                  <a:cubicBezTo>
                    <a:pt x="7769" y="20419"/>
                    <a:pt x="0" y="16044"/>
                    <a:pt x="0" y="10800"/>
                  </a:cubicBezTo>
                  <a:cubicBezTo>
                    <a:pt x="0" y="5556"/>
                    <a:pt x="7769" y="1181"/>
                    <a:pt x="18096" y="169"/>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09" name="Freeform 21"/>
            <p:cNvSpPr/>
            <p:nvPr/>
          </p:nvSpPr>
          <p:spPr>
            <a:xfrm>
              <a:off x="1362865" y="2180551"/>
              <a:ext cx="538822" cy="11253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96" y="21431"/>
                  </a:lnTo>
                  <a:cubicBezTo>
                    <a:pt x="7769" y="20419"/>
                    <a:pt x="0" y="16044"/>
                    <a:pt x="0" y="10800"/>
                  </a:cubicBezTo>
                  <a:cubicBezTo>
                    <a:pt x="0" y="5556"/>
                    <a:pt x="7769" y="1181"/>
                    <a:pt x="18096" y="169"/>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10" name="Freeform 22"/>
            <p:cNvSpPr/>
            <p:nvPr/>
          </p:nvSpPr>
          <p:spPr>
            <a:xfrm>
              <a:off x="1362865" y="809038"/>
              <a:ext cx="538822" cy="11253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96" y="21431"/>
                  </a:lnTo>
                  <a:cubicBezTo>
                    <a:pt x="7769" y="20419"/>
                    <a:pt x="0" y="16044"/>
                    <a:pt x="0" y="10800"/>
                  </a:cubicBezTo>
                  <a:cubicBezTo>
                    <a:pt x="0" y="5556"/>
                    <a:pt x="7769" y="1181"/>
                    <a:pt x="18096" y="169"/>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11" name="Freeform 23"/>
            <p:cNvSpPr/>
            <p:nvPr/>
          </p:nvSpPr>
          <p:spPr>
            <a:xfrm>
              <a:off x="1362865" y="-1"/>
              <a:ext cx="538822" cy="562899"/>
            </a:xfrm>
            <a:custGeom>
              <a:avLst/>
              <a:gdLst/>
              <a:ahLst/>
              <a:cxnLst>
                <a:cxn ang="0">
                  <a:pos x="wd2" y="hd2"/>
                </a:cxn>
                <a:cxn ang="5400000">
                  <a:pos x="wd2" y="hd2"/>
                </a:cxn>
                <a:cxn ang="10800000">
                  <a:pos x="wd2" y="hd2"/>
                </a:cxn>
                <a:cxn ang="16200000">
                  <a:pos x="wd2" y="hd2"/>
                </a:cxn>
              </a:cxnLst>
              <a:rect l="0" t="0" r="r" b="b"/>
              <a:pathLst>
                <a:path w="21600" h="21600" extrusionOk="0">
                  <a:moveTo>
                    <a:pt x="1" y="0"/>
                  </a:moveTo>
                  <a:lnTo>
                    <a:pt x="21600" y="0"/>
                  </a:lnTo>
                  <a:lnTo>
                    <a:pt x="21600" y="21600"/>
                  </a:lnTo>
                  <a:lnTo>
                    <a:pt x="18096" y="21262"/>
                  </a:lnTo>
                  <a:cubicBezTo>
                    <a:pt x="7769" y="19239"/>
                    <a:pt x="0" y="10492"/>
                    <a:pt x="0" y="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grpSp>
      <p:sp>
        <p:nvSpPr>
          <p:cNvPr id="113" name="Title Text"/>
          <p:cNvSpPr txBox="1">
            <a:spLocks noGrp="1"/>
          </p:cNvSpPr>
          <p:nvPr>
            <p:ph type="title"/>
          </p:nvPr>
        </p:nvSpPr>
        <p:spPr>
          <a:xfrm>
            <a:off x="423863" y="578168"/>
            <a:ext cx="5501877" cy="951738"/>
          </a:xfrm>
          <a:prstGeom prst="rect">
            <a:avLst/>
          </a:prstGeom>
        </p:spPr>
        <p:txBody>
          <a:bodyPr/>
          <a:lstStyle/>
          <a:p>
            <a:r>
              <a:t>Title Text</a:t>
            </a:r>
          </a:p>
        </p:txBody>
      </p:sp>
      <p:sp>
        <p:nvSpPr>
          <p:cNvPr id="114" name="Body Level One…"/>
          <p:cNvSpPr txBox="1">
            <a:spLocks noGrp="1"/>
          </p:cNvSpPr>
          <p:nvPr>
            <p:ph type="body" sz="half" idx="1"/>
          </p:nvPr>
        </p:nvSpPr>
        <p:spPr>
          <a:xfrm>
            <a:off x="422138" y="1774317"/>
            <a:ext cx="3929634" cy="254660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5" name="Straight Connector 7"/>
          <p:cNvSpPr/>
          <p:nvPr/>
        </p:nvSpPr>
        <p:spPr>
          <a:xfrm>
            <a:off x="423863" y="4565332"/>
            <a:ext cx="8293758" cy="1"/>
          </a:xfrm>
          <a:prstGeom prst="line">
            <a:avLst/>
          </a:prstGeom>
          <a:ln w="12700">
            <a:solidFill>
              <a:srgbClr val="A6A6A6"/>
            </a:solidFill>
            <a:miter/>
          </a:ln>
        </p:spPr>
        <p:txBody>
          <a:bodyPr lIns="34289" rIns="34289"/>
          <a:lstStyle/>
          <a:p>
            <a:endParaRPr sz="1050"/>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79987545"/>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grpSp>
        <p:nvGrpSpPr>
          <p:cNvPr id="130" name="Group 18"/>
          <p:cNvGrpSpPr/>
          <p:nvPr/>
        </p:nvGrpSpPr>
        <p:grpSpPr>
          <a:xfrm>
            <a:off x="7717737" y="-1"/>
            <a:ext cx="1426265" cy="5143501"/>
            <a:chOff x="0" y="0"/>
            <a:chExt cx="1901686" cy="6857999"/>
          </a:xfrm>
        </p:grpSpPr>
        <p:sp>
          <p:nvSpPr>
            <p:cNvPr id="123" name="Oval 19"/>
            <p:cNvSpPr/>
            <p:nvPr/>
          </p:nvSpPr>
          <p:spPr>
            <a:xfrm>
              <a:off x="0" y="806361"/>
              <a:ext cx="1130725"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24" name="Freeform 20"/>
            <p:cNvSpPr/>
            <p:nvPr/>
          </p:nvSpPr>
          <p:spPr>
            <a:xfrm>
              <a:off x="0" y="-1"/>
              <a:ext cx="1130725" cy="565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
                  </a:lnTo>
                  <a:cubicBezTo>
                    <a:pt x="21600" y="11933"/>
                    <a:pt x="16765" y="21600"/>
                    <a:pt x="10800" y="21600"/>
                  </a:cubicBezTo>
                  <a:cubicBezTo>
                    <a:pt x="4835" y="21600"/>
                    <a:pt x="0" y="11933"/>
                    <a:pt x="0" y="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25" name="Freeform 21"/>
            <p:cNvSpPr/>
            <p:nvPr/>
          </p:nvSpPr>
          <p:spPr>
            <a:xfrm>
              <a:off x="1362865" y="6295092"/>
              <a:ext cx="538822" cy="5629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 y="21600"/>
                  </a:lnTo>
                  <a:lnTo>
                    <a:pt x="0" y="21592"/>
                  </a:lnTo>
                  <a:cubicBezTo>
                    <a:pt x="0" y="11108"/>
                    <a:pt x="7769" y="2361"/>
                    <a:pt x="18096" y="33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26" name="Freeform 22"/>
            <p:cNvSpPr/>
            <p:nvPr/>
          </p:nvSpPr>
          <p:spPr>
            <a:xfrm>
              <a:off x="1362865" y="3552066"/>
              <a:ext cx="538822" cy="11253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96" y="21431"/>
                  </a:lnTo>
                  <a:cubicBezTo>
                    <a:pt x="7769" y="20419"/>
                    <a:pt x="0" y="16044"/>
                    <a:pt x="0" y="10800"/>
                  </a:cubicBezTo>
                  <a:cubicBezTo>
                    <a:pt x="0" y="5556"/>
                    <a:pt x="7769" y="1181"/>
                    <a:pt x="18096" y="169"/>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27" name="Freeform 23"/>
            <p:cNvSpPr/>
            <p:nvPr/>
          </p:nvSpPr>
          <p:spPr>
            <a:xfrm>
              <a:off x="1362865" y="2180551"/>
              <a:ext cx="538822" cy="11253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96" y="21431"/>
                  </a:lnTo>
                  <a:cubicBezTo>
                    <a:pt x="7769" y="20419"/>
                    <a:pt x="0" y="16044"/>
                    <a:pt x="0" y="10800"/>
                  </a:cubicBezTo>
                  <a:cubicBezTo>
                    <a:pt x="0" y="5556"/>
                    <a:pt x="7769" y="1181"/>
                    <a:pt x="18096" y="169"/>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28" name="Freeform 24"/>
            <p:cNvSpPr/>
            <p:nvPr/>
          </p:nvSpPr>
          <p:spPr>
            <a:xfrm>
              <a:off x="1362865" y="809038"/>
              <a:ext cx="538822" cy="11253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96" y="21431"/>
                  </a:lnTo>
                  <a:cubicBezTo>
                    <a:pt x="7769" y="20419"/>
                    <a:pt x="0" y="16044"/>
                    <a:pt x="0" y="10800"/>
                  </a:cubicBezTo>
                  <a:cubicBezTo>
                    <a:pt x="0" y="5556"/>
                    <a:pt x="7769" y="1181"/>
                    <a:pt x="18096" y="169"/>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29" name="Freeform 25"/>
            <p:cNvSpPr/>
            <p:nvPr/>
          </p:nvSpPr>
          <p:spPr>
            <a:xfrm>
              <a:off x="1362865" y="-1"/>
              <a:ext cx="538822" cy="562899"/>
            </a:xfrm>
            <a:custGeom>
              <a:avLst/>
              <a:gdLst/>
              <a:ahLst/>
              <a:cxnLst>
                <a:cxn ang="0">
                  <a:pos x="wd2" y="hd2"/>
                </a:cxn>
                <a:cxn ang="5400000">
                  <a:pos x="wd2" y="hd2"/>
                </a:cxn>
                <a:cxn ang="10800000">
                  <a:pos x="wd2" y="hd2"/>
                </a:cxn>
                <a:cxn ang="16200000">
                  <a:pos x="wd2" y="hd2"/>
                </a:cxn>
              </a:cxnLst>
              <a:rect l="0" t="0" r="r" b="b"/>
              <a:pathLst>
                <a:path w="21600" h="21600" extrusionOk="0">
                  <a:moveTo>
                    <a:pt x="1" y="0"/>
                  </a:moveTo>
                  <a:lnTo>
                    <a:pt x="21600" y="0"/>
                  </a:lnTo>
                  <a:lnTo>
                    <a:pt x="21600" y="21600"/>
                  </a:lnTo>
                  <a:lnTo>
                    <a:pt x="18096" y="21262"/>
                  </a:lnTo>
                  <a:cubicBezTo>
                    <a:pt x="7769" y="19239"/>
                    <a:pt x="0" y="10492"/>
                    <a:pt x="0" y="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grpSp>
      <p:sp>
        <p:nvSpPr>
          <p:cNvPr id="131" name="Title Text"/>
          <p:cNvSpPr txBox="1">
            <a:spLocks noGrp="1"/>
          </p:cNvSpPr>
          <p:nvPr>
            <p:ph type="title"/>
          </p:nvPr>
        </p:nvSpPr>
        <p:spPr>
          <a:xfrm>
            <a:off x="425195" y="576071"/>
            <a:ext cx="5500118" cy="953264"/>
          </a:xfrm>
          <a:prstGeom prst="rect">
            <a:avLst/>
          </a:prstGeom>
        </p:spPr>
        <p:txBody>
          <a:bodyPr/>
          <a:lstStyle/>
          <a:p>
            <a:r>
              <a:t>Title Text</a:t>
            </a:r>
          </a:p>
        </p:txBody>
      </p:sp>
      <p:sp>
        <p:nvSpPr>
          <p:cNvPr id="132" name="Body Level One…"/>
          <p:cNvSpPr txBox="1">
            <a:spLocks noGrp="1"/>
          </p:cNvSpPr>
          <p:nvPr>
            <p:ph type="body" sz="quarter" idx="1"/>
          </p:nvPr>
        </p:nvSpPr>
        <p:spPr>
          <a:xfrm>
            <a:off x="421612" y="1774316"/>
            <a:ext cx="3929634" cy="617936"/>
          </a:xfrm>
          <a:prstGeom prst="rect">
            <a:avLst/>
          </a:prstGeom>
        </p:spPr>
        <p:txBody>
          <a:bodyPr anchor="b"/>
          <a:lstStyle>
            <a:lvl1pPr marL="0" indent="0">
              <a:buSzTx/>
              <a:buFontTx/>
              <a:buNone/>
              <a:defRPr b="1"/>
            </a:lvl1pPr>
            <a:lvl2pPr marL="0" indent="342900">
              <a:buSzTx/>
              <a:buFontTx/>
              <a:buNone/>
              <a:defRPr b="1"/>
            </a:lvl2pPr>
            <a:lvl3pPr marL="0" indent="685800">
              <a:buSzTx/>
              <a:buFontTx/>
              <a:buNone/>
              <a:defRPr b="1"/>
            </a:lvl3pPr>
            <a:lvl4pPr marL="0" indent="1028700">
              <a:buSzTx/>
              <a:buFontTx/>
              <a:buNone/>
              <a:defRPr b="1"/>
            </a:lvl4pPr>
            <a:lvl5pPr marL="0" indent="1371600">
              <a:buSzTx/>
              <a:buFontTx/>
              <a:buNone/>
              <a:defRPr b="1"/>
            </a:lvl5pPr>
          </a:lstStyle>
          <a:p>
            <a:r>
              <a:t>Body Level One</a:t>
            </a:r>
          </a:p>
          <a:p>
            <a:pPr lvl="1"/>
            <a:r>
              <a:t>Body Level Two</a:t>
            </a:r>
          </a:p>
          <a:p>
            <a:pPr lvl="2"/>
            <a:r>
              <a:t>Body Level Three</a:t>
            </a:r>
          </a:p>
          <a:p>
            <a:pPr lvl="3"/>
            <a:r>
              <a:t>Body Level Four</a:t>
            </a:r>
          </a:p>
          <a:p>
            <a:pPr lvl="4"/>
            <a:r>
              <a:t>Body Level Five</a:t>
            </a:r>
          </a:p>
        </p:txBody>
      </p:sp>
      <p:sp>
        <p:nvSpPr>
          <p:cNvPr id="133" name="Text Placeholder 4"/>
          <p:cNvSpPr>
            <a:spLocks noGrp="1"/>
          </p:cNvSpPr>
          <p:nvPr>
            <p:ph type="body" sz="quarter" idx="21"/>
          </p:nvPr>
        </p:nvSpPr>
        <p:spPr>
          <a:xfrm>
            <a:off x="4787299" y="1774316"/>
            <a:ext cx="3929635" cy="617936"/>
          </a:xfrm>
          <a:prstGeom prst="rect">
            <a:avLst/>
          </a:prstGeom>
        </p:spPr>
        <p:txBody>
          <a:bodyPr anchor="b"/>
          <a:lstStyle>
            <a:lvl1pPr marL="0" indent="0">
              <a:buSzTx/>
              <a:buFontTx/>
              <a:buNone/>
              <a:defRPr b="1"/>
            </a:lvl1pPr>
          </a:lstStyle>
          <a:p>
            <a:pPr marL="0" indent="0">
              <a:buSzTx/>
              <a:buFontTx/>
              <a:buNone/>
              <a:defRPr b="1"/>
            </a:pPr>
            <a:endParaRPr/>
          </a:p>
        </p:txBody>
      </p:sp>
      <p:sp>
        <p:nvSpPr>
          <p:cNvPr id="134" name="Straight Connector 9"/>
          <p:cNvSpPr/>
          <p:nvPr/>
        </p:nvSpPr>
        <p:spPr>
          <a:xfrm>
            <a:off x="423863" y="4565332"/>
            <a:ext cx="8293758" cy="1"/>
          </a:xfrm>
          <a:prstGeom prst="line">
            <a:avLst/>
          </a:prstGeom>
          <a:ln w="12700">
            <a:solidFill>
              <a:srgbClr val="A6A6A6"/>
            </a:solidFill>
            <a:miter/>
          </a:ln>
        </p:spPr>
        <p:txBody>
          <a:bodyPr lIns="34289" rIns="34289"/>
          <a:lstStyle/>
          <a:p>
            <a:endParaRPr sz="1050"/>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3325888"/>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grpSp>
        <p:nvGrpSpPr>
          <p:cNvPr id="149" name="Group 14"/>
          <p:cNvGrpSpPr/>
          <p:nvPr/>
        </p:nvGrpSpPr>
        <p:grpSpPr>
          <a:xfrm>
            <a:off x="7717737" y="-1"/>
            <a:ext cx="1426265" cy="5143501"/>
            <a:chOff x="0" y="0"/>
            <a:chExt cx="1901686" cy="6857999"/>
          </a:xfrm>
        </p:grpSpPr>
        <p:sp>
          <p:nvSpPr>
            <p:cNvPr id="142" name="Oval 15"/>
            <p:cNvSpPr/>
            <p:nvPr/>
          </p:nvSpPr>
          <p:spPr>
            <a:xfrm>
              <a:off x="0" y="806361"/>
              <a:ext cx="1130725"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43" name="Freeform 16"/>
            <p:cNvSpPr/>
            <p:nvPr/>
          </p:nvSpPr>
          <p:spPr>
            <a:xfrm>
              <a:off x="0" y="-1"/>
              <a:ext cx="1130725" cy="565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
                  </a:lnTo>
                  <a:cubicBezTo>
                    <a:pt x="21600" y="11933"/>
                    <a:pt x="16765" y="21600"/>
                    <a:pt x="10800" y="21600"/>
                  </a:cubicBezTo>
                  <a:cubicBezTo>
                    <a:pt x="4835" y="21600"/>
                    <a:pt x="0" y="11933"/>
                    <a:pt x="0" y="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44" name="Freeform 17"/>
            <p:cNvSpPr/>
            <p:nvPr/>
          </p:nvSpPr>
          <p:spPr>
            <a:xfrm>
              <a:off x="1362865" y="6295092"/>
              <a:ext cx="538822" cy="5629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 y="21600"/>
                  </a:lnTo>
                  <a:lnTo>
                    <a:pt x="0" y="21592"/>
                  </a:lnTo>
                  <a:cubicBezTo>
                    <a:pt x="0" y="11108"/>
                    <a:pt x="7769" y="2361"/>
                    <a:pt x="18096" y="33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45" name="Freeform 18"/>
            <p:cNvSpPr/>
            <p:nvPr/>
          </p:nvSpPr>
          <p:spPr>
            <a:xfrm>
              <a:off x="1362865" y="3552066"/>
              <a:ext cx="538822" cy="11253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96" y="21431"/>
                  </a:lnTo>
                  <a:cubicBezTo>
                    <a:pt x="7769" y="20419"/>
                    <a:pt x="0" y="16044"/>
                    <a:pt x="0" y="10800"/>
                  </a:cubicBezTo>
                  <a:cubicBezTo>
                    <a:pt x="0" y="5556"/>
                    <a:pt x="7769" y="1181"/>
                    <a:pt x="18096" y="169"/>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46" name="Freeform 19"/>
            <p:cNvSpPr/>
            <p:nvPr/>
          </p:nvSpPr>
          <p:spPr>
            <a:xfrm>
              <a:off x="1362865" y="2180551"/>
              <a:ext cx="538822" cy="11253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96" y="21431"/>
                  </a:lnTo>
                  <a:cubicBezTo>
                    <a:pt x="7769" y="20419"/>
                    <a:pt x="0" y="16044"/>
                    <a:pt x="0" y="10800"/>
                  </a:cubicBezTo>
                  <a:cubicBezTo>
                    <a:pt x="0" y="5556"/>
                    <a:pt x="7769" y="1181"/>
                    <a:pt x="18096" y="169"/>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47" name="Freeform 20"/>
            <p:cNvSpPr/>
            <p:nvPr/>
          </p:nvSpPr>
          <p:spPr>
            <a:xfrm>
              <a:off x="1362865" y="809038"/>
              <a:ext cx="538822" cy="11253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96" y="21431"/>
                  </a:lnTo>
                  <a:cubicBezTo>
                    <a:pt x="7769" y="20419"/>
                    <a:pt x="0" y="16044"/>
                    <a:pt x="0" y="10800"/>
                  </a:cubicBezTo>
                  <a:cubicBezTo>
                    <a:pt x="0" y="5556"/>
                    <a:pt x="7769" y="1181"/>
                    <a:pt x="18096" y="169"/>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48" name="Freeform 21"/>
            <p:cNvSpPr/>
            <p:nvPr/>
          </p:nvSpPr>
          <p:spPr>
            <a:xfrm>
              <a:off x="1362865" y="-1"/>
              <a:ext cx="538822" cy="562899"/>
            </a:xfrm>
            <a:custGeom>
              <a:avLst/>
              <a:gdLst/>
              <a:ahLst/>
              <a:cxnLst>
                <a:cxn ang="0">
                  <a:pos x="wd2" y="hd2"/>
                </a:cxn>
                <a:cxn ang="5400000">
                  <a:pos x="wd2" y="hd2"/>
                </a:cxn>
                <a:cxn ang="10800000">
                  <a:pos x="wd2" y="hd2"/>
                </a:cxn>
                <a:cxn ang="16200000">
                  <a:pos x="wd2" y="hd2"/>
                </a:cxn>
              </a:cxnLst>
              <a:rect l="0" t="0" r="r" b="b"/>
              <a:pathLst>
                <a:path w="21600" h="21600" extrusionOk="0">
                  <a:moveTo>
                    <a:pt x="1" y="0"/>
                  </a:moveTo>
                  <a:lnTo>
                    <a:pt x="21600" y="0"/>
                  </a:lnTo>
                  <a:lnTo>
                    <a:pt x="21600" y="21600"/>
                  </a:lnTo>
                  <a:lnTo>
                    <a:pt x="18096" y="21262"/>
                  </a:lnTo>
                  <a:cubicBezTo>
                    <a:pt x="7769" y="19239"/>
                    <a:pt x="0" y="10492"/>
                    <a:pt x="0" y="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grpSp>
      <p:sp>
        <p:nvSpPr>
          <p:cNvPr id="150" name="Title Text"/>
          <p:cNvSpPr txBox="1">
            <a:spLocks noGrp="1"/>
          </p:cNvSpPr>
          <p:nvPr>
            <p:ph type="title"/>
          </p:nvPr>
        </p:nvSpPr>
        <p:spPr>
          <a:xfrm>
            <a:off x="423863" y="578168"/>
            <a:ext cx="5501877" cy="951738"/>
          </a:xfrm>
          <a:prstGeom prst="rect">
            <a:avLst/>
          </a:prstGeom>
        </p:spPr>
        <p:txBody>
          <a:bodyPr/>
          <a:lstStyle/>
          <a:p>
            <a:r>
              <a:t>Title Text</a:t>
            </a:r>
          </a:p>
        </p:txBody>
      </p:sp>
      <p:sp>
        <p:nvSpPr>
          <p:cNvPr id="151" name="Straight Connector 5"/>
          <p:cNvSpPr/>
          <p:nvPr/>
        </p:nvSpPr>
        <p:spPr>
          <a:xfrm>
            <a:off x="423863" y="4565332"/>
            <a:ext cx="8293758" cy="1"/>
          </a:xfrm>
          <a:prstGeom prst="line">
            <a:avLst/>
          </a:prstGeom>
          <a:ln w="12700">
            <a:solidFill>
              <a:srgbClr val="A6A6A6"/>
            </a:solidFill>
            <a:miter/>
          </a:ln>
        </p:spPr>
        <p:txBody>
          <a:bodyPr lIns="34289" rIns="34289"/>
          <a:lstStyle/>
          <a:p>
            <a:endParaRPr sz="1050"/>
          </a:p>
        </p:txBody>
      </p:sp>
      <p:sp>
        <p:nvSpPr>
          <p:cNvPr id="1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1976410"/>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7266199"/>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grpSp>
        <p:nvGrpSpPr>
          <p:cNvPr id="172" name="Group 15"/>
          <p:cNvGrpSpPr/>
          <p:nvPr/>
        </p:nvGrpSpPr>
        <p:grpSpPr>
          <a:xfrm>
            <a:off x="7717737" y="-1"/>
            <a:ext cx="1426265" cy="5143501"/>
            <a:chOff x="0" y="0"/>
            <a:chExt cx="1901686" cy="6857999"/>
          </a:xfrm>
        </p:grpSpPr>
        <p:sp>
          <p:nvSpPr>
            <p:cNvPr id="166" name="Freeform 17"/>
            <p:cNvSpPr/>
            <p:nvPr/>
          </p:nvSpPr>
          <p:spPr>
            <a:xfrm>
              <a:off x="0" y="-1"/>
              <a:ext cx="1130725" cy="565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
                  </a:lnTo>
                  <a:cubicBezTo>
                    <a:pt x="21600" y="11933"/>
                    <a:pt x="16765" y="21600"/>
                    <a:pt x="10800" y="21600"/>
                  </a:cubicBezTo>
                  <a:cubicBezTo>
                    <a:pt x="4835" y="21600"/>
                    <a:pt x="0" y="11933"/>
                    <a:pt x="0" y="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67" name="Freeform 18"/>
            <p:cNvSpPr/>
            <p:nvPr/>
          </p:nvSpPr>
          <p:spPr>
            <a:xfrm>
              <a:off x="1362865" y="6295092"/>
              <a:ext cx="538822" cy="5629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 y="21600"/>
                  </a:lnTo>
                  <a:lnTo>
                    <a:pt x="0" y="21592"/>
                  </a:lnTo>
                  <a:cubicBezTo>
                    <a:pt x="0" y="11108"/>
                    <a:pt x="7769" y="2361"/>
                    <a:pt x="18096" y="33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68" name="Freeform 19"/>
            <p:cNvSpPr/>
            <p:nvPr/>
          </p:nvSpPr>
          <p:spPr>
            <a:xfrm>
              <a:off x="1362865" y="3552066"/>
              <a:ext cx="538822" cy="11253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96" y="21431"/>
                  </a:lnTo>
                  <a:cubicBezTo>
                    <a:pt x="7769" y="20419"/>
                    <a:pt x="0" y="16044"/>
                    <a:pt x="0" y="10800"/>
                  </a:cubicBezTo>
                  <a:cubicBezTo>
                    <a:pt x="0" y="5556"/>
                    <a:pt x="7769" y="1181"/>
                    <a:pt x="18096" y="169"/>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69" name="Freeform 20"/>
            <p:cNvSpPr/>
            <p:nvPr/>
          </p:nvSpPr>
          <p:spPr>
            <a:xfrm>
              <a:off x="1362865" y="2180551"/>
              <a:ext cx="538822" cy="11253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96" y="21431"/>
                  </a:lnTo>
                  <a:cubicBezTo>
                    <a:pt x="7769" y="20419"/>
                    <a:pt x="0" y="16044"/>
                    <a:pt x="0" y="10800"/>
                  </a:cubicBezTo>
                  <a:cubicBezTo>
                    <a:pt x="0" y="5556"/>
                    <a:pt x="7769" y="1181"/>
                    <a:pt x="18096" y="169"/>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70" name="Freeform 21"/>
            <p:cNvSpPr/>
            <p:nvPr/>
          </p:nvSpPr>
          <p:spPr>
            <a:xfrm>
              <a:off x="1362865" y="809038"/>
              <a:ext cx="538822" cy="11253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96" y="21431"/>
                  </a:lnTo>
                  <a:cubicBezTo>
                    <a:pt x="7769" y="20419"/>
                    <a:pt x="0" y="16044"/>
                    <a:pt x="0" y="10800"/>
                  </a:cubicBezTo>
                  <a:cubicBezTo>
                    <a:pt x="0" y="5556"/>
                    <a:pt x="7769" y="1181"/>
                    <a:pt x="18096" y="169"/>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71" name="Freeform 22"/>
            <p:cNvSpPr/>
            <p:nvPr/>
          </p:nvSpPr>
          <p:spPr>
            <a:xfrm>
              <a:off x="1362865" y="-1"/>
              <a:ext cx="538822" cy="562899"/>
            </a:xfrm>
            <a:custGeom>
              <a:avLst/>
              <a:gdLst/>
              <a:ahLst/>
              <a:cxnLst>
                <a:cxn ang="0">
                  <a:pos x="wd2" y="hd2"/>
                </a:cxn>
                <a:cxn ang="5400000">
                  <a:pos x="wd2" y="hd2"/>
                </a:cxn>
                <a:cxn ang="10800000">
                  <a:pos x="wd2" y="hd2"/>
                </a:cxn>
                <a:cxn ang="16200000">
                  <a:pos x="wd2" y="hd2"/>
                </a:cxn>
              </a:cxnLst>
              <a:rect l="0" t="0" r="r" b="b"/>
              <a:pathLst>
                <a:path w="21600" h="21600" extrusionOk="0">
                  <a:moveTo>
                    <a:pt x="1" y="0"/>
                  </a:moveTo>
                  <a:lnTo>
                    <a:pt x="21600" y="0"/>
                  </a:lnTo>
                  <a:lnTo>
                    <a:pt x="21600" y="21600"/>
                  </a:lnTo>
                  <a:lnTo>
                    <a:pt x="18096" y="21262"/>
                  </a:lnTo>
                  <a:cubicBezTo>
                    <a:pt x="7769" y="19239"/>
                    <a:pt x="0" y="10492"/>
                    <a:pt x="0" y="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grpSp>
      <p:sp>
        <p:nvSpPr>
          <p:cNvPr id="173" name="Title Text"/>
          <p:cNvSpPr txBox="1">
            <a:spLocks noGrp="1"/>
          </p:cNvSpPr>
          <p:nvPr>
            <p:ph type="title"/>
          </p:nvPr>
        </p:nvSpPr>
        <p:spPr>
          <a:xfrm>
            <a:off x="423863" y="573729"/>
            <a:ext cx="2707487" cy="1046284"/>
          </a:xfrm>
          <a:prstGeom prst="rect">
            <a:avLst/>
          </a:prstGeom>
        </p:spPr>
        <p:txBody>
          <a:bodyPr/>
          <a:lstStyle>
            <a:lvl1pPr>
              <a:defRPr sz="2400"/>
            </a:lvl1pPr>
          </a:lstStyle>
          <a:p>
            <a:r>
              <a:t>Title Text</a:t>
            </a:r>
          </a:p>
        </p:txBody>
      </p:sp>
      <p:sp>
        <p:nvSpPr>
          <p:cNvPr id="174" name="Body Level One…"/>
          <p:cNvSpPr txBox="1">
            <a:spLocks noGrp="1"/>
          </p:cNvSpPr>
          <p:nvPr>
            <p:ph type="body" sz="half" idx="1"/>
          </p:nvPr>
        </p:nvSpPr>
        <p:spPr>
          <a:xfrm>
            <a:off x="3828623" y="578168"/>
            <a:ext cx="4584389" cy="3600428"/>
          </a:xfrm>
          <a:prstGeom prst="rect">
            <a:avLst/>
          </a:prstGeom>
        </p:spPr>
        <p:txBody>
          <a:bodyPr/>
          <a:lstStyle>
            <a:lvl1pPr>
              <a:defRPr sz="2100"/>
            </a:lvl1pPr>
            <a:lvl2pPr marL="542925" indent="-200025">
              <a:defRPr sz="2100"/>
            </a:lvl2pPr>
            <a:lvl3pPr marL="925829" indent="-240029">
              <a:defRPr sz="2100"/>
            </a:lvl3pPr>
            <a:lvl4pPr marL="1295400" indent="-266700">
              <a:defRPr sz="2100"/>
            </a:lvl4pPr>
            <a:lvl5pPr marL="1671638" indent="-300038">
              <a:defRPr sz="2100"/>
            </a:lvl5pPr>
          </a:lstStyle>
          <a:p>
            <a:r>
              <a:t>Body Level One</a:t>
            </a:r>
          </a:p>
          <a:p>
            <a:pPr lvl="1"/>
            <a:r>
              <a:t>Body Level Two</a:t>
            </a:r>
          </a:p>
          <a:p>
            <a:pPr lvl="2"/>
            <a:r>
              <a:t>Body Level Three</a:t>
            </a:r>
          </a:p>
          <a:p>
            <a:pPr lvl="3"/>
            <a:r>
              <a:t>Body Level Four</a:t>
            </a:r>
          </a:p>
          <a:p>
            <a:pPr lvl="4"/>
            <a:r>
              <a:t>Body Level Five</a:t>
            </a:r>
          </a:p>
        </p:txBody>
      </p:sp>
      <p:sp>
        <p:nvSpPr>
          <p:cNvPr id="175" name="Text Placeholder 3"/>
          <p:cNvSpPr>
            <a:spLocks noGrp="1"/>
          </p:cNvSpPr>
          <p:nvPr>
            <p:ph type="body" sz="quarter" idx="21"/>
          </p:nvPr>
        </p:nvSpPr>
        <p:spPr>
          <a:xfrm>
            <a:off x="423862" y="1620012"/>
            <a:ext cx="2707489" cy="2781730"/>
          </a:xfrm>
          <a:prstGeom prst="rect">
            <a:avLst/>
          </a:prstGeom>
        </p:spPr>
        <p:txBody>
          <a:bodyPr/>
          <a:lstStyle>
            <a:lvl1pPr marL="0" indent="0">
              <a:buSzTx/>
              <a:buFontTx/>
              <a:buNone/>
              <a:defRPr sz="1600"/>
            </a:lvl1pPr>
          </a:lstStyle>
          <a:p>
            <a:pPr marL="0" indent="0">
              <a:buSzTx/>
              <a:buFontTx/>
              <a:buNone/>
              <a:defRPr sz="1600"/>
            </a:pPr>
            <a:endParaRPr/>
          </a:p>
        </p:txBody>
      </p:sp>
      <p:sp>
        <p:nvSpPr>
          <p:cNvPr id="176" name="Straight Connector 7"/>
          <p:cNvSpPr/>
          <p:nvPr/>
        </p:nvSpPr>
        <p:spPr>
          <a:xfrm>
            <a:off x="423863" y="4565332"/>
            <a:ext cx="8293758" cy="1"/>
          </a:xfrm>
          <a:prstGeom prst="line">
            <a:avLst/>
          </a:prstGeom>
          <a:ln w="12700">
            <a:solidFill>
              <a:srgbClr val="A6A6A6"/>
            </a:solidFill>
            <a:miter/>
          </a:ln>
        </p:spPr>
        <p:txBody>
          <a:bodyPr lIns="34289" rIns="34289"/>
          <a:lstStyle/>
          <a:p>
            <a:endParaRPr sz="1050"/>
          </a:p>
        </p:txBody>
      </p:sp>
      <p:sp>
        <p:nvSpPr>
          <p:cNvPr id="1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2599019"/>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grpSp>
        <p:nvGrpSpPr>
          <p:cNvPr id="191" name="Group 15"/>
          <p:cNvGrpSpPr/>
          <p:nvPr/>
        </p:nvGrpSpPr>
        <p:grpSpPr>
          <a:xfrm>
            <a:off x="7717737" y="-1"/>
            <a:ext cx="1426265" cy="5143501"/>
            <a:chOff x="0" y="0"/>
            <a:chExt cx="1901686" cy="6857999"/>
          </a:xfrm>
        </p:grpSpPr>
        <p:sp>
          <p:nvSpPr>
            <p:cNvPr id="184" name="Oval 16"/>
            <p:cNvSpPr/>
            <p:nvPr/>
          </p:nvSpPr>
          <p:spPr>
            <a:xfrm>
              <a:off x="0" y="806361"/>
              <a:ext cx="1130725" cy="1130725"/>
            </a:xfrm>
            <a:prstGeom prst="ellipse">
              <a:avLst/>
            </a:pr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85" name="Freeform 17"/>
            <p:cNvSpPr/>
            <p:nvPr/>
          </p:nvSpPr>
          <p:spPr>
            <a:xfrm>
              <a:off x="0" y="-1"/>
              <a:ext cx="1130725" cy="565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
                  </a:lnTo>
                  <a:cubicBezTo>
                    <a:pt x="21600" y="11933"/>
                    <a:pt x="16765" y="21600"/>
                    <a:pt x="10800" y="21600"/>
                  </a:cubicBezTo>
                  <a:cubicBezTo>
                    <a:pt x="4835" y="21600"/>
                    <a:pt x="0" y="11933"/>
                    <a:pt x="0" y="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86" name="Freeform 18"/>
            <p:cNvSpPr/>
            <p:nvPr/>
          </p:nvSpPr>
          <p:spPr>
            <a:xfrm>
              <a:off x="1362865" y="6295092"/>
              <a:ext cx="538822" cy="5629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 y="21600"/>
                  </a:lnTo>
                  <a:lnTo>
                    <a:pt x="0" y="21592"/>
                  </a:lnTo>
                  <a:cubicBezTo>
                    <a:pt x="0" y="11108"/>
                    <a:pt x="7769" y="2361"/>
                    <a:pt x="18096" y="33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87" name="Freeform 19"/>
            <p:cNvSpPr/>
            <p:nvPr/>
          </p:nvSpPr>
          <p:spPr>
            <a:xfrm>
              <a:off x="1362865" y="3552066"/>
              <a:ext cx="538822" cy="11253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96" y="21431"/>
                  </a:lnTo>
                  <a:cubicBezTo>
                    <a:pt x="7769" y="20419"/>
                    <a:pt x="0" y="16044"/>
                    <a:pt x="0" y="10800"/>
                  </a:cubicBezTo>
                  <a:cubicBezTo>
                    <a:pt x="0" y="5556"/>
                    <a:pt x="7769" y="1181"/>
                    <a:pt x="18096" y="169"/>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88" name="Freeform 20"/>
            <p:cNvSpPr/>
            <p:nvPr/>
          </p:nvSpPr>
          <p:spPr>
            <a:xfrm>
              <a:off x="1362865" y="2180551"/>
              <a:ext cx="538822" cy="11253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96" y="21431"/>
                  </a:lnTo>
                  <a:cubicBezTo>
                    <a:pt x="7769" y="20419"/>
                    <a:pt x="0" y="16044"/>
                    <a:pt x="0" y="10800"/>
                  </a:cubicBezTo>
                  <a:cubicBezTo>
                    <a:pt x="0" y="5556"/>
                    <a:pt x="7769" y="1181"/>
                    <a:pt x="18096" y="169"/>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89" name="Freeform 21"/>
            <p:cNvSpPr/>
            <p:nvPr/>
          </p:nvSpPr>
          <p:spPr>
            <a:xfrm>
              <a:off x="1362865" y="809038"/>
              <a:ext cx="538822" cy="11253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96" y="21431"/>
                  </a:lnTo>
                  <a:cubicBezTo>
                    <a:pt x="7769" y="20419"/>
                    <a:pt x="0" y="16044"/>
                    <a:pt x="0" y="10800"/>
                  </a:cubicBezTo>
                  <a:cubicBezTo>
                    <a:pt x="0" y="5556"/>
                    <a:pt x="7769" y="1181"/>
                    <a:pt x="18096" y="169"/>
                  </a:cubicBez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sp>
          <p:nvSpPr>
            <p:cNvPr id="190" name="Freeform 22"/>
            <p:cNvSpPr/>
            <p:nvPr/>
          </p:nvSpPr>
          <p:spPr>
            <a:xfrm>
              <a:off x="1362865" y="-1"/>
              <a:ext cx="538822" cy="562899"/>
            </a:xfrm>
            <a:custGeom>
              <a:avLst/>
              <a:gdLst/>
              <a:ahLst/>
              <a:cxnLst>
                <a:cxn ang="0">
                  <a:pos x="wd2" y="hd2"/>
                </a:cxn>
                <a:cxn ang="5400000">
                  <a:pos x="wd2" y="hd2"/>
                </a:cxn>
                <a:cxn ang="10800000">
                  <a:pos x="wd2" y="hd2"/>
                </a:cxn>
                <a:cxn ang="16200000">
                  <a:pos x="wd2" y="hd2"/>
                </a:cxn>
              </a:cxnLst>
              <a:rect l="0" t="0" r="r" b="b"/>
              <a:pathLst>
                <a:path w="21600" h="21600" extrusionOk="0">
                  <a:moveTo>
                    <a:pt x="1" y="0"/>
                  </a:moveTo>
                  <a:lnTo>
                    <a:pt x="21600" y="0"/>
                  </a:lnTo>
                  <a:lnTo>
                    <a:pt x="21600" y="21600"/>
                  </a:lnTo>
                  <a:lnTo>
                    <a:pt x="18096" y="21262"/>
                  </a:lnTo>
                  <a:cubicBezTo>
                    <a:pt x="7769" y="19239"/>
                    <a:pt x="0" y="10492"/>
                    <a:pt x="0" y="8"/>
                  </a:cubicBezTo>
                  <a:close/>
                </a:path>
              </a:pathLst>
            </a:custGeom>
            <a:solidFill>
              <a:srgbClr val="E2E6E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050"/>
            </a:p>
          </p:txBody>
        </p:sp>
      </p:grpSp>
      <p:sp>
        <p:nvSpPr>
          <p:cNvPr id="192" name="Title Text"/>
          <p:cNvSpPr txBox="1">
            <a:spLocks noGrp="1"/>
          </p:cNvSpPr>
          <p:nvPr>
            <p:ph type="title"/>
          </p:nvPr>
        </p:nvSpPr>
        <p:spPr>
          <a:xfrm>
            <a:off x="423863" y="578166"/>
            <a:ext cx="2707488" cy="1041847"/>
          </a:xfrm>
          <a:prstGeom prst="rect">
            <a:avLst/>
          </a:prstGeom>
        </p:spPr>
        <p:txBody>
          <a:bodyPr/>
          <a:lstStyle>
            <a:lvl1pPr>
              <a:defRPr sz="2400"/>
            </a:lvl1pPr>
          </a:lstStyle>
          <a:p>
            <a:r>
              <a:t>Title Text</a:t>
            </a:r>
          </a:p>
        </p:txBody>
      </p:sp>
      <p:sp>
        <p:nvSpPr>
          <p:cNvPr id="193" name="Picture Placeholder 2"/>
          <p:cNvSpPr>
            <a:spLocks noGrp="1"/>
          </p:cNvSpPr>
          <p:nvPr>
            <p:ph type="pic" sz="half" idx="21"/>
          </p:nvPr>
        </p:nvSpPr>
        <p:spPr>
          <a:xfrm>
            <a:off x="3917879" y="668111"/>
            <a:ext cx="4545103" cy="3652809"/>
          </a:xfrm>
          <a:prstGeom prst="rect">
            <a:avLst/>
          </a:prstGeom>
        </p:spPr>
        <p:txBody>
          <a:bodyPr lIns="91439" rIns="91439">
            <a:noAutofit/>
          </a:bodyPr>
          <a:lstStyle/>
          <a:p>
            <a:endParaRPr/>
          </a:p>
        </p:txBody>
      </p:sp>
      <p:sp>
        <p:nvSpPr>
          <p:cNvPr id="194" name="Body Level One…"/>
          <p:cNvSpPr txBox="1">
            <a:spLocks noGrp="1"/>
          </p:cNvSpPr>
          <p:nvPr>
            <p:ph type="body" sz="quarter" idx="1"/>
          </p:nvPr>
        </p:nvSpPr>
        <p:spPr>
          <a:xfrm>
            <a:off x="423863" y="1620013"/>
            <a:ext cx="2707488" cy="2700908"/>
          </a:xfrm>
          <a:prstGeom prst="rect">
            <a:avLst/>
          </a:prstGeom>
        </p:spPr>
        <p:txBody>
          <a:bodyPr/>
          <a:lstStyle>
            <a:lvl1pPr marL="0" indent="0">
              <a:buSzTx/>
              <a:buFontTx/>
              <a:buNone/>
              <a:defRPr sz="1200"/>
            </a:lvl1pPr>
            <a:lvl2pPr marL="0" indent="342900">
              <a:buSzTx/>
              <a:buFontTx/>
              <a:buNone/>
              <a:defRPr sz="1200"/>
            </a:lvl2pPr>
            <a:lvl3pPr marL="0" indent="685800">
              <a:buSzTx/>
              <a:buFontTx/>
              <a:buNone/>
              <a:defRPr sz="1200"/>
            </a:lvl3pPr>
            <a:lvl4pPr marL="0" indent="1028700">
              <a:buSzTx/>
              <a:buFontTx/>
              <a:buNone/>
              <a:defRPr sz="1200"/>
            </a:lvl4pPr>
            <a:lvl5pPr marL="0" indent="1371600">
              <a:buSzTx/>
              <a:buFontTx/>
              <a:buNone/>
              <a:defRPr sz="1200"/>
            </a:lvl5pPr>
          </a:lstStyle>
          <a:p>
            <a:r>
              <a:t>Body Level One</a:t>
            </a:r>
          </a:p>
          <a:p>
            <a:pPr lvl="1"/>
            <a:r>
              <a:t>Body Level Two</a:t>
            </a:r>
          </a:p>
          <a:p>
            <a:pPr lvl="2"/>
            <a:r>
              <a:t>Body Level Three</a:t>
            </a:r>
          </a:p>
          <a:p>
            <a:pPr lvl="3"/>
            <a:r>
              <a:t>Body Level Four</a:t>
            </a:r>
          </a:p>
          <a:p>
            <a:pPr lvl="4"/>
            <a:r>
              <a:t>Body Level Five</a:t>
            </a:r>
          </a:p>
        </p:txBody>
      </p:sp>
      <p:sp>
        <p:nvSpPr>
          <p:cNvPr id="195" name="Straight Connector 7"/>
          <p:cNvSpPr/>
          <p:nvPr/>
        </p:nvSpPr>
        <p:spPr>
          <a:xfrm>
            <a:off x="423863" y="4565332"/>
            <a:ext cx="8293758" cy="1"/>
          </a:xfrm>
          <a:prstGeom prst="line">
            <a:avLst/>
          </a:prstGeom>
          <a:ln w="12700">
            <a:solidFill>
              <a:srgbClr val="A6A6A6"/>
            </a:solidFill>
            <a:miter/>
          </a:ln>
        </p:spPr>
        <p:txBody>
          <a:bodyPr lIns="34289" rIns="34289"/>
          <a:lstStyle/>
          <a:p>
            <a:endParaRPr sz="1050"/>
          </a:p>
        </p:txBody>
      </p:sp>
      <p:sp>
        <p:nvSpPr>
          <p:cNvPr id="1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1107680"/>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43"/>
        <p:cNvGrpSpPr/>
        <p:nvPr/>
      </p:nvGrpSpPr>
      <p:grpSpPr>
        <a:xfrm>
          <a:off x="0" y="0"/>
          <a:ext cx="0" cy="0"/>
          <a:chOff x="0" y="0"/>
          <a:chExt cx="0" cy="0"/>
        </a:xfrm>
      </p:grpSpPr>
      <p:grpSp>
        <p:nvGrpSpPr>
          <p:cNvPr id="44" name="Google Shape;44;p8"/>
          <p:cNvGrpSpPr/>
          <p:nvPr/>
        </p:nvGrpSpPr>
        <p:grpSpPr>
          <a:xfrm>
            <a:off x="6696396" y="0"/>
            <a:ext cx="2447604" cy="5143500"/>
            <a:chOff x="8928528" y="0"/>
            <a:chExt cx="3263472" cy="6858000"/>
          </a:xfrm>
        </p:grpSpPr>
        <p:sp>
          <p:nvSpPr>
            <p:cNvPr id="45" name="Google Shape;45;p8"/>
            <p:cNvSpPr/>
            <p:nvPr/>
          </p:nvSpPr>
          <p:spPr>
            <a:xfrm>
              <a:off x="8928528" y="806362"/>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46" name="Google Shape;46;p8"/>
            <p:cNvSpPr/>
            <p:nvPr/>
          </p:nvSpPr>
          <p:spPr>
            <a:xfrm>
              <a:off x="8928528" y="0"/>
              <a:ext cx="1130724" cy="565573"/>
            </a:xfrm>
            <a:custGeom>
              <a:avLst/>
              <a:gdLst/>
              <a:ahLst/>
              <a:cxnLst/>
              <a:rect l="l" t="t" r="r" b="b"/>
              <a:pathLst>
                <a:path w="1130724" h="565573" extrusionOk="0">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47" name="Google Shape;47;p8"/>
            <p:cNvSpPr/>
            <p:nvPr/>
          </p:nvSpPr>
          <p:spPr>
            <a:xfrm>
              <a:off x="10291391" y="6292417"/>
              <a:ext cx="1130724" cy="565583"/>
            </a:xfrm>
            <a:custGeom>
              <a:avLst/>
              <a:gdLst/>
              <a:ahLst/>
              <a:cxnLst/>
              <a:rect l="l" t="t" r="r" b="b"/>
              <a:pathLst>
                <a:path w="1130724" h="565583" extrusionOk="0">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48" name="Google Shape;48;p8"/>
            <p:cNvSpPr/>
            <p:nvPr/>
          </p:nvSpPr>
          <p:spPr>
            <a:xfrm>
              <a:off x="10291392" y="3549390"/>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49" name="Google Shape;49;p8"/>
            <p:cNvSpPr/>
            <p:nvPr/>
          </p:nvSpPr>
          <p:spPr>
            <a:xfrm>
              <a:off x="10291392" y="2177876"/>
              <a:ext cx="1130724" cy="113072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50" name="Google Shape;50;p8"/>
            <p:cNvSpPr/>
            <p:nvPr/>
          </p:nvSpPr>
          <p:spPr>
            <a:xfrm>
              <a:off x="10291392" y="806363"/>
              <a:ext cx="1130724" cy="113072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51" name="Google Shape;51;p8"/>
            <p:cNvSpPr/>
            <p:nvPr/>
          </p:nvSpPr>
          <p:spPr>
            <a:xfrm>
              <a:off x="10291392"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52" name="Google Shape;52;p8"/>
            <p:cNvSpPr/>
            <p:nvPr/>
          </p:nvSpPr>
          <p:spPr>
            <a:xfrm>
              <a:off x="11654256" y="6295201"/>
              <a:ext cx="537744" cy="562799"/>
            </a:xfrm>
            <a:custGeom>
              <a:avLst/>
              <a:gdLst/>
              <a:ahLst/>
              <a:cxnLst/>
              <a:rect l="l" t="t" r="r" b="b"/>
              <a:pathLst>
                <a:path w="537744" h="562799" extrusionOk="0">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53" name="Google Shape;53;p8"/>
            <p:cNvSpPr/>
            <p:nvPr/>
          </p:nvSpPr>
          <p:spPr>
            <a:xfrm>
              <a:off x="11654256" y="4923687"/>
              <a:ext cx="537744" cy="1125156"/>
            </a:xfrm>
            <a:custGeom>
              <a:avLst/>
              <a:gdLst/>
              <a:ahLst/>
              <a:cxnLst/>
              <a:rect l="l" t="t" r="r" b="b"/>
              <a:pathLst>
                <a:path w="537744" h="1125156" extrusionOk="0">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54" name="Google Shape;54;p8"/>
            <p:cNvSpPr/>
            <p:nvPr/>
          </p:nvSpPr>
          <p:spPr>
            <a:xfrm>
              <a:off x="11654256" y="3552173"/>
              <a:ext cx="537744" cy="1125156"/>
            </a:xfrm>
            <a:custGeom>
              <a:avLst/>
              <a:gdLst/>
              <a:ahLst/>
              <a:cxnLst/>
              <a:rect l="l" t="t" r="r" b="b"/>
              <a:pathLst>
                <a:path w="537744" h="1125156" extrusionOk="0">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55" name="Google Shape;55;p8"/>
            <p:cNvSpPr/>
            <p:nvPr/>
          </p:nvSpPr>
          <p:spPr>
            <a:xfrm>
              <a:off x="11654256" y="2180659"/>
              <a:ext cx="537744" cy="1125156"/>
            </a:xfrm>
            <a:custGeom>
              <a:avLst/>
              <a:gdLst/>
              <a:ahLst/>
              <a:cxnLst/>
              <a:rect l="l" t="t" r="r" b="b"/>
              <a:pathLst>
                <a:path w="537744" h="1125156" extrusionOk="0">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56" name="Google Shape;56;p8"/>
            <p:cNvSpPr/>
            <p:nvPr/>
          </p:nvSpPr>
          <p:spPr>
            <a:xfrm>
              <a:off x="11654256" y="809146"/>
              <a:ext cx="537744" cy="1125156"/>
            </a:xfrm>
            <a:custGeom>
              <a:avLst/>
              <a:gdLst/>
              <a:ahLst/>
              <a:cxnLst/>
              <a:rect l="l" t="t" r="r" b="b"/>
              <a:pathLst>
                <a:path w="537744" h="1125156" extrusionOk="0">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57" name="Google Shape;57;p8"/>
            <p:cNvSpPr/>
            <p:nvPr/>
          </p:nvSpPr>
          <p:spPr>
            <a:xfrm>
              <a:off x="11654256" y="0"/>
              <a:ext cx="537744" cy="562788"/>
            </a:xfrm>
            <a:custGeom>
              <a:avLst/>
              <a:gdLst/>
              <a:ahLst/>
              <a:cxnLst/>
              <a:rect l="l" t="t" r="r" b="b"/>
              <a:pathLst>
                <a:path w="537744" h="562788" extrusionOk="0">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grpSp>
      <p:sp>
        <p:nvSpPr>
          <p:cNvPr id="58" name="Google Shape;58;p8"/>
          <p:cNvSpPr txBox="1">
            <a:spLocks noGrp="1"/>
          </p:cNvSpPr>
          <p:nvPr>
            <p:ph type="title"/>
          </p:nvPr>
        </p:nvSpPr>
        <p:spPr>
          <a:xfrm>
            <a:off x="423863" y="578168"/>
            <a:ext cx="5501876" cy="951738"/>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8"/>
          <p:cNvSpPr txBox="1">
            <a:spLocks noGrp="1"/>
          </p:cNvSpPr>
          <p:nvPr>
            <p:ph type="body" idx="1"/>
          </p:nvPr>
        </p:nvSpPr>
        <p:spPr>
          <a:xfrm>
            <a:off x="423863" y="1620012"/>
            <a:ext cx="5501876" cy="2700909"/>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675"/>
              </a:spcBef>
              <a:spcAft>
                <a:spcPts val="0"/>
              </a:spcAft>
              <a:buClr>
                <a:schemeClr val="dk1"/>
              </a:buClr>
              <a:buSzPts val="1800"/>
              <a:buChar char="•"/>
              <a:defRPr/>
            </a:lvl1pPr>
            <a:lvl2pPr marL="685800" lvl="1" indent="-257175" algn="l">
              <a:lnSpc>
                <a:spcPct val="100000"/>
              </a:lnSpc>
              <a:spcBef>
                <a:spcPts val="675"/>
              </a:spcBef>
              <a:spcAft>
                <a:spcPts val="0"/>
              </a:spcAft>
              <a:buClr>
                <a:schemeClr val="dk1"/>
              </a:buClr>
              <a:buSzPts val="1800"/>
              <a:buChar char="•"/>
              <a:defRPr/>
            </a:lvl2pPr>
            <a:lvl3pPr marL="1028700" lvl="2" indent="-257175" algn="l">
              <a:lnSpc>
                <a:spcPct val="100000"/>
              </a:lnSpc>
              <a:spcBef>
                <a:spcPts val="675"/>
              </a:spcBef>
              <a:spcAft>
                <a:spcPts val="0"/>
              </a:spcAft>
              <a:buClr>
                <a:schemeClr val="dk1"/>
              </a:buClr>
              <a:buSzPts val="1800"/>
              <a:buChar char="•"/>
              <a:defRPr/>
            </a:lvl3pPr>
            <a:lvl4pPr marL="1371600" lvl="3" indent="-257175" algn="l">
              <a:lnSpc>
                <a:spcPct val="100000"/>
              </a:lnSpc>
              <a:spcBef>
                <a:spcPts val="675"/>
              </a:spcBef>
              <a:spcAft>
                <a:spcPts val="0"/>
              </a:spcAft>
              <a:buClr>
                <a:schemeClr val="dk1"/>
              </a:buClr>
              <a:buSzPts val="1800"/>
              <a:buChar char="•"/>
              <a:defRPr/>
            </a:lvl4pPr>
            <a:lvl5pPr marL="1714500" lvl="4" indent="-257175" algn="l">
              <a:lnSpc>
                <a:spcPct val="100000"/>
              </a:lnSpc>
              <a:spcBef>
                <a:spcPts val="6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0" name="Google Shape;60;p8"/>
          <p:cNvSpPr txBox="1">
            <a:spLocks noGrp="1"/>
          </p:cNvSpPr>
          <p:nvPr>
            <p:ph type="dt" idx="10"/>
          </p:nvPr>
        </p:nvSpPr>
        <p:spPr>
          <a:xfrm>
            <a:off x="425196" y="342900"/>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8"/>
          <p:cNvSpPr txBox="1">
            <a:spLocks noGrp="1"/>
          </p:cNvSpPr>
          <p:nvPr>
            <p:ph type="ftr" idx="11"/>
          </p:nvPr>
        </p:nvSpPr>
        <p:spPr>
          <a:xfrm>
            <a:off x="423863" y="4605814"/>
            <a:ext cx="2706154"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8"/>
          <p:cNvSpPr txBox="1">
            <a:spLocks noGrp="1"/>
          </p:cNvSpPr>
          <p:nvPr>
            <p:ph type="sldNum" idx="12"/>
          </p:nvPr>
        </p:nvSpPr>
        <p:spPr>
          <a:xfrm>
            <a:off x="5315377" y="4605814"/>
            <a:ext cx="610362"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cxnSp>
        <p:nvCxnSpPr>
          <p:cNvPr id="63" name="Google Shape;63;p8"/>
          <p:cNvCxnSpPr/>
          <p:nvPr/>
        </p:nvCxnSpPr>
        <p:spPr>
          <a:xfrm>
            <a:off x="423863" y="4565333"/>
            <a:ext cx="5501876" cy="0"/>
          </a:xfrm>
          <a:prstGeom prst="straightConnector1">
            <a:avLst/>
          </a:prstGeom>
          <a:noFill/>
          <a:ln w="12700" cap="flat" cmpd="sng">
            <a:solidFill>
              <a:srgbClr val="A5A5A5"/>
            </a:solidFill>
            <a:prstDash val="solid"/>
            <a:miter lim="800000"/>
            <a:headEnd type="none" w="sm" len="sm"/>
            <a:tailEnd type="none" w="sm" len="sm"/>
          </a:ln>
        </p:spPr>
      </p:cxnSp>
    </p:spTree>
    <p:extLst>
      <p:ext uri="{BB962C8B-B14F-4D97-AF65-F5344CB8AC3E}">
        <p14:creationId xmlns:p14="http://schemas.microsoft.com/office/powerpoint/2010/main" val="27799539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415498"/>
          </a:xfrm>
          <a:prstGeom prst="rect">
            <a:avLst/>
          </a:prstGeom>
        </p:spPr>
        <p:txBody>
          <a:bodyPr wrap="square" lIns="0" tIns="0" rIns="0" bIns="0">
            <a:spAutoFit/>
          </a:bodyPr>
          <a:lstStyle>
            <a:lvl1pPr>
              <a:defRPr sz="2700" b="1" i="0">
                <a:solidFill>
                  <a:schemeClr val="tx1"/>
                </a:solidFill>
                <a:latin typeface="Arial"/>
                <a:cs typeface="Arial"/>
              </a:defRPr>
            </a:lvl1pPr>
          </a:lstStyle>
          <a:p>
            <a:endParaRPr/>
          </a:p>
        </p:txBody>
      </p:sp>
      <p:sp>
        <p:nvSpPr>
          <p:cNvPr id="3" name="Holder 3"/>
          <p:cNvSpPr>
            <a:spLocks noGrp="1"/>
          </p:cNvSpPr>
          <p:nvPr>
            <p:ph type="subTitle" idx="4"/>
          </p:nvPr>
        </p:nvSpPr>
        <p:spPr>
          <a:xfrm>
            <a:off x="1371600" y="288036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800684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78632" y="90821"/>
            <a:ext cx="4140994" cy="415498"/>
          </a:xfrm>
        </p:spPr>
        <p:txBody>
          <a:bodyPr lIns="0" tIns="0" rIns="0" bIns="0"/>
          <a:lstStyle>
            <a:lvl1pPr>
              <a:defRPr sz="27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38811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78632" y="90821"/>
            <a:ext cx="4140994" cy="415498"/>
          </a:xfrm>
        </p:spPr>
        <p:txBody>
          <a:bodyPr lIns="0" tIns="0" rIns="0" bIns="0"/>
          <a:lstStyle>
            <a:lvl1pPr>
              <a:defRPr sz="2700" b="1" i="0">
                <a:solidFill>
                  <a:schemeClr val="tx1"/>
                </a:solidFill>
                <a:latin typeface="Arial"/>
                <a:cs typeface="Arial"/>
              </a:defRPr>
            </a:lvl1pPr>
          </a:lstStyle>
          <a:p>
            <a:endParaRPr/>
          </a:p>
        </p:txBody>
      </p:sp>
      <p:sp>
        <p:nvSpPr>
          <p:cNvPr id="3" name="Holder 3"/>
          <p:cNvSpPr>
            <a:spLocks noGrp="1"/>
          </p:cNvSpPr>
          <p:nvPr>
            <p:ph sz="half" idx="2"/>
          </p:nvPr>
        </p:nvSpPr>
        <p:spPr>
          <a:xfrm>
            <a:off x="457200" y="1183005"/>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58049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slideLayout" Target="../slideLayouts/slideLayout74.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42" Type="http://schemas.openxmlformats.org/officeDocument/2006/relationships/slideLayout" Target="../slideLayouts/slideLayout77.xml"/><Relationship Id="rId47" Type="http://schemas.openxmlformats.org/officeDocument/2006/relationships/slideLayout" Target="../slideLayouts/slideLayout82.xml"/><Relationship Id="rId50" Type="http://schemas.openxmlformats.org/officeDocument/2006/relationships/slideLayout" Target="../slideLayouts/slideLayout85.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46" Type="http://schemas.openxmlformats.org/officeDocument/2006/relationships/slideLayout" Target="../slideLayouts/slideLayout81.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41" Type="http://schemas.openxmlformats.org/officeDocument/2006/relationships/slideLayout" Target="../slideLayouts/slideLayout76.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slideLayout" Target="../slideLayouts/slideLayout75.xml"/><Relationship Id="rId45" Type="http://schemas.openxmlformats.org/officeDocument/2006/relationships/slideLayout" Target="../slideLayouts/slideLayout80.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49" Type="http://schemas.openxmlformats.org/officeDocument/2006/relationships/slideLayout" Target="../slideLayouts/slideLayout84.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52"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48" Type="http://schemas.openxmlformats.org/officeDocument/2006/relationships/slideLayout" Target="../slideLayouts/slideLayout83.xml"/><Relationship Id="rId8" Type="http://schemas.openxmlformats.org/officeDocument/2006/relationships/slideLayout" Target="../slideLayouts/slideLayout43.xml"/><Relationship Id="rId51"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theme" Target="../theme/theme4.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9.xml"/><Relationship Id="rId7" Type="http://schemas.openxmlformats.org/officeDocument/2006/relationships/theme" Target="../theme/theme5.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1pPr>
            <a:lvl2pPr lvl="1"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2pPr>
            <a:lvl3pPr lvl="2"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3pPr>
            <a:lvl4pPr lvl="3"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4pPr>
            <a:lvl5pPr lvl="4"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5pPr>
            <a:lvl6pPr lvl="5"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6pPr>
            <a:lvl7pPr lvl="6"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7pPr>
            <a:lvl8pPr lvl="7"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8pPr>
            <a:lvl9pPr lvl="8" rtl="0">
              <a:spcBef>
                <a:spcPts val="0"/>
              </a:spcBef>
              <a:spcAft>
                <a:spcPts val="0"/>
              </a:spcAft>
              <a:buClr>
                <a:schemeClr val="dk1"/>
              </a:buClr>
              <a:buSzPts val="3000"/>
              <a:buFont typeface="Playfair Display SemiBold"/>
              <a:buNone/>
              <a:defRPr sz="3000">
                <a:solidFill>
                  <a:schemeClr val="dk1"/>
                </a:solidFill>
                <a:latin typeface="Playfair Display SemiBold"/>
                <a:ea typeface="Playfair Display SemiBold"/>
                <a:cs typeface="Playfair Display SemiBold"/>
                <a:sym typeface="Playfair Display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Gothic A1"/>
              <a:buChar char="●"/>
              <a:defRPr sz="1200">
                <a:solidFill>
                  <a:schemeClr val="dk1"/>
                </a:solidFill>
                <a:latin typeface="Gothic A1"/>
                <a:ea typeface="Gothic A1"/>
                <a:cs typeface="Gothic A1"/>
                <a:sym typeface="Gothic A1"/>
              </a:defRPr>
            </a:lvl1pPr>
            <a:lvl2pPr marL="914400" lvl="1" indent="-304800">
              <a:lnSpc>
                <a:spcPct val="100000"/>
              </a:lnSpc>
              <a:spcBef>
                <a:spcPts val="0"/>
              </a:spcBef>
              <a:spcAft>
                <a:spcPts val="0"/>
              </a:spcAft>
              <a:buClr>
                <a:schemeClr val="dk1"/>
              </a:buClr>
              <a:buSzPts val="1200"/>
              <a:buFont typeface="Gothic A1"/>
              <a:buChar char="○"/>
              <a:defRPr sz="1200">
                <a:solidFill>
                  <a:schemeClr val="dk1"/>
                </a:solidFill>
                <a:latin typeface="Gothic A1"/>
                <a:ea typeface="Gothic A1"/>
                <a:cs typeface="Gothic A1"/>
                <a:sym typeface="Gothic A1"/>
              </a:defRPr>
            </a:lvl2pPr>
            <a:lvl3pPr marL="1371600" lvl="2" indent="-304800">
              <a:lnSpc>
                <a:spcPct val="100000"/>
              </a:lnSpc>
              <a:spcBef>
                <a:spcPts val="0"/>
              </a:spcBef>
              <a:spcAft>
                <a:spcPts val="0"/>
              </a:spcAft>
              <a:buClr>
                <a:schemeClr val="dk1"/>
              </a:buClr>
              <a:buSzPts val="1200"/>
              <a:buFont typeface="Gothic A1"/>
              <a:buChar char="■"/>
              <a:defRPr sz="1200">
                <a:solidFill>
                  <a:schemeClr val="dk1"/>
                </a:solidFill>
                <a:latin typeface="Gothic A1"/>
                <a:ea typeface="Gothic A1"/>
                <a:cs typeface="Gothic A1"/>
                <a:sym typeface="Gothic A1"/>
              </a:defRPr>
            </a:lvl3pPr>
            <a:lvl4pPr marL="1828800" lvl="3" indent="-304800">
              <a:lnSpc>
                <a:spcPct val="100000"/>
              </a:lnSpc>
              <a:spcBef>
                <a:spcPts val="0"/>
              </a:spcBef>
              <a:spcAft>
                <a:spcPts val="0"/>
              </a:spcAft>
              <a:buClr>
                <a:schemeClr val="dk1"/>
              </a:buClr>
              <a:buSzPts val="1200"/>
              <a:buFont typeface="Gothic A1"/>
              <a:buChar char="●"/>
              <a:defRPr sz="1200">
                <a:solidFill>
                  <a:schemeClr val="dk1"/>
                </a:solidFill>
                <a:latin typeface="Gothic A1"/>
                <a:ea typeface="Gothic A1"/>
                <a:cs typeface="Gothic A1"/>
                <a:sym typeface="Gothic A1"/>
              </a:defRPr>
            </a:lvl4pPr>
            <a:lvl5pPr marL="2286000" lvl="4" indent="-304800">
              <a:lnSpc>
                <a:spcPct val="100000"/>
              </a:lnSpc>
              <a:spcBef>
                <a:spcPts val="0"/>
              </a:spcBef>
              <a:spcAft>
                <a:spcPts val="0"/>
              </a:spcAft>
              <a:buClr>
                <a:schemeClr val="dk1"/>
              </a:buClr>
              <a:buSzPts val="1200"/>
              <a:buFont typeface="Gothic A1"/>
              <a:buChar char="○"/>
              <a:defRPr sz="1200">
                <a:solidFill>
                  <a:schemeClr val="dk1"/>
                </a:solidFill>
                <a:latin typeface="Gothic A1"/>
                <a:ea typeface="Gothic A1"/>
                <a:cs typeface="Gothic A1"/>
                <a:sym typeface="Gothic A1"/>
              </a:defRPr>
            </a:lvl5pPr>
            <a:lvl6pPr marL="2743200" lvl="5" indent="-304800">
              <a:lnSpc>
                <a:spcPct val="100000"/>
              </a:lnSpc>
              <a:spcBef>
                <a:spcPts val="0"/>
              </a:spcBef>
              <a:spcAft>
                <a:spcPts val="0"/>
              </a:spcAft>
              <a:buClr>
                <a:schemeClr val="dk1"/>
              </a:buClr>
              <a:buSzPts val="1200"/>
              <a:buFont typeface="Gothic A1"/>
              <a:buChar char="■"/>
              <a:defRPr sz="1200">
                <a:solidFill>
                  <a:schemeClr val="dk1"/>
                </a:solidFill>
                <a:latin typeface="Gothic A1"/>
                <a:ea typeface="Gothic A1"/>
                <a:cs typeface="Gothic A1"/>
                <a:sym typeface="Gothic A1"/>
              </a:defRPr>
            </a:lvl6pPr>
            <a:lvl7pPr marL="3200400" lvl="6" indent="-304800">
              <a:lnSpc>
                <a:spcPct val="100000"/>
              </a:lnSpc>
              <a:spcBef>
                <a:spcPts val="0"/>
              </a:spcBef>
              <a:spcAft>
                <a:spcPts val="0"/>
              </a:spcAft>
              <a:buClr>
                <a:schemeClr val="dk1"/>
              </a:buClr>
              <a:buSzPts val="1200"/>
              <a:buFont typeface="Gothic A1"/>
              <a:buChar char="●"/>
              <a:defRPr sz="1200">
                <a:solidFill>
                  <a:schemeClr val="dk1"/>
                </a:solidFill>
                <a:latin typeface="Gothic A1"/>
                <a:ea typeface="Gothic A1"/>
                <a:cs typeface="Gothic A1"/>
                <a:sym typeface="Gothic A1"/>
              </a:defRPr>
            </a:lvl7pPr>
            <a:lvl8pPr marL="3657600" lvl="7" indent="-304800">
              <a:lnSpc>
                <a:spcPct val="100000"/>
              </a:lnSpc>
              <a:spcBef>
                <a:spcPts val="0"/>
              </a:spcBef>
              <a:spcAft>
                <a:spcPts val="0"/>
              </a:spcAft>
              <a:buClr>
                <a:schemeClr val="dk1"/>
              </a:buClr>
              <a:buSzPts val="1200"/>
              <a:buFont typeface="Gothic A1"/>
              <a:buChar char="○"/>
              <a:defRPr sz="1200">
                <a:solidFill>
                  <a:schemeClr val="dk1"/>
                </a:solidFill>
                <a:latin typeface="Gothic A1"/>
                <a:ea typeface="Gothic A1"/>
                <a:cs typeface="Gothic A1"/>
                <a:sym typeface="Gothic A1"/>
              </a:defRPr>
            </a:lvl8pPr>
            <a:lvl9pPr marL="4114800" lvl="8" indent="-304800">
              <a:lnSpc>
                <a:spcPct val="100000"/>
              </a:lnSpc>
              <a:spcBef>
                <a:spcPts val="0"/>
              </a:spcBef>
              <a:spcAft>
                <a:spcPts val="0"/>
              </a:spcAft>
              <a:buClr>
                <a:schemeClr val="dk1"/>
              </a:buClr>
              <a:buSzPts val="1200"/>
              <a:buFont typeface="Gothic A1"/>
              <a:buChar char="■"/>
              <a:defRPr sz="1200">
                <a:solidFill>
                  <a:schemeClr val="dk1"/>
                </a:solidFill>
                <a:latin typeface="Gothic A1"/>
                <a:ea typeface="Gothic A1"/>
                <a:cs typeface="Gothic A1"/>
                <a:sym typeface="Gothic A1"/>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423863" y="578168"/>
            <a:ext cx="5501876" cy="95173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423863" y="1620012"/>
            <a:ext cx="5501876" cy="2700909"/>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9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9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9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9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9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6"/>
          <p:cNvSpPr txBox="1">
            <a:spLocks noGrp="1"/>
          </p:cNvSpPr>
          <p:nvPr>
            <p:ph type="dt" idx="10"/>
          </p:nvPr>
        </p:nvSpPr>
        <p:spPr>
          <a:xfrm>
            <a:off x="425196" y="342900"/>
            <a:ext cx="2706154"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788"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9" name="Google Shape;9;p6"/>
          <p:cNvSpPr txBox="1">
            <a:spLocks noGrp="1"/>
          </p:cNvSpPr>
          <p:nvPr>
            <p:ph type="ftr" idx="11"/>
          </p:nvPr>
        </p:nvSpPr>
        <p:spPr>
          <a:xfrm>
            <a:off x="423863" y="4605814"/>
            <a:ext cx="2706154"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788"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0" name="Google Shape;10;p6"/>
          <p:cNvSpPr txBox="1">
            <a:spLocks noGrp="1"/>
          </p:cNvSpPr>
          <p:nvPr>
            <p:ph type="sldNum" idx="12"/>
          </p:nvPr>
        </p:nvSpPr>
        <p:spPr>
          <a:xfrm>
            <a:off x="8107259" y="4605814"/>
            <a:ext cx="610362"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788" b="0" i="0" u="none" strike="noStrike" cap="none">
                <a:solidFill>
                  <a:srgbClr val="888888"/>
                </a:solidFill>
                <a:latin typeface="Arial"/>
                <a:ea typeface="Arial"/>
                <a:cs typeface="Arial"/>
                <a:sym typeface="Arial"/>
              </a:defRPr>
            </a:lvl1pPr>
            <a:lvl2pPr marL="0" marR="0" lvl="1" indent="0" algn="r" rtl="0">
              <a:spcBef>
                <a:spcPts val="0"/>
              </a:spcBef>
              <a:buNone/>
              <a:defRPr sz="788" b="0" i="0" u="none" strike="noStrike" cap="none">
                <a:solidFill>
                  <a:srgbClr val="888888"/>
                </a:solidFill>
                <a:latin typeface="Arial"/>
                <a:ea typeface="Arial"/>
                <a:cs typeface="Arial"/>
                <a:sym typeface="Arial"/>
              </a:defRPr>
            </a:lvl2pPr>
            <a:lvl3pPr marL="0" marR="0" lvl="2" indent="0" algn="r" rtl="0">
              <a:spcBef>
                <a:spcPts val="0"/>
              </a:spcBef>
              <a:buNone/>
              <a:defRPr sz="788" b="0" i="0" u="none" strike="noStrike" cap="none">
                <a:solidFill>
                  <a:srgbClr val="888888"/>
                </a:solidFill>
                <a:latin typeface="Arial"/>
                <a:ea typeface="Arial"/>
                <a:cs typeface="Arial"/>
                <a:sym typeface="Arial"/>
              </a:defRPr>
            </a:lvl3pPr>
            <a:lvl4pPr marL="0" marR="0" lvl="3" indent="0" algn="r" rtl="0">
              <a:spcBef>
                <a:spcPts val="0"/>
              </a:spcBef>
              <a:buNone/>
              <a:defRPr sz="788" b="0" i="0" u="none" strike="noStrike" cap="none">
                <a:solidFill>
                  <a:srgbClr val="888888"/>
                </a:solidFill>
                <a:latin typeface="Arial"/>
                <a:ea typeface="Arial"/>
                <a:cs typeface="Arial"/>
                <a:sym typeface="Arial"/>
              </a:defRPr>
            </a:lvl4pPr>
            <a:lvl5pPr marL="0" marR="0" lvl="4" indent="0" algn="r" rtl="0">
              <a:spcBef>
                <a:spcPts val="0"/>
              </a:spcBef>
              <a:buNone/>
              <a:defRPr sz="788" b="0" i="0" u="none" strike="noStrike" cap="none">
                <a:solidFill>
                  <a:srgbClr val="888888"/>
                </a:solidFill>
                <a:latin typeface="Arial"/>
                <a:ea typeface="Arial"/>
                <a:cs typeface="Arial"/>
                <a:sym typeface="Arial"/>
              </a:defRPr>
            </a:lvl5pPr>
            <a:lvl6pPr marL="0" marR="0" lvl="5" indent="0" algn="r" rtl="0">
              <a:spcBef>
                <a:spcPts val="0"/>
              </a:spcBef>
              <a:buNone/>
              <a:defRPr sz="788" b="0" i="0" u="none" strike="noStrike" cap="none">
                <a:solidFill>
                  <a:srgbClr val="888888"/>
                </a:solidFill>
                <a:latin typeface="Arial"/>
                <a:ea typeface="Arial"/>
                <a:cs typeface="Arial"/>
                <a:sym typeface="Arial"/>
              </a:defRPr>
            </a:lvl6pPr>
            <a:lvl7pPr marL="0" marR="0" lvl="6" indent="0" algn="r" rtl="0">
              <a:spcBef>
                <a:spcPts val="0"/>
              </a:spcBef>
              <a:buNone/>
              <a:defRPr sz="788" b="0" i="0" u="none" strike="noStrike" cap="none">
                <a:solidFill>
                  <a:srgbClr val="888888"/>
                </a:solidFill>
                <a:latin typeface="Arial"/>
                <a:ea typeface="Arial"/>
                <a:cs typeface="Arial"/>
                <a:sym typeface="Arial"/>
              </a:defRPr>
            </a:lvl7pPr>
            <a:lvl8pPr marL="0" marR="0" lvl="7" indent="0" algn="r" rtl="0">
              <a:spcBef>
                <a:spcPts val="0"/>
              </a:spcBef>
              <a:buNone/>
              <a:defRPr sz="788" b="0" i="0" u="none" strike="noStrike" cap="none">
                <a:solidFill>
                  <a:srgbClr val="888888"/>
                </a:solidFill>
                <a:latin typeface="Arial"/>
                <a:ea typeface="Arial"/>
                <a:cs typeface="Arial"/>
                <a:sym typeface="Arial"/>
              </a:defRPr>
            </a:lvl8pPr>
            <a:lvl9pPr marL="0" marR="0" lvl="8" indent="0" algn="r" rtl="0">
              <a:spcBef>
                <a:spcPts val="0"/>
              </a:spcBef>
              <a:buNone/>
              <a:defRPr sz="788"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97691666"/>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46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2500"/>
              <a:buFont typeface="Playfair Display"/>
              <a:buNone/>
              <a:defRPr sz="25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2500"/>
              <a:buNone/>
              <a:defRPr sz="2500">
                <a:solidFill>
                  <a:schemeClr val="dk1"/>
                </a:solidFill>
              </a:defRPr>
            </a:lvl2pPr>
            <a:lvl3pPr lvl="2" algn="ctr">
              <a:spcBef>
                <a:spcPts val="0"/>
              </a:spcBef>
              <a:spcAft>
                <a:spcPts val="0"/>
              </a:spcAft>
              <a:buClr>
                <a:schemeClr val="dk1"/>
              </a:buClr>
              <a:buSzPts val="2500"/>
              <a:buNone/>
              <a:defRPr sz="2500">
                <a:solidFill>
                  <a:schemeClr val="dk1"/>
                </a:solidFill>
              </a:defRPr>
            </a:lvl3pPr>
            <a:lvl4pPr lvl="3" algn="ctr">
              <a:spcBef>
                <a:spcPts val="0"/>
              </a:spcBef>
              <a:spcAft>
                <a:spcPts val="0"/>
              </a:spcAft>
              <a:buClr>
                <a:schemeClr val="dk1"/>
              </a:buClr>
              <a:buSzPts val="2500"/>
              <a:buNone/>
              <a:defRPr sz="2500">
                <a:solidFill>
                  <a:schemeClr val="dk1"/>
                </a:solidFill>
              </a:defRPr>
            </a:lvl4pPr>
            <a:lvl5pPr lvl="4" algn="ctr">
              <a:spcBef>
                <a:spcPts val="0"/>
              </a:spcBef>
              <a:spcAft>
                <a:spcPts val="0"/>
              </a:spcAft>
              <a:buClr>
                <a:schemeClr val="dk1"/>
              </a:buClr>
              <a:buSzPts val="2500"/>
              <a:buNone/>
              <a:defRPr sz="2500">
                <a:solidFill>
                  <a:schemeClr val="dk1"/>
                </a:solidFill>
              </a:defRPr>
            </a:lvl5pPr>
            <a:lvl6pPr lvl="5" algn="ctr">
              <a:spcBef>
                <a:spcPts val="0"/>
              </a:spcBef>
              <a:spcAft>
                <a:spcPts val="0"/>
              </a:spcAft>
              <a:buClr>
                <a:schemeClr val="dk1"/>
              </a:buClr>
              <a:buSzPts val="2500"/>
              <a:buNone/>
              <a:defRPr sz="2500">
                <a:solidFill>
                  <a:schemeClr val="dk1"/>
                </a:solidFill>
              </a:defRPr>
            </a:lvl6pPr>
            <a:lvl7pPr lvl="6" algn="ctr">
              <a:spcBef>
                <a:spcPts val="0"/>
              </a:spcBef>
              <a:spcAft>
                <a:spcPts val="0"/>
              </a:spcAft>
              <a:buClr>
                <a:schemeClr val="dk1"/>
              </a:buClr>
              <a:buSzPts val="2500"/>
              <a:buNone/>
              <a:defRPr sz="2500">
                <a:solidFill>
                  <a:schemeClr val="dk1"/>
                </a:solidFill>
              </a:defRPr>
            </a:lvl7pPr>
            <a:lvl8pPr lvl="7" algn="ctr">
              <a:spcBef>
                <a:spcPts val="0"/>
              </a:spcBef>
              <a:spcAft>
                <a:spcPts val="0"/>
              </a:spcAft>
              <a:buClr>
                <a:schemeClr val="dk1"/>
              </a:buClr>
              <a:buSzPts val="2500"/>
              <a:buNone/>
              <a:defRPr sz="2500">
                <a:solidFill>
                  <a:schemeClr val="dk1"/>
                </a:solidFill>
              </a:defRPr>
            </a:lvl8pPr>
            <a:lvl9pPr lvl="8" algn="ctr">
              <a:spcBef>
                <a:spcPts val="0"/>
              </a:spcBef>
              <a:spcAft>
                <a:spcPts val="0"/>
              </a:spcAft>
              <a:buClr>
                <a:schemeClr val="dk1"/>
              </a:buClr>
              <a:buSzPts val="2500"/>
              <a:buNone/>
              <a:defRPr sz="2500">
                <a:solidFill>
                  <a:schemeClr val="dk1"/>
                </a:solidFill>
              </a:defRPr>
            </a:lvl9pPr>
          </a:lstStyle>
          <a:p>
            <a:endParaRPr/>
          </a:p>
        </p:txBody>
      </p:sp>
      <p:sp>
        <p:nvSpPr>
          <p:cNvPr id="7" name="Google Shape;7;p1"/>
          <p:cNvSpPr txBox="1">
            <a:spLocks noGrp="1"/>
          </p:cNvSpPr>
          <p:nvPr>
            <p:ph type="body" idx="1"/>
          </p:nvPr>
        </p:nvSpPr>
        <p:spPr>
          <a:xfrm>
            <a:off x="713225" y="118302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140603583"/>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 id="2147483722" r:id="rId37"/>
    <p:sldLayoutId id="2147483723" r:id="rId38"/>
    <p:sldLayoutId id="2147483724" r:id="rId39"/>
    <p:sldLayoutId id="2147483725" r:id="rId40"/>
    <p:sldLayoutId id="2147483726" r:id="rId41"/>
    <p:sldLayoutId id="2147483727" r:id="rId42"/>
    <p:sldLayoutId id="2147483728" r:id="rId43"/>
    <p:sldLayoutId id="2147483729" r:id="rId44"/>
    <p:sldLayoutId id="2147483730" r:id="rId45"/>
    <p:sldLayoutId id="2147483731" r:id="rId46"/>
    <p:sldLayoutId id="2147483732" r:id="rId47"/>
    <p:sldLayoutId id="2147483733" r:id="rId48"/>
    <p:sldLayoutId id="2147483734" r:id="rId49"/>
    <p:sldLayoutId id="2147483735" r:id="rId50"/>
    <p:sldLayoutId id="2147483736" r:id="rId5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9941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Title Text</a:t>
            </a:r>
          </a:p>
        </p:txBody>
      </p:sp>
      <p:sp>
        <p:nvSpPr>
          <p:cNvPr id="3" name="Body Level One…"/>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508270" y="4638862"/>
            <a:ext cx="209351" cy="207749"/>
          </a:xfrm>
          <a:prstGeom prst="rect">
            <a:avLst/>
          </a:prstGeom>
          <a:ln w="12700">
            <a:miter lim="400000"/>
          </a:ln>
        </p:spPr>
        <p:txBody>
          <a:bodyPr wrap="none" lIns="45719" rIns="45719" anchor="ctr">
            <a:spAutoFit/>
          </a:bodyPr>
          <a:lstStyle>
            <a:lvl1pPr algn="r">
              <a:defRPr sz="75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90548834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p:transition spd="med"/>
  <p:txStyles>
    <p:titleStyle>
      <a:lvl1pPr marL="0" marR="0" indent="0" algn="l" defTabSz="685800" rtl="0" latinLnBrk="0">
        <a:lnSpc>
          <a:spcPct val="100000"/>
        </a:lnSpc>
        <a:spcBef>
          <a:spcPts val="0"/>
        </a:spcBef>
        <a:spcAft>
          <a:spcPts val="0"/>
        </a:spcAft>
        <a:buClrTx/>
        <a:buSzTx/>
        <a:buFontTx/>
        <a:buNone/>
        <a:tabLst/>
        <a:defRPr sz="3000" b="1" i="0" u="none" strike="noStrike" cap="none" spc="0" baseline="0">
          <a:solidFill>
            <a:srgbClr val="000000"/>
          </a:solidFill>
          <a:uFillTx/>
          <a:latin typeface="+mj-lt"/>
          <a:ea typeface="+mj-ea"/>
          <a:cs typeface="+mj-cs"/>
          <a:sym typeface="Neue Haas Grotesk Text Pro"/>
        </a:defRPr>
      </a:lvl1pPr>
      <a:lvl2pPr marL="0" marR="0" indent="0" algn="l" defTabSz="685800" rtl="0" latinLnBrk="0">
        <a:lnSpc>
          <a:spcPct val="100000"/>
        </a:lnSpc>
        <a:spcBef>
          <a:spcPts val="0"/>
        </a:spcBef>
        <a:spcAft>
          <a:spcPts val="0"/>
        </a:spcAft>
        <a:buClrTx/>
        <a:buSzTx/>
        <a:buFontTx/>
        <a:buNone/>
        <a:tabLst/>
        <a:defRPr sz="3000" b="1" i="0" u="none" strike="noStrike" cap="none" spc="0" baseline="0">
          <a:solidFill>
            <a:srgbClr val="000000"/>
          </a:solidFill>
          <a:uFillTx/>
          <a:latin typeface="+mj-lt"/>
          <a:ea typeface="+mj-ea"/>
          <a:cs typeface="+mj-cs"/>
          <a:sym typeface="Neue Haas Grotesk Text Pro"/>
        </a:defRPr>
      </a:lvl2pPr>
      <a:lvl3pPr marL="0" marR="0" indent="0" algn="l" defTabSz="685800" rtl="0" latinLnBrk="0">
        <a:lnSpc>
          <a:spcPct val="100000"/>
        </a:lnSpc>
        <a:spcBef>
          <a:spcPts val="0"/>
        </a:spcBef>
        <a:spcAft>
          <a:spcPts val="0"/>
        </a:spcAft>
        <a:buClrTx/>
        <a:buSzTx/>
        <a:buFontTx/>
        <a:buNone/>
        <a:tabLst/>
        <a:defRPr sz="3000" b="1" i="0" u="none" strike="noStrike" cap="none" spc="0" baseline="0">
          <a:solidFill>
            <a:srgbClr val="000000"/>
          </a:solidFill>
          <a:uFillTx/>
          <a:latin typeface="+mj-lt"/>
          <a:ea typeface="+mj-ea"/>
          <a:cs typeface="+mj-cs"/>
          <a:sym typeface="Neue Haas Grotesk Text Pro"/>
        </a:defRPr>
      </a:lvl3pPr>
      <a:lvl4pPr marL="0" marR="0" indent="0" algn="l" defTabSz="685800" rtl="0" latinLnBrk="0">
        <a:lnSpc>
          <a:spcPct val="100000"/>
        </a:lnSpc>
        <a:spcBef>
          <a:spcPts val="0"/>
        </a:spcBef>
        <a:spcAft>
          <a:spcPts val="0"/>
        </a:spcAft>
        <a:buClrTx/>
        <a:buSzTx/>
        <a:buFontTx/>
        <a:buNone/>
        <a:tabLst/>
        <a:defRPr sz="3000" b="1" i="0" u="none" strike="noStrike" cap="none" spc="0" baseline="0">
          <a:solidFill>
            <a:srgbClr val="000000"/>
          </a:solidFill>
          <a:uFillTx/>
          <a:latin typeface="+mj-lt"/>
          <a:ea typeface="+mj-ea"/>
          <a:cs typeface="+mj-cs"/>
          <a:sym typeface="Neue Haas Grotesk Text Pro"/>
        </a:defRPr>
      </a:lvl4pPr>
      <a:lvl5pPr marL="0" marR="0" indent="0" algn="l" defTabSz="685800" rtl="0" latinLnBrk="0">
        <a:lnSpc>
          <a:spcPct val="100000"/>
        </a:lnSpc>
        <a:spcBef>
          <a:spcPts val="0"/>
        </a:spcBef>
        <a:spcAft>
          <a:spcPts val="0"/>
        </a:spcAft>
        <a:buClrTx/>
        <a:buSzTx/>
        <a:buFontTx/>
        <a:buNone/>
        <a:tabLst/>
        <a:defRPr sz="3000" b="1" i="0" u="none" strike="noStrike" cap="none" spc="0" baseline="0">
          <a:solidFill>
            <a:srgbClr val="000000"/>
          </a:solidFill>
          <a:uFillTx/>
          <a:latin typeface="+mj-lt"/>
          <a:ea typeface="+mj-ea"/>
          <a:cs typeface="+mj-cs"/>
          <a:sym typeface="Neue Haas Grotesk Text Pro"/>
        </a:defRPr>
      </a:lvl5pPr>
      <a:lvl6pPr marL="0" marR="0" indent="0" algn="l" defTabSz="685800" rtl="0" latinLnBrk="0">
        <a:lnSpc>
          <a:spcPct val="100000"/>
        </a:lnSpc>
        <a:spcBef>
          <a:spcPts val="0"/>
        </a:spcBef>
        <a:spcAft>
          <a:spcPts val="0"/>
        </a:spcAft>
        <a:buClrTx/>
        <a:buSzTx/>
        <a:buFontTx/>
        <a:buNone/>
        <a:tabLst/>
        <a:defRPr sz="3000" b="1" i="0" u="none" strike="noStrike" cap="none" spc="0" baseline="0">
          <a:solidFill>
            <a:srgbClr val="000000"/>
          </a:solidFill>
          <a:uFillTx/>
          <a:latin typeface="+mj-lt"/>
          <a:ea typeface="+mj-ea"/>
          <a:cs typeface="+mj-cs"/>
          <a:sym typeface="Neue Haas Grotesk Text Pro"/>
        </a:defRPr>
      </a:lvl6pPr>
      <a:lvl7pPr marL="0" marR="0" indent="0" algn="l" defTabSz="685800" rtl="0" latinLnBrk="0">
        <a:lnSpc>
          <a:spcPct val="100000"/>
        </a:lnSpc>
        <a:spcBef>
          <a:spcPts val="0"/>
        </a:spcBef>
        <a:spcAft>
          <a:spcPts val="0"/>
        </a:spcAft>
        <a:buClrTx/>
        <a:buSzTx/>
        <a:buFontTx/>
        <a:buNone/>
        <a:tabLst/>
        <a:defRPr sz="3000" b="1" i="0" u="none" strike="noStrike" cap="none" spc="0" baseline="0">
          <a:solidFill>
            <a:srgbClr val="000000"/>
          </a:solidFill>
          <a:uFillTx/>
          <a:latin typeface="+mj-lt"/>
          <a:ea typeface="+mj-ea"/>
          <a:cs typeface="+mj-cs"/>
          <a:sym typeface="Neue Haas Grotesk Text Pro"/>
        </a:defRPr>
      </a:lvl7pPr>
      <a:lvl8pPr marL="0" marR="0" indent="0" algn="l" defTabSz="685800" rtl="0" latinLnBrk="0">
        <a:lnSpc>
          <a:spcPct val="100000"/>
        </a:lnSpc>
        <a:spcBef>
          <a:spcPts val="0"/>
        </a:spcBef>
        <a:spcAft>
          <a:spcPts val="0"/>
        </a:spcAft>
        <a:buClrTx/>
        <a:buSzTx/>
        <a:buFontTx/>
        <a:buNone/>
        <a:tabLst/>
        <a:defRPr sz="3000" b="1" i="0" u="none" strike="noStrike" cap="none" spc="0" baseline="0">
          <a:solidFill>
            <a:srgbClr val="000000"/>
          </a:solidFill>
          <a:uFillTx/>
          <a:latin typeface="+mj-lt"/>
          <a:ea typeface="+mj-ea"/>
          <a:cs typeface="+mj-cs"/>
          <a:sym typeface="Neue Haas Grotesk Text Pro"/>
        </a:defRPr>
      </a:lvl8pPr>
      <a:lvl9pPr marL="0" marR="0" indent="0" algn="l" defTabSz="685800" rtl="0" latinLnBrk="0">
        <a:lnSpc>
          <a:spcPct val="100000"/>
        </a:lnSpc>
        <a:spcBef>
          <a:spcPts val="0"/>
        </a:spcBef>
        <a:spcAft>
          <a:spcPts val="0"/>
        </a:spcAft>
        <a:buClrTx/>
        <a:buSzTx/>
        <a:buFontTx/>
        <a:buNone/>
        <a:tabLst/>
        <a:defRPr sz="3000" b="1" i="0" u="none" strike="noStrike" cap="none" spc="0" baseline="0">
          <a:solidFill>
            <a:srgbClr val="000000"/>
          </a:solidFill>
          <a:uFillTx/>
          <a:latin typeface="+mj-lt"/>
          <a:ea typeface="+mj-ea"/>
          <a:cs typeface="+mj-cs"/>
          <a:sym typeface="Neue Haas Grotesk Text Pro"/>
        </a:defRPr>
      </a:lvl9pPr>
    </p:titleStyle>
    <p:bodyStyle>
      <a:lvl1pPr marL="171450" marR="0" indent="-171450" algn="l" defTabSz="685800" rtl="0" latinLnBrk="0">
        <a:lnSpc>
          <a:spcPct val="100000"/>
        </a:lnSpc>
        <a:spcBef>
          <a:spcPts val="675"/>
        </a:spcBef>
        <a:spcAft>
          <a:spcPts val="0"/>
        </a:spcAft>
        <a:buClrTx/>
        <a:buSzPct val="100000"/>
        <a:buFont typeface="Arial"/>
        <a:buChar char="•"/>
        <a:tabLst/>
        <a:defRPr sz="1800" b="0" i="0" u="none" strike="noStrike" cap="none" spc="0" baseline="0">
          <a:solidFill>
            <a:srgbClr val="000000"/>
          </a:solidFill>
          <a:uFillTx/>
          <a:latin typeface="+mj-lt"/>
          <a:ea typeface="+mj-ea"/>
          <a:cs typeface="+mj-cs"/>
          <a:sym typeface="Neue Haas Grotesk Text Pro"/>
        </a:defRPr>
      </a:lvl1pPr>
      <a:lvl2pPr marL="548639" marR="0" indent="-205739" algn="l" defTabSz="685800" rtl="0" latinLnBrk="0">
        <a:lnSpc>
          <a:spcPct val="100000"/>
        </a:lnSpc>
        <a:spcBef>
          <a:spcPts val="675"/>
        </a:spcBef>
        <a:spcAft>
          <a:spcPts val="0"/>
        </a:spcAft>
        <a:buClrTx/>
        <a:buSzPct val="100000"/>
        <a:buFont typeface="Arial"/>
        <a:buChar char="•"/>
        <a:tabLst/>
        <a:defRPr sz="1800" b="0" i="0" u="none" strike="noStrike" cap="none" spc="0" baseline="0">
          <a:solidFill>
            <a:srgbClr val="000000"/>
          </a:solidFill>
          <a:uFillTx/>
          <a:latin typeface="+mj-lt"/>
          <a:ea typeface="+mj-ea"/>
          <a:cs typeface="+mj-cs"/>
          <a:sym typeface="Neue Haas Grotesk Text Pro"/>
        </a:defRPr>
      </a:lvl2pPr>
      <a:lvl3pPr marL="914400" marR="0" indent="-228600" algn="l" defTabSz="685800" rtl="0" latinLnBrk="0">
        <a:lnSpc>
          <a:spcPct val="100000"/>
        </a:lnSpc>
        <a:spcBef>
          <a:spcPts val="675"/>
        </a:spcBef>
        <a:spcAft>
          <a:spcPts val="0"/>
        </a:spcAft>
        <a:buClrTx/>
        <a:buSzPct val="100000"/>
        <a:buFont typeface="Arial"/>
        <a:buChar char="•"/>
        <a:tabLst/>
        <a:defRPr sz="1800" b="0" i="0" u="none" strike="noStrike" cap="none" spc="0" baseline="0">
          <a:solidFill>
            <a:srgbClr val="000000"/>
          </a:solidFill>
          <a:uFillTx/>
          <a:latin typeface="+mj-lt"/>
          <a:ea typeface="+mj-ea"/>
          <a:cs typeface="+mj-cs"/>
          <a:sym typeface="Neue Haas Grotesk Text Pro"/>
        </a:defRPr>
      </a:lvl3pPr>
      <a:lvl4pPr marL="1285875" marR="0" indent="-257175" algn="l" defTabSz="685800" rtl="0" latinLnBrk="0">
        <a:lnSpc>
          <a:spcPct val="100000"/>
        </a:lnSpc>
        <a:spcBef>
          <a:spcPts val="675"/>
        </a:spcBef>
        <a:spcAft>
          <a:spcPts val="0"/>
        </a:spcAft>
        <a:buClrTx/>
        <a:buSzPct val="100000"/>
        <a:buFont typeface="Arial"/>
        <a:buChar char="•"/>
        <a:tabLst/>
        <a:defRPr sz="1800" b="0" i="0" u="none" strike="noStrike" cap="none" spc="0" baseline="0">
          <a:solidFill>
            <a:srgbClr val="000000"/>
          </a:solidFill>
          <a:uFillTx/>
          <a:latin typeface="+mj-lt"/>
          <a:ea typeface="+mj-ea"/>
          <a:cs typeface="+mj-cs"/>
          <a:sym typeface="Neue Haas Grotesk Text Pro"/>
        </a:defRPr>
      </a:lvl4pPr>
      <a:lvl5pPr marL="1665514" marR="0" indent="-293914" algn="l" defTabSz="685800" rtl="0" latinLnBrk="0">
        <a:lnSpc>
          <a:spcPct val="100000"/>
        </a:lnSpc>
        <a:spcBef>
          <a:spcPts val="675"/>
        </a:spcBef>
        <a:spcAft>
          <a:spcPts val="0"/>
        </a:spcAft>
        <a:buClrTx/>
        <a:buSzPct val="100000"/>
        <a:buFont typeface="Arial"/>
        <a:buChar char="•"/>
        <a:tabLst/>
        <a:defRPr sz="1800" b="0" i="0" u="none" strike="noStrike" cap="none" spc="0" baseline="0">
          <a:solidFill>
            <a:srgbClr val="000000"/>
          </a:solidFill>
          <a:uFillTx/>
          <a:latin typeface="+mj-lt"/>
          <a:ea typeface="+mj-ea"/>
          <a:cs typeface="+mj-cs"/>
          <a:sym typeface="Neue Haas Grotesk Text Pro"/>
        </a:defRPr>
      </a:lvl5pPr>
      <a:lvl6pPr marL="1943100" marR="0" indent="-228600" algn="l" defTabSz="685800" rtl="0" latinLnBrk="0">
        <a:lnSpc>
          <a:spcPct val="100000"/>
        </a:lnSpc>
        <a:spcBef>
          <a:spcPts val="675"/>
        </a:spcBef>
        <a:spcAft>
          <a:spcPts val="0"/>
        </a:spcAft>
        <a:buClrTx/>
        <a:buSzPct val="100000"/>
        <a:buFont typeface="Arial"/>
        <a:buChar char="•"/>
        <a:tabLst/>
        <a:defRPr sz="1800" b="0" i="0" u="none" strike="noStrike" cap="none" spc="0" baseline="0">
          <a:solidFill>
            <a:srgbClr val="000000"/>
          </a:solidFill>
          <a:uFillTx/>
          <a:latin typeface="+mj-lt"/>
          <a:ea typeface="+mj-ea"/>
          <a:cs typeface="+mj-cs"/>
          <a:sym typeface="Neue Haas Grotesk Text Pro"/>
        </a:defRPr>
      </a:lvl6pPr>
      <a:lvl7pPr marL="2286000" marR="0" indent="-228600" algn="l" defTabSz="685800" rtl="0" latinLnBrk="0">
        <a:lnSpc>
          <a:spcPct val="100000"/>
        </a:lnSpc>
        <a:spcBef>
          <a:spcPts val="675"/>
        </a:spcBef>
        <a:spcAft>
          <a:spcPts val="0"/>
        </a:spcAft>
        <a:buClrTx/>
        <a:buSzPct val="100000"/>
        <a:buFont typeface="Arial"/>
        <a:buChar char="•"/>
        <a:tabLst/>
        <a:defRPr sz="1800" b="0" i="0" u="none" strike="noStrike" cap="none" spc="0" baseline="0">
          <a:solidFill>
            <a:srgbClr val="000000"/>
          </a:solidFill>
          <a:uFillTx/>
          <a:latin typeface="+mj-lt"/>
          <a:ea typeface="+mj-ea"/>
          <a:cs typeface="+mj-cs"/>
          <a:sym typeface="Neue Haas Grotesk Text Pro"/>
        </a:defRPr>
      </a:lvl7pPr>
      <a:lvl8pPr marL="2628900" marR="0" indent="-228600" algn="l" defTabSz="685800" rtl="0" latinLnBrk="0">
        <a:lnSpc>
          <a:spcPct val="100000"/>
        </a:lnSpc>
        <a:spcBef>
          <a:spcPts val="675"/>
        </a:spcBef>
        <a:spcAft>
          <a:spcPts val="0"/>
        </a:spcAft>
        <a:buClrTx/>
        <a:buSzPct val="100000"/>
        <a:buFont typeface="Arial"/>
        <a:buChar char="•"/>
        <a:tabLst/>
        <a:defRPr sz="1800" b="0" i="0" u="none" strike="noStrike" cap="none" spc="0" baseline="0">
          <a:solidFill>
            <a:srgbClr val="000000"/>
          </a:solidFill>
          <a:uFillTx/>
          <a:latin typeface="+mj-lt"/>
          <a:ea typeface="+mj-ea"/>
          <a:cs typeface="+mj-cs"/>
          <a:sym typeface="Neue Haas Grotesk Text Pro"/>
        </a:defRPr>
      </a:lvl8pPr>
      <a:lvl9pPr marL="2971800" marR="0" indent="-228600" algn="l" defTabSz="685800" rtl="0" latinLnBrk="0">
        <a:lnSpc>
          <a:spcPct val="100000"/>
        </a:lnSpc>
        <a:spcBef>
          <a:spcPts val="675"/>
        </a:spcBef>
        <a:spcAft>
          <a:spcPts val="0"/>
        </a:spcAft>
        <a:buClrTx/>
        <a:buSzPct val="100000"/>
        <a:buFont typeface="Arial"/>
        <a:buChar char="•"/>
        <a:tabLst/>
        <a:defRPr sz="1800" b="0" i="0" u="none" strike="noStrike" cap="none" spc="0" baseline="0">
          <a:solidFill>
            <a:srgbClr val="000000"/>
          </a:solidFill>
          <a:uFillTx/>
          <a:latin typeface="+mj-lt"/>
          <a:ea typeface="+mj-ea"/>
          <a:cs typeface="+mj-cs"/>
          <a:sym typeface="Neue Haas Grotesk Text Pro"/>
        </a:defRPr>
      </a:lvl9pPr>
    </p:bodyStyle>
    <p:otherStyle>
      <a:lvl1pPr marL="0" marR="0" indent="0" algn="r" defTabSz="685800" rtl="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Neue Haas Grotesk Text Pro"/>
        </a:defRPr>
      </a:lvl1pPr>
      <a:lvl2pPr marL="0" marR="0" indent="342900" algn="r" defTabSz="685800" rtl="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Neue Haas Grotesk Text Pro"/>
        </a:defRPr>
      </a:lvl2pPr>
      <a:lvl3pPr marL="0" marR="0" indent="685800" algn="r" defTabSz="685800" rtl="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Neue Haas Grotesk Text Pro"/>
        </a:defRPr>
      </a:lvl3pPr>
      <a:lvl4pPr marL="0" marR="0" indent="1028700" algn="r" defTabSz="685800" rtl="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Neue Haas Grotesk Text Pro"/>
        </a:defRPr>
      </a:lvl4pPr>
      <a:lvl5pPr marL="0" marR="0" indent="1371600" algn="r" defTabSz="685800" rtl="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Neue Haas Grotesk Text Pro"/>
        </a:defRPr>
      </a:lvl5pPr>
      <a:lvl6pPr marL="0" marR="0" indent="1714500" algn="r" defTabSz="685800" rtl="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Neue Haas Grotesk Text Pro"/>
        </a:defRPr>
      </a:lvl6pPr>
      <a:lvl7pPr marL="0" marR="0" indent="2057400" algn="r" defTabSz="685800" rtl="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Neue Haas Grotesk Text Pro"/>
        </a:defRPr>
      </a:lvl7pPr>
      <a:lvl8pPr marL="0" marR="0" indent="2400300" algn="r" defTabSz="685800" rtl="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Neue Haas Grotesk Text Pro"/>
        </a:defRPr>
      </a:lvl8pPr>
      <a:lvl9pPr marL="0" marR="0" indent="2743200" algn="r" defTabSz="685800" rtl="0" latinLnBrk="0">
        <a:lnSpc>
          <a:spcPct val="100000"/>
        </a:lnSpc>
        <a:spcBef>
          <a:spcPts val="0"/>
        </a:spcBef>
        <a:spcAft>
          <a:spcPts val="0"/>
        </a:spcAft>
        <a:buClrTx/>
        <a:buSzTx/>
        <a:buFontTx/>
        <a:buNone/>
        <a:tabLst/>
        <a:defRPr sz="750" b="0" i="0" u="none" strike="noStrike" cap="none" spc="0" baseline="0">
          <a:solidFill>
            <a:schemeClr val="tx1"/>
          </a:solidFill>
          <a:uFillTx/>
          <a:latin typeface="+mn-lt"/>
          <a:ea typeface="+mn-ea"/>
          <a:cs typeface="+mn-cs"/>
          <a:sym typeface="Neue Haas Grotesk Text Pro"/>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96396" y="604771"/>
            <a:ext cx="848201" cy="848201"/>
          </a:xfrm>
          <a:custGeom>
            <a:avLst/>
            <a:gdLst/>
            <a:ahLst/>
            <a:cxnLst/>
            <a:rect l="l" t="t" r="r" b="b"/>
            <a:pathLst>
              <a:path w="1130934" h="1130935">
                <a:moveTo>
                  <a:pt x="565361" y="1130722"/>
                </a:moveTo>
                <a:lnTo>
                  <a:pt x="516580" y="1128647"/>
                </a:lnTo>
                <a:lnTo>
                  <a:pt x="468951" y="1122535"/>
                </a:lnTo>
                <a:lnTo>
                  <a:pt x="422643" y="1112555"/>
                </a:lnTo>
                <a:lnTo>
                  <a:pt x="377828" y="1098877"/>
                </a:lnTo>
                <a:lnTo>
                  <a:pt x="334674" y="1081671"/>
                </a:lnTo>
                <a:lnTo>
                  <a:pt x="293351" y="1061106"/>
                </a:lnTo>
                <a:lnTo>
                  <a:pt x="254028" y="1037353"/>
                </a:lnTo>
                <a:lnTo>
                  <a:pt x="216877" y="1010580"/>
                </a:lnTo>
                <a:lnTo>
                  <a:pt x="182065" y="980958"/>
                </a:lnTo>
                <a:lnTo>
                  <a:pt x="149764" y="948657"/>
                </a:lnTo>
                <a:lnTo>
                  <a:pt x="120142" y="913845"/>
                </a:lnTo>
                <a:lnTo>
                  <a:pt x="93370" y="876694"/>
                </a:lnTo>
                <a:lnTo>
                  <a:pt x="69616" y="837372"/>
                </a:lnTo>
                <a:lnTo>
                  <a:pt x="49051" y="796049"/>
                </a:lnTo>
                <a:lnTo>
                  <a:pt x="31845" y="752895"/>
                </a:lnTo>
                <a:lnTo>
                  <a:pt x="18167" y="708079"/>
                </a:lnTo>
                <a:lnTo>
                  <a:pt x="8187" y="661772"/>
                </a:lnTo>
                <a:lnTo>
                  <a:pt x="2075" y="614143"/>
                </a:lnTo>
                <a:lnTo>
                  <a:pt x="0" y="565361"/>
                </a:lnTo>
                <a:lnTo>
                  <a:pt x="2075" y="516579"/>
                </a:lnTo>
                <a:lnTo>
                  <a:pt x="8187" y="468950"/>
                </a:lnTo>
                <a:lnTo>
                  <a:pt x="18167" y="422643"/>
                </a:lnTo>
                <a:lnTo>
                  <a:pt x="31845" y="377827"/>
                </a:lnTo>
                <a:lnTo>
                  <a:pt x="49051" y="334673"/>
                </a:lnTo>
                <a:lnTo>
                  <a:pt x="69616" y="293350"/>
                </a:lnTo>
                <a:lnTo>
                  <a:pt x="93370" y="254028"/>
                </a:lnTo>
                <a:lnTo>
                  <a:pt x="120142" y="216877"/>
                </a:lnTo>
                <a:lnTo>
                  <a:pt x="149764" y="182065"/>
                </a:lnTo>
                <a:lnTo>
                  <a:pt x="182065" y="149764"/>
                </a:lnTo>
                <a:lnTo>
                  <a:pt x="216877" y="120142"/>
                </a:lnTo>
                <a:lnTo>
                  <a:pt x="254028" y="93369"/>
                </a:lnTo>
                <a:lnTo>
                  <a:pt x="293351" y="69616"/>
                </a:lnTo>
                <a:lnTo>
                  <a:pt x="334674" y="49051"/>
                </a:lnTo>
                <a:lnTo>
                  <a:pt x="377828" y="31845"/>
                </a:lnTo>
                <a:lnTo>
                  <a:pt x="422643" y="18167"/>
                </a:lnTo>
                <a:lnTo>
                  <a:pt x="468951" y="8187"/>
                </a:lnTo>
                <a:lnTo>
                  <a:pt x="516580" y="2075"/>
                </a:lnTo>
                <a:lnTo>
                  <a:pt x="565361" y="0"/>
                </a:lnTo>
                <a:lnTo>
                  <a:pt x="615072" y="2188"/>
                </a:lnTo>
                <a:lnTo>
                  <a:pt x="664067" y="8680"/>
                </a:lnTo>
                <a:lnTo>
                  <a:pt x="712086" y="19369"/>
                </a:lnTo>
                <a:lnTo>
                  <a:pt x="758869" y="34147"/>
                </a:lnTo>
                <a:lnTo>
                  <a:pt x="804156" y="52905"/>
                </a:lnTo>
                <a:lnTo>
                  <a:pt x="847686" y="75537"/>
                </a:lnTo>
                <a:lnTo>
                  <a:pt x="889199" y="101933"/>
                </a:lnTo>
                <a:lnTo>
                  <a:pt x="928435" y="131987"/>
                </a:lnTo>
                <a:lnTo>
                  <a:pt x="965132" y="165590"/>
                </a:lnTo>
                <a:lnTo>
                  <a:pt x="998736" y="202288"/>
                </a:lnTo>
                <a:lnTo>
                  <a:pt x="1028790" y="241523"/>
                </a:lnTo>
                <a:lnTo>
                  <a:pt x="1055187" y="283036"/>
                </a:lnTo>
                <a:lnTo>
                  <a:pt x="1077818" y="326566"/>
                </a:lnTo>
                <a:lnTo>
                  <a:pt x="1096577" y="371853"/>
                </a:lnTo>
                <a:lnTo>
                  <a:pt x="1111354" y="418637"/>
                </a:lnTo>
                <a:lnTo>
                  <a:pt x="1122043" y="466656"/>
                </a:lnTo>
                <a:lnTo>
                  <a:pt x="1128536" y="515651"/>
                </a:lnTo>
                <a:lnTo>
                  <a:pt x="1130724" y="565361"/>
                </a:lnTo>
                <a:lnTo>
                  <a:pt x="1128649" y="614143"/>
                </a:lnTo>
                <a:lnTo>
                  <a:pt x="1122536" y="661772"/>
                </a:lnTo>
                <a:lnTo>
                  <a:pt x="1112556" y="708079"/>
                </a:lnTo>
                <a:lnTo>
                  <a:pt x="1098878" y="752895"/>
                </a:lnTo>
                <a:lnTo>
                  <a:pt x="1081672" y="796049"/>
                </a:lnTo>
                <a:lnTo>
                  <a:pt x="1061107" y="837372"/>
                </a:lnTo>
                <a:lnTo>
                  <a:pt x="1037354" y="876694"/>
                </a:lnTo>
                <a:lnTo>
                  <a:pt x="1010581" y="913845"/>
                </a:lnTo>
                <a:lnTo>
                  <a:pt x="980959" y="948657"/>
                </a:lnTo>
                <a:lnTo>
                  <a:pt x="948658" y="980958"/>
                </a:lnTo>
                <a:lnTo>
                  <a:pt x="913846" y="1010580"/>
                </a:lnTo>
                <a:lnTo>
                  <a:pt x="876695" y="1037353"/>
                </a:lnTo>
                <a:lnTo>
                  <a:pt x="837372" y="1061106"/>
                </a:lnTo>
                <a:lnTo>
                  <a:pt x="796049" y="1081671"/>
                </a:lnTo>
                <a:lnTo>
                  <a:pt x="752895" y="1098877"/>
                </a:lnTo>
                <a:lnTo>
                  <a:pt x="708080" y="1112555"/>
                </a:lnTo>
                <a:lnTo>
                  <a:pt x="661772" y="1122535"/>
                </a:lnTo>
                <a:lnTo>
                  <a:pt x="614143" y="1128647"/>
                </a:lnTo>
                <a:lnTo>
                  <a:pt x="565361" y="1130722"/>
                </a:lnTo>
                <a:close/>
              </a:path>
            </a:pathLst>
          </a:custGeom>
          <a:solidFill>
            <a:srgbClr val="E1E6E7"/>
          </a:solidFill>
        </p:spPr>
        <p:txBody>
          <a:bodyPr wrap="square" lIns="0" tIns="0" rIns="0" bIns="0" rtlCol="0"/>
          <a:lstStyle/>
          <a:p>
            <a:endParaRPr sz="1050"/>
          </a:p>
        </p:txBody>
      </p:sp>
      <p:sp>
        <p:nvSpPr>
          <p:cNvPr id="17" name="bg object 17"/>
          <p:cNvSpPr/>
          <p:nvPr/>
        </p:nvSpPr>
        <p:spPr>
          <a:xfrm>
            <a:off x="6696396" y="0"/>
            <a:ext cx="848201" cy="424339"/>
          </a:xfrm>
          <a:custGeom>
            <a:avLst/>
            <a:gdLst/>
            <a:ahLst/>
            <a:cxnLst/>
            <a:rect l="l" t="t" r="r" b="b"/>
            <a:pathLst>
              <a:path w="1130934" h="565785">
                <a:moveTo>
                  <a:pt x="565361" y="565572"/>
                </a:moveTo>
                <a:lnTo>
                  <a:pt x="516580" y="563497"/>
                </a:lnTo>
                <a:lnTo>
                  <a:pt x="468951" y="557385"/>
                </a:lnTo>
                <a:lnTo>
                  <a:pt x="422643" y="547405"/>
                </a:lnTo>
                <a:lnTo>
                  <a:pt x="377828" y="533727"/>
                </a:lnTo>
                <a:lnTo>
                  <a:pt x="334674" y="516521"/>
                </a:lnTo>
                <a:lnTo>
                  <a:pt x="293351" y="495956"/>
                </a:lnTo>
                <a:lnTo>
                  <a:pt x="254028" y="472203"/>
                </a:lnTo>
                <a:lnTo>
                  <a:pt x="216877" y="445430"/>
                </a:lnTo>
                <a:lnTo>
                  <a:pt x="182065" y="415808"/>
                </a:lnTo>
                <a:lnTo>
                  <a:pt x="149764" y="383507"/>
                </a:lnTo>
                <a:lnTo>
                  <a:pt x="120142" y="348695"/>
                </a:lnTo>
                <a:lnTo>
                  <a:pt x="93370" y="311544"/>
                </a:lnTo>
                <a:lnTo>
                  <a:pt x="69616" y="272222"/>
                </a:lnTo>
                <a:lnTo>
                  <a:pt x="49051" y="230898"/>
                </a:lnTo>
                <a:lnTo>
                  <a:pt x="31845" y="187744"/>
                </a:lnTo>
                <a:lnTo>
                  <a:pt x="18167" y="142929"/>
                </a:lnTo>
                <a:lnTo>
                  <a:pt x="8187" y="96621"/>
                </a:lnTo>
                <a:lnTo>
                  <a:pt x="2075" y="48992"/>
                </a:lnTo>
                <a:lnTo>
                  <a:pt x="0" y="210"/>
                </a:lnTo>
                <a:lnTo>
                  <a:pt x="21" y="0"/>
                </a:lnTo>
                <a:lnTo>
                  <a:pt x="1130703" y="0"/>
                </a:lnTo>
                <a:lnTo>
                  <a:pt x="1130724" y="210"/>
                </a:lnTo>
                <a:lnTo>
                  <a:pt x="1128649" y="48992"/>
                </a:lnTo>
                <a:lnTo>
                  <a:pt x="1122536" y="96621"/>
                </a:lnTo>
                <a:lnTo>
                  <a:pt x="1112556" y="142929"/>
                </a:lnTo>
                <a:lnTo>
                  <a:pt x="1098878" y="187744"/>
                </a:lnTo>
                <a:lnTo>
                  <a:pt x="1081672" y="230898"/>
                </a:lnTo>
                <a:lnTo>
                  <a:pt x="1061107" y="272222"/>
                </a:lnTo>
                <a:lnTo>
                  <a:pt x="1037354" y="311544"/>
                </a:lnTo>
                <a:lnTo>
                  <a:pt x="1010581" y="348695"/>
                </a:lnTo>
                <a:lnTo>
                  <a:pt x="980960" y="383507"/>
                </a:lnTo>
                <a:lnTo>
                  <a:pt x="948658" y="415808"/>
                </a:lnTo>
                <a:lnTo>
                  <a:pt x="913847" y="445430"/>
                </a:lnTo>
                <a:lnTo>
                  <a:pt x="876695" y="472203"/>
                </a:lnTo>
                <a:lnTo>
                  <a:pt x="837373" y="495956"/>
                </a:lnTo>
                <a:lnTo>
                  <a:pt x="796050" y="516521"/>
                </a:lnTo>
                <a:lnTo>
                  <a:pt x="752895" y="533727"/>
                </a:lnTo>
                <a:lnTo>
                  <a:pt x="708080" y="547405"/>
                </a:lnTo>
                <a:lnTo>
                  <a:pt x="661773" y="557385"/>
                </a:lnTo>
                <a:lnTo>
                  <a:pt x="614143" y="563497"/>
                </a:lnTo>
                <a:lnTo>
                  <a:pt x="565361" y="565572"/>
                </a:lnTo>
                <a:close/>
              </a:path>
            </a:pathLst>
          </a:custGeom>
          <a:solidFill>
            <a:srgbClr val="E1E6E7"/>
          </a:solidFill>
        </p:spPr>
        <p:txBody>
          <a:bodyPr wrap="square" lIns="0" tIns="0" rIns="0" bIns="0" rtlCol="0"/>
          <a:lstStyle/>
          <a:p>
            <a:endParaRPr sz="1050"/>
          </a:p>
        </p:txBody>
      </p:sp>
      <p:sp>
        <p:nvSpPr>
          <p:cNvPr id="18" name="bg object 18"/>
          <p:cNvSpPr/>
          <p:nvPr/>
        </p:nvSpPr>
        <p:spPr>
          <a:xfrm>
            <a:off x="7718543" y="4719313"/>
            <a:ext cx="848201" cy="424339"/>
          </a:xfrm>
          <a:custGeom>
            <a:avLst/>
            <a:gdLst/>
            <a:ahLst/>
            <a:cxnLst/>
            <a:rect l="l" t="t" r="r" b="b"/>
            <a:pathLst>
              <a:path w="1130934" h="565784">
                <a:moveTo>
                  <a:pt x="1130702" y="565582"/>
                </a:moveTo>
                <a:lnTo>
                  <a:pt x="22" y="565582"/>
                </a:lnTo>
                <a:lnTo>
                  <a:pt x="0" y="565361"/>
                </a:lnTo>
                <a:lnTo>
                  <a:pt x="2075" y="516580"/>
                </a:lnTo>
                <a:lnTo>
                  <a:pt x="8187" y="468950"/>
                </a:lnTo>
                <a:lnTo>
                  <a:pt x="18167" y="422643"/>
                </a:lnTo>
                <a:lnTo>
                  <a:pt x="31845" y="377827"/>
                </a:lnTo>
                <a:lnTo>
                  <a:pt x="49051" y="334673"/>
                </a:lnTo>
                <a:lnTo>
                  <a:pt x="69616" y="293350"/>
                </a:lnTo>
                <a:lnTo>
                  <a:pt x="93370" y="254028"/>
                </a:lnTo>
                <a:lnTo>
                  <a:pt x="120142" y="216876"/>
                </a:lnTo>
                <a:lnTo>
                  <a:pt x="149764" y="182065"/>
                </a:lnTo>
                <a:lnTo>
                  <a:pt x="182065" y="149764"/>
                </a:lnTo>
                <a:lnTo>
                  <a:pt x="216877" y="120142"/>
                </a:lnTo>
                <a:lnTo>
                  <a:pt x="254029" y="93369"/>
                </a:lnTo>
                <a:lnTo>
                  <a:pt x="293351" y="69616"/>
                </a:lnTo>
                <a:lnTo>
                  <a:pt x="334674" y="49051"/>
                </a:lnTo>
                <a:lnTo>
                  <a:pt x="377828" y="31845"/>
                </a:lnTo>
                <a:lnTo>
                  <a:pt x="422644" y="18167"/>
                </a:lnTo>
                <a:lnTo>
                  <a:pt x="468951" y="8187"/>
                </a:lnTo>
                <a:lnTo>
                  <a:pt x="516580" y="2075"/>
                </a:lnTo>
                <a:lnTo>
                  <a:pt x="565362" y="0"/>
                </a:lnTo>
                <a:lnTo>
                  <a:pt x="614144" y="2075"/>
                </a:lnTo>
                <a:lnTo>
                  <a:pt x="661773" y="8187"/>
                </a:lnTo>
                <a:lnTo>
                  <a:pt x="708080" y="18167"/>
                </a:lnTo>
                <a:lnTo>
                  <a:pt x="752896" y="31845"/>
                </a:lnTo>
                <a:lnTo>
                  <a:pt x="796050" y="49051"/>
                </a:lnTo>
                <a:lnTo>
                  <a:pt x="837373" y="69616"/>
                </a:lnTo>
                <a:lnTo>
                  <a:pt x="876695" y="93369"/>
                </a:lnTo>
                <a:lnTo>
                  <a:pt x="913847" y="120142"/>
                </a:lnTo>
                <a:lnTo>
                  <a:pt x="948658" y="149764"/>
                </a:lnTo>
                <a:lnTo>
                  <a:pt x="980960" y="182065"/>
                </a:lnTo>
                <a:lnTo>
                  <a:pt x="1010581" y="216876"/>
                </a:lnTo>
                <a:lnTo>
                  <a:pt x="1037354" y="254028"/>
                </a:lnTo>
                <a:lnTo>
                  <a:pt x="1061107" y="293350"/>
                </a:lnTo>
                <a:lnTo>
                  <a:pt x="1081672" y="334673"/>
                </a:lnTo>
                <a:lnTo>
                  <a:pt x="1098878" y="377827"/>
                </a:lnTo>
                <a:lnTo>
                  <a:pt x="1112556" y="422643"/>
                </a:lnTo>
                <a:lnTo>
                  <a:pt x="1122536" y="468950"/>
                </a:lnTo>
                <a:lnTo>
                  <a:pt x="1128649" y="516580"/>
                </a:lnTo>
                <a:lnTo>
                  <a:pt x="1130724" y="565361"/>
                </a:lnTo>
                <a:lnTo>
                  <a:pt x="1130702" y="565582"/>
                </a:lnTo>
                <a:close/>
              </a:path>
            </a:pathLst>
          </a:custGeom>
          <a:solidFill>
            <a:srgbClr val="E1E6E7"/>
          </a:solidFill>
        </p:spPr>
        <p:txBody>
          <a:bodyPr wrap="square" lIns="0" tIns="0" rIns="0" bIns="0" rtlCol="0"/>
          <a:lstStyle/>
          <a:p>
            <a:endParaRPr sz="1050"/>
          </a:p>
        </p:txBody>
      </p:sp>
      <p:sp>
        <p:nvSpPr>
          <p:cNvPr id="19" name="bg object 19"/>
          <p:cNvSpPr/>
          <p:nvPr/>
        </p:nvSpPr>
        <p:spPr>
          <a:xfrm>
            <a:off x="7718545" y="2662042"/>
            <a:ext cx="848201" cy="848201"/>
          </a:xfrm>
          <a:custGeom>
            <a:avLst/>
            <a:gdLst/>
            <a:ahLst/>
            <a:cxnLst/>
            <a:rect l="l" t="t" r="r" b="b"/>
            <a:pathLst>
              <a:path w="1130934" h="1130935">
                <a:moveTo>
                  <a:pt x="565361" y="1130722"/>
                </a:moveTo>
                <a:lnTo>
                  <a:pt x="516579" y="1128647"/>
                </a:lnTo>
                <a:lnTo>
                  <a:pt x="468950" y="1122535"/>
                </a:lnTo>
                <a:lnTo>
                  <a:pt x="422643" y="1112555"/>
                </a:lnTo>
                <a:lnTo>
                  <a:pt x="377827" y="1098877"/>
                </a:lnTo>
                <a:lnTo>
                  <a:pt x="334673" y="1081671"/>
                </a:lnTo>
                <a:lnTo>
                  <a:pt x="293350" y="1061106"/>
                </a:lnTo>
                <a:lnTo>
                  <a:pt x="254028" y="1037353"/>
                </a:lnTo>
                <a:lnTo>
                  <a:pt x="216876" y="1010580"/>
                </a:lnTo>
                <a:lnTo>
                  <a:pt x="182065" y="980958"/>
                </a:lnTo>
                <a:lnTo>
                  <a:pt x="149764" y="948657"/>
                </a:lnTo>
                <a:lnTo>
                  <a:pt x="120142" y="913846"/>
                </a:lnTo>
                <a:lnTo>
                  <a:pt x="93369" y="876694"/>
                </a:lnTo>
                <a:lnTo>
                  <a:pt x="69616" y="837372"/>
                </a:lnTo>
                <a:lnTo>
                  <a:pt x="49051" y="796049"/>
                </a:lnTo>
                <a:lnTo>
                  <a:pt x="31845" y="752895"/>
                </a:lnTo>
                <a:lnTo>
                  <a:pt x="18167" y="708079"/>
                </a:lnTo>
                <a:lnTo>
                  <a:pt x="8187" y="661772"/>
                </a:lnTo>
                <a:lnTo>
                  <a:pt x="2075" y="614143"/>
                </a:lnTo>
                <a:lnTo>
                  <a:pt x="0" y="565361"/>
                </a:lnTo>
                <a:lnTo>
                  <a:pt x="2075" y="516579"/>
                </a:lnTo>
                <a:lnTo>
                  <a:pt x="8187" y="468950"/>
                </a:lnTo>
                <a:lnTo>
                  <a:pt x="18167" y="422643"/>
                </a:lnTo>
                <a:lnTo>
                  <a:pt x="31845" y="377827"/>
                </a:lnTo>
                <a:lnTo>
                  <a:pt x="49051" y="334673"/>
                </a:lnTo>
                <a:lnTo>
                  <a:pt x="69616" y="293350"/>
                </a:lnTo>
                <a:lnTo>
                  <a:pt x="93369" y="254028"/>
                </a:lnTo>
                <a:lnTo>
                  <a:pt x="120142" y="216877"/>
                </a:lnTo>
                <a:lnTo>
                  <a:pt x="149764" y="182065"/>
                </a:lnTo>
                <a:lnTo>
                  <a:pt x="182065" y="149764"/>
                </a:lnTo>
                <a:lnTo>
                  <a:pt x="216876" y="120142"/>
                </a:lnTo>
                <a:lnTo>
                  <a:pt x="254028" y="93369"/>
                </a:lnTo>
                <a:lnTo>
                  <a:pt x="293350" y="69616"/>
                </a:lnTo>
                <a:lnTo>
                  <a:pt x="334673" y="49051"/>
                </a:lnTo>
                <a:lnTo>
                  <a:pt x="377827" y="31845"/>
                </a:lnTo>
                <a:lnTo>
                  <a:pt x="422643" y="18167"/>
                </a:lnTo>
                <a:lnTo>
                  <a:pt x="468950" y="8187"/>
                </a:lnTo>
                <a:lnTo>
                  <a:pt x="516579" y="2075"/>
                </a:lnTo>
                <a:lnTo>
                  <a:pt x="565361" y="0"/>
                </a:lnTo>
                <a:lnTo>
                  <a:pt x="615071" y="2188"/>
                </a:lnTo>
                <a:lnTo>
                  <a:pt x="664066" y="8680"/>
                </a:lnTo>
                <a:lnTo>
                  <a:pt x="712086" y="19369"/>
                </a:lnTo>
                <a:lnTo>
                  <a:pt x="758869" y="34147"/>
                </a:lnTo>
                <a:lnTo>
                  <a:pt x="804156" y="52905"/>
                </a:lnTo>
                <a:lnTo>
                  <a:pt x="847686" y="75537"/>
                </a:lnTo>
                <a:lnTo>
                  <a:pt x="889199" y="101933"/>
                </a:lnTo>
                <a:lnTo>
                  <a:pt x="928434" y="131987"/>
                </a:lnTo>
                <a:lnTo>
                  <a:pt x="965132" y="165590"/>
                </a:lnTo>
                <a:lnTo>
                  <a:pt x="998735" y="202288"/>
                </a:lnTo>
                <a:lnTo>
                  <a:pt x="1028789" y="241523"/>
                </a:lnTo>
                <a:lnTo>
                  <a:pt x="1055186" y="283036"/>
                </a:lnTo>
                <a:lnTo>
                  <a:pt x="1077817" y="326566"/>
                </a:lnTo>
                <a:lnTo>
                  <a:pt x="1096576" y="371853"/>
                </a:lnTo>
                <a:lnTo>
                  <a:pt x="1111353" y="418636"/>
                </a:lnTo>
                <a:lnTo>
                  <a:pt x="1122042" y="466656"/>
                </a:lnTo>
                <a:lnTo>
                  <a:pt x="1128534" y="515651"/>
                </a:lnTo>
                <a:lnTo>
                  <a:pt x="1130722" y="565361"/>
                </a:lnTo>
                <a:lnTo>
                  <a:pt x="1128647" y="614143"/>
                </a:lnTo>
                <a:lnTo>
                  <a:pt x="1122535" y="661772"/>
                </a:lnTo>
                <a:lnTo>
                  <a:pt x="1112555" y="708079"/>
                </a:lnTo>
                <a:lnTo>
                  <a:pt x="1098877" y="752895"/>
                </a:lnTo>
                <a:lnTo>
                  <a:pt x="1081671" y="796049"/>
                </a:lnTo>
                <a:lnTo>
                  <a:pt x="1061106" y="837372"/>
                </a:lnTo>
                <a:lnTo>
                  <a:pt x="1037353" y="876694"/>
                </a:lnTo>
                <a:lnTo>
                  <a:pt x="1010580" y="913846"/>
                </a:lnTo>
                <a:lnTo>
                  <a:pt x="980958" y="948657"/>
                </a:lnTo>
                <a:lnTo>
                  <a:pt x="948657" y="980958"/>
                </a:lnTo>
                <a:lnTo>
                  <a:pt x="913845" y="1010580"/>
                </a:lnTo>
                <a:lnTo>
                  <a:pt x="876694" y="1037353"/>
                </a:lnTo>
                <a:lnTo>
                  <a:pt x="837372" y="1061106"/>
                </a:lnTo>
                <a:lnTo>
                  <a:pt x="796049" y="1081671"/>
                </a:lnTo>
                <a:lnTo>
                  <a:pt x="752895" y="1098877"/>
                </a:lnTo>
                <a:lnTo>
                  <a:pt x="708079" y="1112555"/>
                </a:lnTo>
                <a:lnTo>
                  <a:pt x="661772" y="1122535"/>
                </a:lnTo>
                <a:lnTo>
                  <a:pt x="614143" y="1128647"/>
                </a:lnTo>
                <a:lnTo>
                  <a:pt x="565361" y="1130722"/>
                </a:lnTo>
                <a:close/>
              </a:path>
            </a:pathLst>
          </a:custGeom>
          <a:solidFill>
            <a:srgbClr val="E1E6E7"/>
          </a:solidFill>
        </p:spPr>
        <p:txBody>
          <a:bodyPr wrap="square" lIns="0" tIns="0" rIns="0" bIns="0" rtlCol="0"/>
          <a:lstStyle/>
          <a:p>
            <a:endParaRPr sz="1050"/>
          </a:p>
        </p:txBody>
      </p:sp>
      <p:sp>
        <p:nvSpPr>
          <p:cNvPr id="20" name="bg object 20"/>
          <p:cNvSpPr/>
          <p:nvPr/>
        </p:nvSpPr>
        <p:spPr>
          <a:xfrm>
            <a:off x="7718545" y="1633407"/>
            <a:ext cx="848201" cy="848201"/>
          </a:xfrm>
          <a:custGeom>
            <a:avLst/>
            <a:gdLst/>
            <a:ahLst/>
            <a:cxnLst/>
            <a:rect l="l" t="t" r="r" b="b"/>
            <a:pathLst>
              <a:path w="1130934" h="1130935">
                <a:moveTo>
                  <a:pt x="565361" y="1130722"/>
                </a:moveTo>
                <a:lnTo>
                  <a:pt x="516579" y="1128647"/>
                </a:lnTo>
                <a:lnTo>
                  <a:pt x="468950" y="1122535"/>
                </a:lnTo>
                <a:lnTo>
                  <a:pt x="422643" y="1112554"/>
                </a:lnTo>
                <a:lnTo>
                  <a:pt x="377827" y="1098876"/>
                </a:lnTo>
                <a:lnTo>
                  <a:pt x="334673" y="1081670"/>
                </a:lnTo>
                <a:lnTo>
                  <a:pt x="293350" y="1061106"/>
                </a:lnTo>
                <a:lnTo>
                  <a:pt x="254028" y="1037352"/>
                </a:lnTo>
                <a:lnTo>
                  <a:pt x="216876" y="1010580"/>
                </a:lnTo>
                <a:lnTo>
                  <a:pt x="182065" y="980958"/>
                </a:lnTo>
                <a:lnTo>
                  <a:pt x="149764" y="948657"/>
                </a:lnTo>
                <a:lnTo>
                  <a:pt x="120142" y="913845"/>
                </a:lnTo>
                <a:lnTo>
                  <a:pt x="93369" y="876694"/>
                </a:lnTo>
                <a:lnTo>
                  <a:pt x="69616" y="837372"/>
                </a:lnTo>
                <a:lnTo>
                  <a:pt x="49051" y="796049"/>
                </a:lnTo>
                <a:lnTo>
                  <a:pt x="31845" y="752895"/>
                </a:lnTo>
                <a:lnTo>
                  <a:pt x="18167" y="708079"/>
                </a:lnTo>
                <a:lnTo>
                  <a:pt x="8187" y="661772"/>
                </a:lnTo>
                <a:lnTo>
                  <a:pt x="2075" y="614143"/>
                </a:lnTo>
                <a:lnTo>
                  <a:pt x="0" y="565361"/>
                </a:lnTo>
                <a:lnTo>
                  <a:pt x="2075" y="516579"/>
                </a:lnTo>
                <a:lnTo>
                  <a:pt x="8187" y="468950"/>
                </a:lnTo>
                <a:lnTo>
                  <a:pt x="18167" y="422643"/>
                </a:lnTo>
                <a:lnTo>
                  <a:pt x="31845" y="377827"/>
                </a:lnTo>
                <a:lnTo>
                  <a:pt x="49051" y="334673"/>
                </a:lnTo>
                <a:lnTo>
                  <a:pt x="69616" y="293350"/>
                </a:lnTo>
                <a:lnTo>
                  <a:pt x="93369" y="254028"/>
                </a:lnTo>
                <a:lnTo>
                  <a:pt x="120142" y="216876"/>
                </a:lnTo>
                <a:lnTo>
                  <a:pt x="149764" y="182065"/>
                </a:lnTo>
                <a:lnTo>
                  <a:pt x="182065" y="149764"/>
                </a:lnTo>
                <a:lnTo>
                  <a:pt x="216876" y="120142"/>
                </a:lnTo>
                <a:lnTo>
                  <a:pt x="254028" y="93369"/>
                </a:lnTo>
                <a:lnTo>
                  <a:pt x="293350" y="69616"/>
                </a:lnTo>
                <a:lnTo>
                  <a:pt x="334673" y="49051"/>
                </a:lnTo>
                <a:lnTo>
                  <a:pt x="377827" y="31845"/>
                </a:lnTo>
                <a:lnTo>
                  <a:pt x="422643" y="18167"/>
                </a:lnTo>
                <a:lnTo>
                  <a:pt x="468950" y="8187"/>
                </a:lnTo>
                <a:lnTo>
                  <a:pt x="516579" y="2075"/>
                </a:lnTo>
                <a:lnTo>
                  <a:pt x="565361" y="0"/>
                </a:lnTo>
                <a:lnTo>
                  <a:pt x="615071" y="2188"/>
                </a:lnTo>
                <a:lnTo>
                  <a:pt x="664066" y="8680"/>
                </a:lnTo>
                <a:lnTo>
                  <a:pt x="712086" y="19369"/>
                </a:lnTo>
                <a:lnTo>
                  <a:pt x="758869" y="34147"/>
                </a:lnTo>
                <a:lnTo>
                  <a:pt x="804156" y="52905"/>
                </a:lnTo>
                <a:lnTo>
                  <a:pt x="847686" y="75537"/>
                </a:lnTo>
                <a:lnTo>
                  <a:pt x="889199" y="101933"/>
                </a:lnTo>
                <a:lnTo>
                  <a:pt x="928434" y="131987"/>
                </a:lnTo>
                <a:lnTo>
                  <a:pt x="965132" y="165590"/>
                </a:lnTo>
                <a:lnTo>
                  <a:pt x="998735" y="202288"/>
                </a:lnTo>
                <a:lnTo>
                  <a:pt x="1028789" y="241523"/>
                </a:lnTo>
                <a:lnTo>
                  <a:pt x="1055186" y="283036"/>
                </a:lnTo>
                <a:lnTo>
                  <a:pt x="1077817" y="326566"/>
                </a:lnTo>
                <a:lnTo>
                  <a:pt x="1096576" y="371853"/>
                </a:lnTo>
                <a:lnTo>
                  <a:pt x="1111353" y="418637"/>
                </a:lnTo>
                <a:lnTo>
                  <a:pt x="1122042" y="466656"/>
                </a:lnTo>
                <a:lnTo>
                  <a:pt x="1128534" y="515651"/>
                </a:lnTo>
                <a:lnTo>
                  <a:pt x="1130722" y="565361"/>
                </a:lnTo>
                <a:lnTo>
                  <a:pt x="1128647" y="614143"/>
                </a:lnTo>
                <a:lnTo>
                  <a:pt x="1122535" y="661772"/>
                </a:lnTo>
                <a:lnTo>
                  <a:pt x="1112555" y="708079"/>
                </a:lnTo>
                <a:lnTo>
                  <a:pt x="1098877" y="752895"/>
                </a:lnTo>
                <a:lnTo>
                  <a:pt x="1081671" y="796049"/>
                </a:lnTo>
                <a:lnTo>
                  <a:pt x="1061106" y="837372"/>
                </a:lnTo>
                <a:lnTo>
                  <a:pt x="1037353" y="876694"/>
                </a:lnTo>
                <a:lnTo>
                  <a:pt x="1010580" y="913845"/>
                </a:lnTo>
                <a:lnTo>
                  <a:pt x="980958" y="948657"/>
                </a:lnTo>
                <a:lnTo>
                  <a:pt x="948657" y="980958"/>
                </a:lnTo>
                <a:lnTo>
                  <a:pt x="913845" y="1010580"/>
                </a:lnTo>
                <a:lnTo>
                  <a:pt x="876694" y="1037352"/>
                </a:lnTo>
                <a:lnTo>
                  <a:pt x="837372" y="1061106"/>
                </a:lnTo>
                <a:lnTo>
                  <a:pt x="796049" y="1081670"/>
                </a:lnTo>
                <a:lnTo>
                  <a:pt x="752895" y="1098876"/>
                </a:lnTo>
                <a:lnTo>
                  <a:pt x="708079" y="1112554"/>
                </a:lnTo>
                <a:lnTo>
                  <a:pt x="661772" y="1122535"/>
                </a:lnTo>
                <a:lnTo>
                  <a:pt x="614143" y="1128647"/>
                </a:lnTo>
                <a:lnTo>
                  <a:pt x="565361" y="1130722"/>
                </a:lnTo>
                <a:close/>
              </a:path>
            </a:pathLst>
          </a:custGeom>
          <a:solidFill>
            <a:srgbClr val="E1E6E7"/>
          </a:solidFill>
        </p:spPr>
        <p:txBody>
          <a:bodyPr wrap="square" lIns="0" tIns="0" rIns="0" bIns="0" rtlCol="0"/>
          <a:lstStyle/>
          <a:p>
            <a:endParaRPr sz="1050"/>
          </a:p>
        </p:txBody>
      </p:sp>
      <p:sp>
        <p:nvSpPr>
          <p:cNvPr id="21" name="bg object 21"/>
          <p:cNvSpPr/>
          <p:nvPr/>
        </p:nvSpPr>
        <p:spPr>
          <a:xfrm>
            <a:off x="7718545" y="604772"/>
            <a:ext cx="848201" cy="848201"/>
          </a:xfrm>
          <a:custGeom>
            <a:avLst/>
            <a:gdLst/>
            <a:ahLst/>
            <a:cxnLst/>
            <a:rect l="l" t="t" r="r" b="b"/>
            <a:pathLst>
              <a:path w="1130934" h="1130935">
                <a:moveTo>
                  <a:pt x="565361" y="1130722"/>
                </a:moveTo>
                <a:lnTo>
                  <a:pt x="516579" y="1128647"/>
                </a:lnTo>
                <a:lnTo>
                  <a:pt x="468950" y="1122535"/>
                </a:lnTo>
                <a:lnTo>
                  <a:pt x="422643" y="1112555"/>
                </a:lnTo>
                <a:lnTo>
                  <a:pt x="377827" y="1098877"/>
                </a:lnTo>
                <a:lnTo>
                  <a:pt x="334673" y="1081671"/>
                </a:lnTo>
                <a:lnTo>
                  <a:pt x="293350" y="1061106"/>
                </a:lnTo>
                <a:lnTo>
                  <a:pt x="254028" y="1037353"/>
                </a:lnTo>
                <a:lnTo>
                  <a:pt x="216876" y="1010580"/>
                </a:lnTo>
                <a:lnTo>
                  <a:pt x="182065" y="980958"/>
                </a:lnTo>
                <a:lnTo>
                  <a:pt x="149764" y="948657"/>
                </a:lnTo>
                <a:lnTo>
                  <a:pt x="120142" y="913845"/>
                </a:lnTo>
                <a:lnTo>
                  <a:pt x="93369" y="876694"/>
                </a:lnTo>
                <a:lnTo>
                  <a:pt x="69616" y="837372"/>
                </a:lnTo>
                <a:lnTo>
                  <a:pt x="49051" y="796049"/>
                </a:lnTo>
                <a:lnTo>
                  <a:pt x="31845" y="752895"/>
                </a:lnTo>
                <a:lnTo>
                  <a:pt x="18167" y="708079"/>
                </a:lnTo>
                <a:lnTo>
                  <a:pt x="8187" y="661772"/>
                </a:lnTo>
                <a:lnTo>
                  <a:pt x="2075" y="614143"/>
                </a:lnTo>
                <a:lnTo>
                  <a:pt x="0" y="565361"/>
                </a:lnTo>
                <a:lnTo>
                  <a:pt x="2075" y="516579"/>
                </a:lnTo>
                <a:lnTo>
                  <a:pt x="8187" y="468950"/>
                </a:lnTo>
                <a:lnTo>
                  <a:pt x="18167" y="422643"/>
                </a:lnTo>
                <a:lnTo>
                  <a:pt x="31845" y="377827"/>
                </a:lnTo>
                <a:lnTo>
                  <a:pt x="49051" y="334673"/>
                </a:lnTo>
                <a:lnTo>
                  <a:pt x="69616" y="293350"/>
                </a:lnTo>
                <a:lnTo>
                  <a:pt x="93369" y="254028"/>
                </a:lnTo>
                <a:lnTo>
                  <a:pt x="120142" y="216877"/>
                </a:lnTo>
                <a:lnTo>
                  <a:pt x="149764" y="182065"/>
                </a:lnTo>
                <a:lnTo>
                  <a:pt x="182065" y="149764"/>
                </a:lnTo>
                <a:lnTo>
                  <a:pt x="216876" y="120142"/>
                </a:lnTo>
                <a:lnTo>
                  <a:pt x="254028" y="93369"/>
                </a:lnTo>
                <a:lnTo>
                  <a:pt x="293350" y="69616"/>
                </a:lnTo>
                <a:lnTo>
                  <a:pt x="334673" y="49051"/>
                </a:lnTo>
                <a:lnTo>
                  <a:pt x="377827" y="31845"/>
                </a:lnTo>
                <a:lnTo>
                  <a:pt x="422643" y="18167"/>
                </a:lnTo>
                <a:lnTo>
                  <a:pt x="468950" y="8187"/>
                </a:lnTo>
                <a:lnTo>
                  <a:pt x="516579" y="2075"/>
                </a:lnTo>
                <a:lnTo>
                  <a:pt x="565361" y="0"/>
                </a:lnTo>
                <a:lnTo>
                  <a:pt x="615071" y="2188"/>
                </a:lnTo>
                <a:lnTo>
                  <a:pt x="664066" y="8680"/>
                </a:lnTo>
                <a:lnTo>
                  <a:pt x="712086" y="19369"/>
                </a:lnTo>
                <a:lnTo>
                  <a:pt x="758869" y="34147"/>
                </a:lnTo>
                <a:lnTo>
                  <a:pt x="804156" y="52905"/>
                </a:lnTo>
                <a:lnTo>
                  <a:pt x="847686" y="75537"/>
                </a:lnTo>
                <a:lnTo>
                  <a:pt x="889199" y="101933"/>
                </a:lnTo>
                <a:lnTo>
                  <a:pt x="928434" y="131987"/>
                </a:lnTo>
                <a:lnTo>
                  <a:pt x="965132" y="165590"/>
                </a:lnTo>
                <a:lnTo>
                  <a:pt x="998735" y="202288"/>
                </a:lnTo>
                <a:lnTo>
                  <a:pt x="1028789" y="241523"/>
                </a:lnTo>
                <a:lnTo>
                  <a:pt x="1055186" y="283036"/>
                </a:lnTo>
                <a:lnTo>
                  <a:pt x="1077817" y="326566"/>
                </a:lnTo>
                <a:lnTo>
                  <a:pt x="1096576" y="371853"/>
                </a:lnTo>
                <a:lnTo>
                  <a:pt x="1111353" y="418637"/>
                </a:lnTo>
                <a:lnTo>
                  <a:pt x="1122042" y="466656"/>
                </a:lnTo>
                <a:lnTo>
                  <a:pt x="1128534" y="515651"/>
                </a:lnTo>
                <a:lnTo>
                  <a:pt x="1130722" y="565361"/>
                </a:lnTo>
                <a:lnTo>
                  <a:pt x="1128647" y="614143"/>
                </a:lnTo>
                <a:lnTo>
                  <a:pt x="1122535" y="661772"/>
                </a:lnTo>
                <a:lnTo>
                  <a:pt x="1112555" y="708079"/>
                </a:lnTo>
                <a:lnTo>
                  <a:pt x="1098877" y="752895"/>
                </a:lnTo>
                <a:lnTo>
                  <a:pt x="1081671" y="796049"/>
                </a:lnTo>
                <a:lnTo>
                  <a:pt x="1061106" y="837372"/>
                </a:lnTo>
                <a:lnTo>
                  <a:pt x="1037353" y="876694"/>
                </a:lnTo>
                <a:lnTo>
                  <a:pt x="1010580" y="913845"/>
                </a:lnTo>
                <a:lnTo>
                  <a:pt x="980958" y="948657"/>
                </a:lnTo>
                <a:lnTo>
                  <a:pt x="948657" y="980958"/>
                </a:lnTo>
                <a:lnTo>
                  <a:pt x="913845" y="1010580"/>
                </a:lnTo>
                <a:lnTo>
                  <a:pt x="876694" y="1037353"/>
                </a:lnTo>
                <a:lnTo>
                  <a:pt x="837372" y="1061106"/>
                </a:lnTo>
                <a:lnTo>
                  <a:pt x="796049" y="1081671"/>
                </a:lnTo>
                <a:lnTo>
                  <a:pt x="752895" y="1098877"/>
                </a:lnTo>
                <a:lnTo>
                  <a:pt x="708079" y="1112555"/>
                </a:lnTo>
                <a:lnTo>
                  <a:pt x="661772" y="1122535"/>
                </a:lnTo>
                <a:lnTo>
                  <a:pt x="614143" y="1128647"/>
                </a:lnTo>
                <a:lnTo>
                  <a:pt x="565361" y="1130722"/>
                </a:lnTo>
                <a:close/>
              </a:path>
            </a:pathLst>
          </a:custGeom>
          <a:solidFill>
            <a:srgbClr val="C3724D"/>
          </a:solidFill>
        </p:spPr>
        <p:txBody>
          <a:bodyPr wrap="square" lIns="0" tIns="0" rIns="0" bIns="0" rtlCol="0"/>
          <a:lstStyle/>
          <a:p>
            <a:endParaRPr sz="1050"/>
          </a:p>
        </p:txBody>
      </p:sp>
      <p:sp>
        <p:nvSpPr>
          <p:cNvPr id="22" name="bg object 22"/>
          <p:cNvSpPr/>
          <p:nvPr/>
        </p:nvSpPr>
        <p:spPr>
          <a:xfrm>
            <a:off x="7718545" y="0"/>
            <a:ext cx="848201" cy="424339"/>
          </a:xfrm>
          <a:custGeom>
            <a:avLst/>
            <a:gdLst/>
            <a:ahLst/>
            <a:cxnLst/>
            <a:rect l="l" t="t" r="r" b="b"/>
            <a:pathLst>
              <a:path w="1130934" h="565785">
                <a:moveTo>
                  <a:pt x="565361" y="565572"/>
                </a:moveTo>
                <a:lnTo>
                  <a:pt x="516579" y="563497"/>
                </a:lnTo>
                <a:lnTo>
                  <a:pt x="468950" y="557385"/>
                </a:lnTo>
                <a:lnTo>
                  <a:pt x="422643" y="547405"/>
                </a:lnTo>
                <a:lnTo>
                  <a:pt x="377827" y="533727"/>
                </a:lnTo>
                <a:lnTo>
                  <a:pt x="334673" y="516521"/>
                </a:lnTo>
                <a:lnTo>
                  <a:pt x="293350" y="495956"/>
                </a:lnTo>
                <a:lnTo>
                  <a:pt x="254028" y="472203"/>
                </a:lnTo>
                <a:lnTo>
                  <a:pt x="216876" y="445430"/>
                </a:lnTo>
                <a:lnTo>
                  <a:pt x="182065" y="415808"/>
                </a:lnTo>
                <a:lnTo>
                  <a:pt x="149764" y="383507"/>
                </a:lnTo>
                <a:lnTo>
                  <a:pt x="120142" y="348695"/>
                </a:lnTo>
                <a:lnTo>
                  <a:pt x="93369" y="311544"/>
                </a:lnTo>
                <a:lnTo>
                  <a:pt x="69616" y="272222"/>
                </a:lnTo>
                <a:lnTo>
                  <a:pt x="49051" y="230898"/>
                </a:lnTo>
                <a:lnTo>
                  <a:pt x="31845" y="187744"/>
                </a:lnTo>
                <a:lnTo>
                  <a:pt x="18167" y="142929"/>
                </a:lnTo>
                <a:lnTo>
                  <a:pt x="8187" y="96621"/>
                </a:lnTo>
                <a:lnTo>
                  <a:pt x="2075" y="48992"/>
                </a:lnTo>
                <a:lnTo>
                  <a:pt x="0" y="210"/>
                </a:lnTo>
                <a:lnTo>
                  <a:pt x="20" y="0"/>
                </a:lnTo>
                <a:lnTo>
                  <a:pt x="1130702" y="0"/>
                </a:lnTo>
                <a:lnTo>
                  <a:pt x="1130722" y="210"/>
                </a:lnTo>
                <a:lnTo>
                  <a:pt x="1128647" y="48992"/>
                </a:lnTo>
                <a:lnTo>
                  <a:pt x="1122535" y="96621"/>
                </a:lnTo>
                <a:lnTo>
                  <a:pt x="1112555" y="142929"/>
                </a:lnTo>
                <a:lnTo>
                  <a:pt x="1098877" y="187744"/>
                </a:lnTo>
                <a:lnTo>
                  <a:pt x="1081671" y="230898"/>
                </a:lnTo>
                <a:lnTo>
                  <a:pt x="1061106" y="272222"/>
                </a:lnTo>
                <a:lnTo>
                  <a:pt x="1037353" y="311544"/>
                </a:lnTo>
                <a:lnTo>
                  <a:pt x="1010580" y="348695"/>
                </a:lnTo>
                <a:lnTo>
                  <a:pt x="980958" y="383507"/>
                </a:lnTo>
                <a:lnTo>
                  <a:pt x="948657" y="415808"/>
                </a:lnTo>
                <a:lnTo>
                  <a:pt x="913846" y="445430"/>
                </a:lnTo>
                <a:lnTo>
                  <a:pt x="876694" y="472203"/>
                </a:lnTo>
                <a:lnTo>
                  <a:pt x="837372" y="495956"/>
                </a:lnTo>
                <a:lnTo>
                  <a:pt x="796049" y="516521"/>
                </a:lnTo>
                <a:lnTo>
                  <a:pt x="752895" y="533727"/>
                </a:lnTo>
                <a:lnTo>
                  <a:pt x="708079" y="547405"/>
                </a:lnTo>
                <a:lnTo>
                  <a:pt x="661772" y="557385"/>
                </a:lnTo>
                <a:lnTo>
                  <a:pt x="614143" y="563497"/>
                </a:lnTo>
                <a:lnTo>
                  <a:pt x="565361" y="565572"/>
                </a:lnTo>
                <a:close/>
              </a:path>
            </a:pathLst>
          </a:custGeom>
          <a:solidFill>
            <a:srgbClr val="E1E6E7"/>
          </a:solidFill>
        </p:spPr>
        <p:txBody>
          <a:bodyPr wrap="square" lIns="0" tIns="0" rIns="0" bIns="0" rtlCol="0"/>
          <a:lstStyle/>
          <a:p>
            <a:endParaRPr sz="1050"/>
          </a:p>
        </p:txBody>
      </p:sp>
      <p:sp>
        <p:nvSpPr>
          <p:cNvPr id="23" name="bg object 23"/>
          <p:cNvSpPr/>
          <p:nvPr/>
        </p:nvSpPr>
        <p:spPr>
          <a:xfrm>
            <a:off x="8740692" y="4721401"/>
            <a:ext cx="403384" cy="422434"/>
          </a:xfrm>
          <a:custGeom>
            <a:avLst/>
            <a:gdLst/>
            <a:ahLst/>
            <a:cxnLst/>
            <a:rect l="l" t="t" r="r" b="b"/>
            <a:pathLst>
              <a:path w="537845" h="563245">
                <a:moveTo>
                  <a:pt x="537743" y="562798"/>
                </a:moveTo>
                <a:lnTo>
                  <a:pt x="21" y="562798"/>
                </a:lnTo>
                <a:lnTo>
                  <a:pt x="0" y="562577"/>
                </a:lnTo>
                <a:lnTo>
                  <a:pt x="2239" y="511912"/>
                </a:lnTo>
                <a:lnTo>
                  <a:pt x="8830" y="462499"/>
                </a:lnTo>
                <a:lnTo>
                  <a:pt x="19582" y="414527"/>
                </a:lnTo>
                <a:lnTo>
                  <a:pt x="34306" y="368187"/>
                </a:lnTo>
                <a:lnTo>
                  <a:pt x="52809" y="323669"/>
                </a:lnTo>
                <a:lnTo>
                  <a:pt x="74904" y="281164"/>
                </a:lnTo>
                <a:lnTo>
                  <a:pt x="100397" y="240863"/>
                </a:lnTo>
                <a:lnTo>
                  <a:pt x="129101" y="202954"/>
                </a:lnTo>
                <a:lnTo>
                  <a:pt x="160823" y="167630"/>
                </a:lnTo>
                <a:lnTo>
                  <a:pt x="195374" y="135080"/>
                </a:lnTo>
                <a:lnTo>
                  <a:pt x="232564" y="105495"/>
                </a:lnTo>
                <a:lnTo>
                  <a:pt x="272201" y="79064"/>
                </a:lnTo>
                <a:lnTo>
                  <a:pt x="314096" y="55980"/>
                </a:lnTo>
                <a:lnTo>
                  <a:pt x="358058" y="36431"/>
                </a:lnTo>
                <a:lnTo>
                  <a:pt x="403896" y="20608"/>
                </a:lnTo>
                <a:lnTo>
                  <a:pt x="451421" y="8701"/>
                </a:lnTo>
                <a:lnTo>
                  <a:pt x="537743" y="0"/>
                </a:lnTo>
                <a:lnTo>
                  <a:pt x="537743" y="562798"/>
                </a:lnTo>
                <a:close/>
              </a:path>
            </a:pathLst>
          </a:custGeom>
          <a:solidFill>
            <a:srgbClr val="C3724D"/>
          </a:solidFill>
        </p:spPr>
        <p:txBody>
          <a:bodyPr wrap="square" lIns="0" tIns="0" rIns="0" bIns="0" rtlCol="0"/>
          <a:lstStyle/>
          <a:p>
            <a:endParaRPr sz="1050"/>
          </a:p>
        </p:txBody>
      </p:sp>
      <p:sp>
        <p:nvSpPr>
          <p:cNvPr id="24" name="bg object 24"/>
          <p:cNvSpPr/>
          <p:nvPr/>
        </p:nvSpPr>
        <p:spPr>
          <a:xfrm>
            <a:off x="8740692" y="3692765"/>
            <a:ext cx="403384" cy="843915"/>
          </a:xfrm>
          <a:custGeom>
            <a:avLst/>
            <a:gdLst/>
            <a:ahLst/>
            <a:cxnLst/>
            <a:rect l="l" t="t" r="r" b="b"/>
            <a:pathLst>
              <a:path w="537845" h="1125220">
                <a:moveTo>
                  <a:pt x="537743" y="1125155"/>
                </a:moveTo>
                <a:lnTo>
                  <a:pt x="451421" y="1116453"/>
                </a:lnTo>
                <a:lnTo>
                  <a:pt x="403896" y="1104547"/>
                </a:lnTo>
                <a:lnTo>
                  <a:pt x="358058" y="1088724"/>
                </a:lnTo>
                <a:lnTo>
                  <a:pt x="314096" y="1069175"/>
                </a:lnTo>
                <a:lnTo>
                  <a:pt x="272201" y="1046090"/>
                </a:lnTo>
                <a:lnTo>
                  <a:pt x="232564" y="1019660"/>
                </a:lnTo>
                <a:lnTo>
                  <a:pt x="195374" y="990075"/>
                </a:lnTo>
                <a:lnTo>
                  <a:pt x="160823" y="957525"/>
                </a:lnTo>
                <a:lnTo>
                  <a:pt x="129101" y="922200"/>
                </a:lnTo>
                <a:lnTo>
                  <a:pt x="100397" y="884292"/>
                </a:lnTo>
                <a:lnTo>
                  <a:pt x="74904" y="843991"/>
                </a:lnTo>
                <a:lnTo>
                  <a:pt x="52809" y="801486"/>
                </a:lnTo>
                <a:lnTo>
                  <a:pt x="34306" y="756968"/>
                </a:lnTo>
                <a:lnTo>
                  <a:pt x="19582" y="710628"/>
                </a:lnTo>
                <a:lnTo>
                  <a:pt x="8830" y="662656"/>
                </a:lnTo>
                <a:lnTo>
                  <a:pt x="2239" y="613242"/>
                </a:lnTo>
                <a:lnTo>
                  <a:pt x="0" y="562577"/>
                </a:lnTo>
                <a:lnTo>
                  <a:pt x="2239" y="511913"/>
                </a:lnTo>
                <a:lnTo>
                  <a:pt x="8830" y="462499"/>
                </a:lnTo>
                <a:lnTo>
                  <a:pt x="19582" y="414527"/>
                </a:lnTo>
                <a:lnTo>
                  <a:pt x="34306" y="368187"/>
                </a:lnTo>
                <a:lnTo>
                  <a:pt x="52809" y="323669"/>
                </a:lnTo>
                <a:lnTo>
                  <a:pt x="74904" y="281164"/>
                </a:lnTo>
                <a:lnTo>
                  <a:pt x="100397" y="240863"/>
                </a:lnTo>
                <a:lnTo>
                  <a:pt x="129101" y="202955"/>
                </a:lnTo>
                <a:lnTo>
                  <a:pt x="160823" y="167630"/>
                </a:lnTo>
                <a:lnTo>
                  <a:pt x="195374" y="135080"/>
                </a:lnTo>
                <a:lnTo>
                  <a:pt x="232564" y="105495"/>
                </a:lnTo>
                <a:lnTo>
                  <a:pt x="272201" y="79065"/>
                </a:lnTo>
                <a:lnTo>
                  <a:pt x="314096" y="55980"/>
                </a:lnTo>
                <a:lnTo>
                  <a:pt x="358058" y="36431"/>
                </a:lnTo>
                <a:lnTo>
                  <a:pt x="403896" y="20608"/>
                </a:lnTo>
                <a:lnTo>
                  <a:pt x="451421" y="8701"/>
                </a:lnTo>
                <a:lnTo>
                  <a:pt x="537743" y="0"/>
                </a:lnTo>
                <a:lnTo>
                  <a:pt x="537743" y="1125155"/>
                </a:lnTo>
                <a:close/>
              </a:path>
            </a:pathLst>
          </a:custGeom>
          <a:solidFill>
            <a:srgbClr val="E1E6E7"/>
          </a:solidFill>
        </p:spPr>
        <p:txBody>
          <a:bodyPr wrap="square" lIns="0" tIns="0" rIns="0" bIns="0" rtlCol="0"/>
          <a:lstStyle/>
          <a:p>
            <a:endParaRPr sz="1050"/>
          </a:p>
        </p:txBody>
      </p:sp>
      <p:sp>
        <p:nvSpPr>
          <p:cNvPr id="25" name="bg object 25"/>
          <p:cNvSpPr/>
          <p:nvPr/>
        </p:nvSpPr>
        <p:spPr>
          <a:xfrm>
            <a:off x="8740692" y="2664130"/>
            <a:ext cx="403384" cy="843915"/>
          </a:xfrm>
          <a:custGeom>
            <a:avLst/>
            <a:gdLst/>
            <a:ahLst/>
            <a:cxnLst/>
            <a:rect l="l" t="t" r="r" b="b"/>
            <a:pathLst>
              <a:path w="537845" h="1125220">
                <a:moveTo>
                  <a:pt x="537743" y="1125155"/>
                </a:moveTo>
                <a:lnTo>
                  <a:pt x="451421" y="1116453"/>
                </a:lnTo>
                <a:lnTo>
                  <a:pt x="403896" y="1104547"/>
                </a:lnTo>
                <a:lnTo>
                  <a:pt x="358058" y="1088724"/>
                </a:lnTo>
                <a:lnTo>
                  <a:pt x="314096" y="1069175"/>
                </a:lnTo>
                <a:lnTo>
                  <a:pt x="272201" y="1046090"/>
                </a:lnTo>
                <a:lnTo>
                  <a:pt x="232564" y="1019660"/>
                </a:lnTo>
                <a:lnTo>
                  <a:pt x="195374" y="990075"/>
                </a:lnTo>
                <a:lnTo>
                  <a:pt x="160823" y="957525"/>
                </a:lnTo>
                <a:lnTo>
                  <a:pt x="129101" y="922200"/>
                </a:lnTo>
                <a:lnTo>
                  <a:pt x="100397" y="884292"/>
                </a:lnTo>
                <a:lnTo>
                  <a:pt x="74904" y="843991"/>
                </a:lnTo>
                <a:lnTo>
                  <a:pt x="52809" y="801486"/>
                </a:lnTo>
                <a:lnTo>
                  <a:pt x="34306" y="756968"/>
                </a:lnTo>
                <a:lnTo>
                  <a:pt x="19582" y="710628"/>
                </a:lnTo>
                <a:lnTo>
                  <a:pt x="8830" y="662656"/>
                </a:lnTo>
                <a:lnTo>
                  <a:pt x="2239" y="613243"/>
                </a:lnTo>
                <a:lnTo>
                  <a:pt x="0" y="562578"/>
                </a:lnTo>
                <a:lnTo>
                  <a:pt x="2239" y="511913"/>
                </a:lnTo>
                <a:lnTo>
                  <a:pt x="8830" y="462499"/>
                </a:lnTo>
                <a:lnTo>
                  <a:pt x="19582" y="414527"/>
                </a:lnTo>
                <a:lnTo>
                  <a:pt x="34306" y="368187"/>
                </a:lnTo>
                <a:lnTo>
                  <a:pt x="52809" y="323669"/>
                </a:lnTo>
                <a:lnTo>
                  <a:pt x="74904" y="281165"/>
                </a:lnTo>
                <a:lnTo>
                  <a:pt x="100397" y="240863"/>
                </a:lnTo>
                <a:lnTo>
                  <a:pt x="129101" y="202955"/>
                </a:lnTo>
                <a:lnTo>
                  <a:pt x="160823" y="167630"/>
                </a:lnTo>
                <a:lnTo>
                  <a:pt x="195374" y="135080"/>
                </a:lnTo>
                <a:lnTo>
                  <a:pt x="232564" y="105495"/>
                </a:lnTo>
                <a:lnTo>
                  <a:pt x="272201" y="79065"/>
                </a:lnTo>
                <a:lnTo>
                  <a:pt x="314096" y="55980"/>
                </a:lnTo>
                <a:lnTo>
                  <a:pt x="358058" y="36431"/>
                </a:lnTo>
                <a:lnTo>
                  <a:pt x="403896" y="20608"/>
                </a:lnTo>
                <a:lnTo>
                  <a:pt x="451421" y="8701"/>
                </a:lnTo>
                <a:lnTo>
                  <a:pt x="537743" y="0"/>
                </a:lnTo>
                <a:lnTo>
                  <a:pt x="537743" y="1125155"/>
                </a:lnTo>
                <a:close/>
              </a:path>
            </a:pathLst>
          </a:custGeom>
          <a:solidFill>
            <a:srgbClr val="C3724D"/>
          </a:solidFill>
        </p:spPr>
        <p:txBody>
          <a:bodyPr wrap="square" lIns="0" tIns="0" rIns="0" bIns="0" rtlCol="0"/>
          <a:lstStyle/>
          <a:p>
            <a:endParaRPr sz="1050"/>
          </a:p>
        </p:txBody>
      </p:sp>
      <p:sp>
        <p:nvSpPr>
          <p:cNvPr id="26" name="bg object 26"/>
          <p:cNvSpPr/>
          <p:nvPr/>
        </p:nvSpPr>
        <p:spPr>
          <a:xfrm>
            <a:off x="8740692" y="1635493"/>
            <a:ext cx="403384" cy="843915"/>
          </a:xfrm>
          <a:custGeom>
            <a:avLst/>
            <a:gdLst/>
            <a:ahLst/>
            <a:cxnLst/>
            <a:rect l="l" t="t" r="r" b="b"/>
            <a:pathLst>
              <a:path w="537845" h="1125220">
                <a:moveTo>
                  <a:pt x="537743" y="1125155"/>
                </a:moveTo>
                <a:lnTo>
                  <a:pt x="451421" y="1116453"/>
                </a:lnTo>
                <a:lnTo>
                  <a:pt x="403896" y="1104547"/>
                </a:lnTo>
                <a:lnTo>
                  <a:pt x="358058" y="1088724"/>
                </a:lnTo>
                <a:lnTo>
                  <a:pt x="314096" y="1069175"/>
                </a:lnTo>
                <a:lnTo>
                  <a:pt x="272201" y="1046090"/>
                </a:lnTo>
                <a:lnTo>
                  <a:pt x="232564" y="1019660"/>
                </a:lnTo>
                <a:lnTo>
                  <a:pt x="195374" y="990075"/>
                </a:lnTo>
                <a:lnTo>
                  <a:pt x="160823" y="957525"/>
                </a:lnTo>
                <a:lnTo>
                  <a:pt x="129101" y="922200"/>
                </a:lnTo>
                <a:lnTo>
                  <a:pt x="100397" y="884292"/>
                </a:lnTo>
                <a:lnTo>
                  <a:pt x="74904" y="843990"/>
                </a:lnTo>
                <a:lnTo>
                  <a:pt x="52809" y="801486"/>
                </a:lnTo>
                <a:lnTo>
                  <a:pt x="34306" y="756968"/>
                </a:lnTo>
                <a:lnTo>
                  <a:pt x="19582" y="710628"/>
                </a:lnTo>
                <a:lnTo>
                  <a:pt x="8830" y="662656"/>
                </a:lnTo>
                <a:lnTo>
                  <a:pt x="2239" y="613242"/>
                </a:lnTo>
                <a:lnTo>
                  <a:pt x="0" y="562577"/>
                </a:lnTo>
                <a:lnTo>
                  <a:pt x="2239" y="511913"/>
                </a:lnTo>
                <a:lnTo>
                  <a:pt x="8830" y="462499"/>
                </a:lnTo>
                <a:lnTo>
                  <a:pt x="19582" y="414527"/>
                </a:lnTo>
                <a:lnTo>
                  <a:pt x="34306" y="368187"/>
                </a:lnTo>
                <a:lnTo>
                  <a:pt x="52809" y="323669"/>
                </a:lnTo>
                <a:lnTo>
                  <a:pt x="74904" y="281164"/>
                </a:lnTo>
                <a:lnTo>
                  <a:pt x="100397" y="240863"/>
                </a:lnTo>
                <a:lnTo>
                  <a:pt x="129101" y="202955"/>
                </a:lnTo>
                <a:lnTo>
                  <a:pt x="160823" y="167630"/>
                </a:lnTo>
                <a:lnTo>
                  <a:pt x="195374" y="135080"/>
                </a:lnTo>
                <a:lnTo>
                  <a:pt x="232564" y="105495"/>
                </a:lnTo>
                <a:lnTo>
                  <a:pt x="272201" y="79065"/>
                </a:lnTo>
                <a:lnTo>
                  <a:pt x="314096" y="55980"/>
                </a:lnTo>
                <a:lnTo>
                  <a:pt x="358058" y="36431"/>
                </a:lnTo>
                <a:lnTo>
                  <a:pt x="403896" y="20608"/>
                </a:lnTo>
                <a:lnTo>
                  <a:pt x="451421" y="8701"/>
                </a:lnTo>
                <a:lnTo>
                  <a:pt x="537743" y="0"/>
                </a:lnTo>
                <a:lnTo>
                  <a:pt x="537743" y="1125155"/>
                </a:lnTo>
                <a:close/>
              </a:path>
            </a:pathLst>
          </a:custGeom>
          <a:solidFill>
            <a:srgbClr val="C3724D"/>
          </a:solidFill>
        </p:spPr>
        <p:txBody>
          <a:bodyPr wrap="square" lIns="0" tIns="0" rIns="0" bIns="0" rtlCol="0"/>
          <a:lstStyle/>
          <a:p>
            <a:endParaRPr sz="1050"/>
          </a:p>
        </p:txBody>
      </p:sp>
      <p:sp>
        <p:nvSpPr>
          <p:cNvPr id="27" name="bg object 27"/>
          <p:cNvSpPr/>
          <p:nvPr/>
        </p:nvSpPr>
        <p:spPr>
          <a:xfrm>
            <a:off x="8740692" y="606860"/>
            <a:ext cx="403384" cy="843915"/>
          </a:xfrm>
          <a:custGeom>
            <a:avLst/>
            <a:gdLst/>
            <a:ahLst/>
            <a:cxnLst/>
            <a:rect l="l" t="t" r="r" b="b"/>
            <a:pathLst>
              <a:path w="537845" h="1125220">
                <a:moveTo>
                  <a:pt x="537743" y="1125155"/>
                </a:moveTo>
                <a:lnTo>
                  <a:pt x="451421" y="1116453"/>
                </a:lnTo>
                <a:lnTo>
                  <a:pt x="403896" y="1104547"/>
                </a:lnTo>
                <a:lnTo>
                  <a:pt x="358058" y="1088724"/>
                </a:lnTo>
                <a:lnTo>
                  <a:pt x="314096" y="1069175"/>
                </a:lnTo>
                <a:lnTo>
                  <a:pt x="272201" y="1046090"/>
                </a:lnTo>
                <a:lnTo>
                  <a:pt x="232564" y="1019660"/>
                </a:lnTo>
                <a:lnTo>
                  <a:pt x="195374" y="990075"/>
                </a:lnTo>
                <a:lnTo>
                  <a:pt x="160823" y="957525"/>
                </a:lnTo>
                <a:lnTo>
                  <a:pt x="129101" y="922200"/>
                </a:lnTo>
                <a:lnTo>
                  <a:pt x="100397" y="884292"/>
                </a:lnTo>
                <a:lnTo>
                  <a:pt x="74904" y="843990"/>
                </a:lnTo>
                <a:lnTo>
                  <a:pt x="52809" y="801486"/>
                </a:lnTo>
                <a:lnTo>
                  <a:pt x="34306" y="756968"/>
                </a:lnTo>
                <a:lnTo>
                  <a:pt x="19582" y="710628"/>
                </a:lnTo>
                <a:lnTo>
                  <a:pt x="8830" y="662656"/>
                </a:lnTo>
                <a:lnTo>
                  <a:pt x="2239" y="613242"/>
                </a:lnTo>
                <a:lnTo>
                  <a:pt x="0" y="562577"/>
                </a:lnTo>
                <a:lnTo>
                  <a:pt x="2239" y="511913"/>
                </a:lnTo>
                <a:lnTo>
                  <a:pt x="8830" y="462499"/>
                </a:lnTo>
                <a:lnTo>
                  <a:pt x="19582" y="414527"/>
                </a:lnTo>
                <a:lnTo>
                  <a:pt x="34306" y="368187"/>
                </a:lnTo>
                <a:lnTo>
                  <a:pt x="52809" y="323669"/>
                </a:lnTo>
                <a:lnTo>
                  <a:pt x="74904" y="281164"/>
                </a:lnTo>
                <a:lnTo>
                  <a:pt x="100397" y="240863"/>
                </a:lnTo>
                <a:lnTo>
                  <a:pt x="129101" y="202955"/>
                </a:lnTo>
                <a:lnTo>
                  <a:pt x="160823" y="167630"/>
                </a:lnTo>
                <a:lnTo>
                  <a:pt x="195374" y="135080"/>
                </a:lnTo>
                <a:lnTo>
                  <a:pt x="232564" y="105495"/>
                </a:lnTo>
                <a:lnTo>
                  <a:pt x="272201" y="79065"/>
                </a:lnTo>
                <a:lnTo>
                  <a:pt x="314096" y="55980"/>
                </a:lnTo>
                <a:lnTo>
                  <a:pt x="358058" y="36431"/>
                </a:lnTo>
                <a:lnTo>
                  <a:pt x="403896" y="20608"/>
                </a:lnTo>
                <a:lnTo>
                  <a:pt x="451421" y="8701"/>
                </a:lnTo>
                <a:lnTo>
                  <a:pt x="537743" y="0"/>
                </a:lnTo>
                <a:lnTo>
                  <a:pt x="537743" y="1125155"/>
                </a:lnTo>
                <a:close/>
              </a:path>
            </a:pathLst>
          </a:custGeom>
          <a:solidFill>
            <a:srgbClr val="E1E6E7"/>
          </a:solidFill>
        </p:spPr>
        <p:txBody>
          <a:bodyPr wrap="square" lIns="0" tIns="0" rIns="0" bIns="0" rtlCol="0"/>
          <a:lstStyle/>
          <a:p>
            <a:endParaRPr sz="1050"/>
          </a:p>
        </p:txBody>
      </p:sp>
      <p:sp>
        <p:nvSpPr>
          <p:cNvPr id="28" name="bg object 28"/>
          <p:cNvSpPr/>
          <p:nvPr/>
        </p:nvSpPr>
        <p:spPr>
          <a:xfrm>
            <a:off x="8740692" y="0"/>
            <a:ext cx="403384" cy="422434"/>
          </a:xfrm>
          <a:custGeom>
            <a:avLst/>
            <a:gdLst/>
            <a:ahLst/>
            <a:cxnLst/>
            <a:rect l="l" t="t" r="r" b="b"/>
            <a:pathLst>
              <a:path w="537845" h="563245">
                <a:moveTo>
                  <a:pt x="537743" y="562787"/>
                </a:moveTo>
                <a:lnTo>
                  <a:pt x="451421" y="554085"/>
                </a:lnTo>
                <a:lnTo>
                  <a:pt x="403896" y="542179"/>
                </a:lnTo>
                <a:lnTo>
                  <a:pt x="358058" y="526356"/>
                </a:lnTo>
                <a:lnTo>
                  <a:pt x="314096" y="506807"/>
                </a:lnTo>
                <a:lnTo>
                  <a:pt x="272201" y="483722"/>
                </a:lnTo>
                <a:lnTo>
                  <a:pt x="232564" y="457292"/>
                </a:lnTo>
                <a:lnTo>
                  <a:pt x="195374" y="427707"/>
                </a:lnTo>
                <a:lnTo>
                  <a:pt x="160823" y="395157"/>
                </a:lnTo>
                <a:lnTo>
                  <a:pt x="129101" y="359832"/>
                </a:lnTo>
                <a:lnTo>
                  <a:pt x="100397" y="321924"/>
                </a:lnTo>
                <a:lnTo>
                  <a:pt x="74904" y="281623"/>
                </a:lnTo>
                <a:lnTo>
                  <a:pt x="52809" y="239118"/>
                </a:lnTo>
                <a:lnTo>
                  <a:pt x="34306" y="194600"/>
                </a:lnTo>
                <a:lnTo>
                  <a:pt x="19582" y="148261"/>
                </a:lnTo>
                <a:lnTo>
                  <a:pt x="8830" y="100289"/>
                </a:lnTo>
                <a:lnTo>
                  <a:pt x="2239" y="50875"/>
                </a:lnTo>
                <a:lnTo>
                  <a:pt x="0" y="210"/>
                </a:lnTo>
                <a:lnTo>
                  <a:pt x="21" y="0"/>
                </a:lnTo>
                <a:lnTo>
                  <a:pt x="537743" y="0"/>
                </a:lnTo>
                <a:lnTo>
                  <a:pt x="537743" y="562787"/>
                </a:lnTo>
                <a:close/>
              </a:path>
            </a:pathLst>
          </a:custGeom>
          <a:solidFill>
            <a:srgbClr val="C3724D"/>
          </a:solidFill>
        </p:spPr>
        <p:txBody>
          <a:bodyPr wrap="square" lIns="0" tIns="0" rIns="0" bIns="0" rtlCol="0"/>
          <a:lstStyle/>
          <a:p>
            <a:endParaRPr sz="1050"/>
          </a:p>
        </p:txBody>
      </p:sp>
      <p:sp>
        <p:nvSpPr>
          <p:cNvPr id="29" name="bg object 29"/>
          <p:cNvSpPr/>
          <p:nvPr/>
        </p:nvSpPr>
        <p:spPr>
          <a:xfrm>
            <a:off x="423863" y="4565332"/>
            <a:ext cx="5502116" cy="0"/>
          </a:xfrm>
          <a:custGeom>
            <a:avLst/>
            <a:gdLst/>
            <a:ahLst/>
            <a:cxnLst/>
            <a:rect l="l" t="t" r="r" b="b"/>
            <a:pathLst>
              <a:path w="7336155">
                <a:moveTo>
                  <a:pt x="0" y="0"/>
                </a:moveTo>
                <a:lnTo>
                  <a:pt x="7335834" y="0"/>
                </a:lnTo>
              </a:path>
            </a:pathLst>
          </a:custGeom>
          <a:ln w="12699">
            <a:solidFill>
              <a:srgbClr val="A5A5A5"/>
            </a:solidFill>
          </a:ln>
        </p:spPr>
        <p:txBody>
          <a:bodyPr wrap="square" lIns="0" tIns="0" rIns="0" bIns="0" rtlCol="0"/>
          <a:lstStyle/>
          <a:p>
            <a:endParaRPr sz="1050"/>
          </a:p>
        </p:txBody>
      </p:sp>
      <p:sp>
        <p:nvSpPr>
          <p:cNvPr id="2" name="Holder 2"/>
          <p:cNvSpPr>
            <a:spLocks noGrp="1"/>
          </p:cNvSpPr>
          <p:nvPr>
            <p:ph type="title"/>
          </p:nvPr>
        </p:nvSpPr>
        <p:spPr>
          <a:xfrm>
            <a:off x="478632" y="90821"/>
            <a:ext cx="4140994" cy="553998"/>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a:xfrm>
            <a:off x="457200" y="1183005"/>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4783455"/>
            <a:ext cx="292608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15444"/>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4/18/2024</a:t>
            </a:fld>
            <a:endParaRPr lang="en-US"/>
          </a:p>
        </p:txBody>
      </p:sp>
      <p:sp>
        <p:nvSpPr>
          <p:cNvPr id="6" name="Holder 6"/>
          <p:cNvSpPr>
            <a:spLocks noGrp="1"/>
          </p:cNvSpPr>
          <p:nvPr>
            <p:ph type="sldNum" sz="quarter" idx="7"/>
          </p:nvPr>
        </p:nvSpPr>
        <p:spPr>
          <a:xfrm>
            <a:off x="6583680" y="4783455"/>
            <a:ext cx="2103120" cy="215444"/>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7274304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hyperlink" Target="https://nature.berkeley.edu/matteolab/wp-content/uploads/2024/02/Almeida2015pdis-02-15-0159-fe.pdf" TargetMode="External"/><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3.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43.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8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6.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10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8.xml"/></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10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6"/>
          <p:cNvSpPr txBox="1">
            <a:spLocks noGrp="1"/>
          </p:cNvSpPr>
          <p:nvPr>
            <p:ph type="ctrTitle"/>
          </p:nvPr>
        </p:nvSpPr>
        <p:spPr>
          <a:xfrm>
            <a:off x="1396950" y="983150"/>
            <a:ext cx="6350100" cy="231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a:latin typeface="Playfair Display Medium"/>
                <a:ea typeface="Playfair Display Medium"/>
                <a:cs typeface="Playfair Display Medium"/>
                <a:sym typeface="Playfair Display Medium"/>
              </a:rPr>
              <a:t>Nonlinear shifts in infectious rust disease due to climate change</a:t>
            </a:r>
            <a:endParaRPr sz="3200">
              <a:latin typeface="Playfair Display Medium"/>
              <a:ea typeface="Playfair Display Medium"/>
              <a:cs typeface="Playfair Display Medium"/>
              <a:sym typeface="Playfair Display Medium"/>
            </a:endParaRPr>
          </a:p>
          <a:p>
            <a:pPr marL="0" lvl="0" indent="0" algn="ctr" rtl="0">
              <a:spcBef>
                <a:spcPts val="0"/>
              </a:spcBef>
              <a:spcAft>
                <a:spcPts val="0"/>
              </a:spcAft>
              <a:buNone/>
            </a:pPr>
            <a:endParaRPr sz="3200"/>
          </a:p>
          <a:p>
            <a:pPr marL="0" lvl="0" indent="0" algn="ctr" rtl="0">
              <a:spcBef>
                <a:spcPts val="0"/>
              </a:spcBef>
              <a:spcAft>
                <a:spcPts val="0"/>
              </a:spcAft>
              <a:buNone/>
            </a:pPr>
            <a:r>
              <a:rPr lang="en" sz="1000"/>
              <a:t>Joan Dudney, Claire E. Willing, Adrian J. Das, Andrew M. Latimer, Jonathan C. B. Nesmith &amp; John J. Battles</a:t>
            </a:r>
            <a:endParaRPr sz="1000"/>
          </a:p>
          <a:p>
            <a:pPr marL="0" lvl="0" indent="0" algn="ctr" rtl="0">
              <a:spcBef>
                <a:spcPts val="0"/>
              </a:spcBef>
              <a:spcAft>
                <a:spcPts val="0"/>
              </a:spcAft>
              <a:buNone/>
            </a:pPr>
            <a:r>
              <a:rPr lang="en" sz="1000"/>
              <a:t>2021 | in </a:t>
            </a:r>
            <a:r>
              <a:rPr lang="en" sz="1000" i="1"/>
              <a:t>Nature Communications</a:t>
            </a:r>
            <a:endParaRPr sz="1000" i="1"/>
          </a:p>
        </p:txBody>
      </p:sp>
      <p:sp>
        <p:nvSpPr>
          <p:cNvPr id="231" name="Google Shape;231;p26"/>
          <p:cNvSpPr txBox="1">
            <a:spLocks noGrp="1"/>
          </p:cNvSpPr>
          <p:nvPr>
            <p:ph type="subTitle" idx="1"/>
          </p:nvPr>
        </p:nvSpPr>
        <p:spPr>
          <a:xfrm>
            <a:off x="1396950" y="3356600"/>
            <a:ext cx="6350100" cy="69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Playfair Display"/>
                <a:ea typeface="Playfair Display"/>
                <a:cs typeface="Playfair Display"/>
                <a:sym typeface="Playfair Display"/>
              </a:rPr>
              <a:t>Taylar Bankston, Louis Cimmino, Nicole Lau</a:t>
            </a:r>
            <a:endParaRPr b="1">
              <a:latin typeface="Playfair Display"/>
              <a:ea typeface="Playfair Display"/>
              <a:cs typeface="Playfair Display"/>
              <a:sym typeface="Playfair Display"/>
            </a:endParaRPr>
          </a:p>
          <a:p>
            <a:pPr marL="0" lvl="0" indent="0" algn="ctr" rtl="0">
              <a:spcBef>
                <a:spcPts val="0"/>
              </a:spcBef>
              <a:spcAft>
                <a:spcPts val="0"/>
              </a:spcAft>
              <a:buNone/>
            </a:pPr>
            <a:r>
              <a:rPr lang="en">
                <a:latin typeface="Playfair Display"/>
                <a:ea typeface="Playfair Display"/>
                <a:cs typeface="Playfair Display"/>
                <a:sym typeface="Playfair Display"/>
              </a:rPr>
              <a:t>April 18 2024</a:t>
            </a:r>
            <a:endParaRPr>
              <a:latin typeface="Playfair Display"/>
              <a:ea typeface="Playfair Display"/>
              <a:cs typeface="Playfair Display"/>
              <a:sym typeface="Playfair Displa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2cc9d3134a4_0_0"/>
          <p:cNvSpPr txBox="1">
            <a:spLocks noGrp="1"/>
          </p:cNvSpPr>
          <p:nvPr>
            <p:ph type="title"/>
          </p:nvPr>
        </p:nvSpPr>
        <p:spPr>
          <a:xfrm>
            <a:off x="423863" y="85481"/>
            <a:ext cx="7349400" cy="321975"/>
          </a:xfrm>
          <a:prstGeom prst="rect">
            <a:avLst/>
          </a:prstGeom>
          <a:noFill/>
          <a:ln>
            <a:noFill/>
          </a:ln>
        </p:spPr>
        <p:txBody>
          <a:bodyPr spcFirstLastPara="1" wrap="square" lIns="68569" tIns="34275" rIns="68569" bIns="34275" anchor="t" anchorCtr="0">
            <a:noAutofit/>
          </a:bodyPr>
          <a:lstStyle/>
          <a:p>
            <a:pPr>
              <a:buSzPts val="3600"/>
            </a:pPr>
            <a:r>
              <a:rPr lang="en-US" sz="1500"/>
              <a:t>Societal effects of the emergence or introduction of tree pathogens</a:t>
            </a:r>
            <a:endParaRPr sz="1500"/>
          </a:p>
        </p:txBody>
      </p:sp>
      <p:sp>
        <p:nvSpPr>
          <p:cNvPr id="257" name="Google Shape;257;g2cc9d3134a4_0_0"/>
          <p:cNvSpPr/>
          <p:nvPr/>
        </p:nvSpPr>
        <p:spPr>
          <a:xfrm>
            <a:off x="252413" y="519707"/>
            <a:ext cx="7441425" cy="4104000"/>
          </a:xfrm>
          <a:prstGeom prst="roundRect">
            <a:avLst>
              <a:gd name="adj" fmla="val 16667"/>
            </a:avLst>
          </a:prstGeom>
          <a:noFill/>
          <a:ln w="571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r>
              <a:rPr lang="en-US" sz="1350">
                <a:solidFill>
                  <a:srgbClr val="FFFFFF"/>
                </a:solidFill>
              </a:rPr>
              <a:t>ss</a:t>
            </a:r>
            <a:endParaRPr sz="1350">
              <a:solidFill>
                <a:srgbClr val="FFFFFF"/>
              </a:solidFill>
            </a:endParaRPr>
          </a:p>
        </p:txBody>
      </p:sp>
      <p:sp>
        <p:nvSpPr>
          <p:cNvPr id="258" name="Google Shape;258;g2cc9d3134a4_0_0"/>
          <p:cNvSpPr txBox="1"/>
          <p:nvPr/>
        </p:nvSpPr>
        <p:spPr>
          <a:xfrm>
            <a:off x="486975" y="591863"/>
            <a:ext cx="7223175" cy="3958754"/>
          </a:xfrm>
          <a:prstGeom prst="rect">
            <a:avLst/>
          </a:prstGeom>
          <a:noFill/>
          <a:ln>
            <a:noFill/>
          </a:ln>
        </p:spPr>
        <p:txBody>
          <a:bodyPr spcFirstLastPara="1" wrap="square" lIns="68569" tIns="68569" rIns="68569" bIns="68569" anchor="t" anchorCtr="0">
            <a:spAutoFit/>
          </a:bodyPr>
          <a:lstStyle/>
          <a:p>
            <a:pPr defTabSz="685800"/>
            <a:r>
              <a:rPr lang="en-US" sz="1650" b="1"/>
              <a:t>Historical instances</a:t>
            </a:r>
            <a:endParaRPr sz="1650" b="1"/>
          </a:p>
          <a:p>
            <a:pPr defTabSz="685800"/>
            <a:r>
              <a:rPr lang="en-US" sz="1050"/>
              <a:t>Heterobasidion spp. causing annual damage of ~800 million Euros to European timber industry. </a:t>
            </a:r>
            <a:endParaRPr sz="1050"/>
          </a:p>
          <a:p>
            <a:pPr defTabSz="685800"/>
            <a:endParaRPr sz="525"/>
          </a:p>
          <a:p>
            <a:pPr defTabSz="685800"/>
            <a:r>
              <a:rPr lang="en-US" sz="1650" b="1"/>
              <a:t>Economic effects</a:t>
            </a:r>
            <a:endParaRPr sz="1650" b="1"/>
          </a:p>
          <a:p>
            <a:pPr defTabSz="685800"/>
            <a:r>
              <a:rPr lang="en-US" sz="1050"/>
              <a:t>Loss of revenue from timber, tree products, &amp; ecosystem services. Damage to local economies because of tree mortality, reduced growth rates, and inferior quality of tree products. </a:t>
            </a:r>
            <a:endParaRPr sz="1050"/>
          </a:p>
          <a:p>
            <a:pPr defTabSz="685800"/>
            <a:endParaRPr sz="450" b="1"/>
          </a:p>
          <a:p>
            <a:pPr defTabSz="685800"/>
            <a:r>
              <a:rPr lang="en-US" sz="1650" b="1"/>
              <a:t>Direct impacts</a:t>
            </a:r>
            <a:endParaRPr sz="1650" b="1"/>
          </a:p>
          <a:p>
            <a:pPr defTabSz="685800"/>
            <a:r>
              <a:rPr lang="en-US" sz="1050"/>
              <a:t>Chestnut blight: billion trees killed, US timber industry destabilized, social changes - urbanization &amp; migration out of rural areas </a:t>
            </a:r>
            <a:endParaRPr sz="1050"/>
          </a:p>
          <a:p>
            <a:pPr defTabSz="685800"/>
            <a:r>
              <a:rPr lang="en-US" sz="1050"/>
              <a:t>Non timber forest resources: Decline in mushroom foraging, honey production, etc. dependent on healthy trees</a:t>
            </a:r>
            <a:endParaRPr sz="1050"/>
          </a:p>
          <a:p>
            <a:pPr defTabSz="685800"/>
            <a:r>
              <a:rPr lang="en-US" sz="1050"/>
              <a:t>Cultural/ aesthetic impacts: loss of iconic tree species altering landscapes/ recreational areas. Removal of culturally significant trees leading to disconnect with heritage and traditions. </a:t>
            </a:r>
            <a:endParaRPr sz="1050"/>
          </a:p>
          <a:p>
            <a:pPr defTabSz="685800"/>
            <a:endParaRPr sz="450" b="1"/>
          </a:p>
          <a:p>
            <a:pPr defTabSz="685800"/>
            <a:r>
              <a:rPr lang="en-US" sz="1650" b="1"/>
              <a:t>Indirect impacts </a:t>
            </a:r>
            <a:endParaRPr sz="1650" b="1"/>
          </a:p>
          <a:p>
            <a:pPr defTabSz="685800"/>
            <a:r>
              <a:rPr lang="en-US" sz="1050"/>
              <a:t>Spread of tree pathogens to cultivated crops (affecting industries like avocado orchards) </a:t>
            </a:r>
            <a:endParaRPr sz="1050"/>
          </a:p>
          <a:p>
            <a:pPr defTabSz="685800"/>
            <a:endParaRPr sz="450"/>
          </a:p>
          <a:p>
            <a:pPr defTabSz="685800"/>
            <a:r>
              <a:rPr lang="en-US" sz="1650" b="1"/>
              <a:t>Conclusion </a:t>
            </a:r>
            <a:r>
              <a:rPr lang="en-US" sz="1050"/>
              <a:t>Need for comprehensive/ collaborative approaches to address challenges posed by emergent tree diseases. </a:t>
            </a:r>
            <a:endParaRPr sz="1050" i="1"/>
          </a:p>
          <a:p>
            <a:pPr defTabSz="685800"/>
            <a:r>
              <a:rPr lang="en-US" sz="1050" i="1"/>
              <a:t>Policies/ regulation to reduce frequency/impact of invasive tree diseases which need to be science based, culturally sensitive, fair, historically informed. Costs to control tree diseases should be considered as an additional economic impact - tree removal, pathogen eradication, disease management efforts. Accepting control strategies can be easier in affected communities but social acceptance is needed for stakeholders. VERY COMPLEX! </a:t>
            </a:r>
            <a:endParaRPr sz="1050" i="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
        <p:cNvGrpSpPr/>
        <p:nvPr/>
      </p:nvGrpSpPr>
      <p:grpSpPr>
        <a:xfrm>
          <a:off x="0" y="0"/>
          <a:ext cx="0" cy="0"/>
          <a:chOff x="0" y="0"/>
          <a:chExt cx="0" cy="0"/>
        </a:xfrm>
      </p:grpSpPr>
      <p:sp>
        <p:nvSpPr>
          <p:cNvPr id="218" name="Google Shape;218;p1"/>
          <p:cNvSpPr/>
          <p:nvPr/>
        </p:nvSpPr>
        <p:spPr>
          <a:xfrm>
            <a:off x="0" y="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grpSp>
        <p:nvGrpSpPr>
          <p:cNvPr id="219" name="Google Shape;219;p1"/>
          <p:cNvGrpSpPr/>
          <p:nvPr/>
        </p:nvGrpSpPr>
        <p:grpSpPr>
          <a:xfrm>
            <a:off x="7717736" y="0"/>
            <a:ext cx="1426265" cy="5143500"/>
            <a:chOff x="10290315" y="0"/>
            <a:chExt cx="1901686" cy="6858000"/>
          </a:xfrm>
        </p:grpSpPr>
        <p:sp>
          <p:nvSpPr>
            <p:cNvPr id="220" name="Google Shape;220;p1"/>
            <p:cNvSpPr/>
            <p:nvPr/>
          </p:nvSpPr>
          <p:spPr>
            <a:xfrm>
              <a:off x="10290315" y="3549390"/>
              <a:ext cx="1130724" cy="1130723"/>
            </a:xfrm>
            <a:prstGeom prst="ellipse">
              <a:avLst/>
            </a:prstGeom>
            <a:solidFill>
              <a:schemeClr val="lt2"/>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21" name="Google Shape;221;p1"/>
            <p:cNvSpPr/>
            <p:nvPr/>
          </p:nvSpPr>
          <p:spPr>
            <a:xfrm>
              <a:off x="10290315"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22" name="Google Shape;222;p1"/>
            <p:cNvSpPr/>
            <p:nvPr/>
          </p:nvSpPr>
          <p:spPr>
            <a:xfrm>
              <a:off x="11653180" y="6295093"/>
              <a:ext cx="538821" cy="562907"/>
            </a:xfrm>
            <a:custGeom>
              <a:avLst/>
              <a:gdLst/>
              <a:ahLst/>
              <a:cxnLst/>
              <a:rect l="l" t="t" r="r" b="b"/>
              <a:pathLst>
                <a:path w="538821" h="562907" extrusionOk="0">
                  <a:moveTo>
                    <a:pt x="538821" y="0"/>
                  </a:moveTo>
                  <a:lnTo>
                    <a:pt x="538821" y="562907"/>
                  </a:lnTo>
                  <a:lnTo>
                    <a:pt x="22" y="562907"/>
                  </a:lnTo>
                  <a:lnTo>
                    <a:pt x="0" y="562686"/>
                  </a:lnTo>
                  <a:cubicBezTo>
                    <a:pt x="0" y="289475"/>
                    <a:pt x="193796" y="61528"/>
                    <a:pt x="451422" y="8810"/>
                  </a:cubicBezTo>
                  <a:close/>
                </a:path>
              </a:pathLst>
            </a:custGeom>
            <a:solidFill>
              <a:schemeClr val="lt2"/>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23" name="Google Shape;223;p1"/>
            <p:cNvSpPr/>
            <p:nvPr/>
          </p:nvSpPr>
          <p:spPr>
            <a:xfrm>
              <a:off x="11653180" y="3552066"/>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24" name="Google Shape;224;p1"/>
            <p:cNvSpPr/>
            <p:nvPr/>
          </p:nvSpPr>
          <p:spPr>
            <a:xfrm>
              <a:off x="11653180" y="2180552"/>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25" name="Google Shape;225;p1"/>
            <p:cNvSpPr/>
            <p:nvPr/>
          </p:nvSpPr>
          <p:spPr>
            <a:xfrm>
              <a:off x="11653180" y="809039"/>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26" name="Google Shape;226;p1"/>
            <p:cNvSpPr/>
            <p:nvPr/>
          </p:nvSpPr>
          <p:spPr>
            <a:xfrm>
              <a:off x="11653180" y="0"/>
              <a:ext cx="538821" cy="562898"/>
            </a:xfrm>
            <a:custGeom>
              <a:avLst/>
              <a:gdLst/>
              <a:ahLst/>
              <a:cxnLst/>
              <a:rect l="l" t="t" r="r" b="b"/>
              <a:pathLst>
                <a:path w="538821" h="562898" extrusionOk="0">
                  <a:moveTo>
                    <a:pt x="21" y="0"/>
                  </a:moveTo>
                  <a:lnTo>
                    <a:pt x="538821" y="0"/>
                  </a:lnTo>
                  <a:lnTo>
                    <a:pt x="538821" y="562898"/>
                  </a:lnTo>
                  <a:lnTo>
                    <a:pt x="451422" y="554087"/>
                  </a:lnTo>
                  <a:cubicBezTo>
                    <a:pt x="193796" y="501369"/>
                    <a:pt x="0" y="273422"/>
                    <a:pt x="0" y="211"/>
                  </a:cubicBezTo>
                  <a:close/>
                </a:path>
              </a:pathLst>
            </a:custGeom>
            <a:solidFill>
              <a:schemeClr val="lt2"/>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grpSp>
      <p:sp>
        <p:nvSpPr>
          <p:cNvPr id="227" name="Google Shape;227;p1"/>
          <p:cNvSpPr txBox="1">
            <a:spLocks noGrp="1"/>
          </p:cNvSpPr>
          <p:nvPr>
            <p:ph type="ctrTitle"/>
          </p:nvPr>
        </p:nvSpPr>
        <p:spPr>
          <a:xfrm>
            <a:off x="3554814" y="576251"/>
            <a:ext cx="4859722" cy="2149804"/>
          </a:xfrm>
          <a:prstGeom prst="rect">
            <a:avLst/>
          </a:prstGeom>
          <a:noFill/>
          <a:ln>
            <a:noFill/>
          </a:ln>
        </p:spPr>
        <p:txBody>
          <a:bodyPr spcFirstLastPara="1" wrap="square" lIns="68569" tIns="34275" rIns="68569" bIns="34275" anchor="t" anchorCtr="0">
            <a:noAutofit/>
          </a:bodyPr>
          <a:lstStyle/>
          <a:p>
            <a:r>
              <a:rPr lang="en-US" sz="2700">
                <a:uFill>
                  <a:noFill/>
                </a:uFill>
                <a:hlinkClick r:id="rId3"/>
              </a:rPr>
              <a:t>How Do Plant Diseases Caused by </a:t>
            </a:r>
            <a:r>
              <a:rPr lang="en-US" sz="2700" i="1">
                <a:uFill>
                  <a:noFill/>
                </a:uFill>
                <a:hlinkClick r:id="rId3"/>
              </a:rPr>
              <a:t>Xylella fastidiosa</a:t>
            </a:r>
            <a:r>
              <a:rPr lang="en-US" sz="2700">
                <a:uFill>
                  <a:noFill/>
                </a:uFill>
                <a:hlinkClick r:id="rId3"/>
              </a:rPr>
              <a:t> Emerge?</a:t>
            </a:r>
            <a:endParaRPr sz="2700"/>
          </a:p>
          <a:p>
            <a:endParaRPr sz="1800"/>
          </a:p>
          <a:p>
            <a:r>
              <a:rPr lang="en-US" sz="1800" b="0"/>
              <a:t>Rodrigo P. P. Almeida (2015)</a:t>
            </a:r>
            <a:endParaRPr sz="1800" b="0"/>
          </a:p>
        </p:txBody>
      </p:sp>
      <p:sp>
        <p:nvSpPr>
          <p:cNvPr id="228" name="Google Shape;228;p1"/>
          <p:cNvSpPr txBox="1">
            <a:spLocks noGrp="1"/>
          </p:cNvSpPr>
          <p:nvPr>
            <p:ph type="subTitle" idx="1"/>
          </p:nvPr>
        </p:nvSpPr>
        <p:spPr>
          <a:xfrm>
            <a:off x="3554814" y="3212430"/>
            <a:ext cx="4859722" cy="1106383"/>
          </a:xfrm>
          <a:prstGeom prst="rect">
            <a:avLst/>
          </a:prstGeom>
          <a:noFill/>
          <a:ln>
            <a:noFill/>
          </a:ln>
        </p:spPr>
        <p:txBody>
          <a:bodyPr spcFirstLastPara="1" wrap="square" lIns="68569" tIns="34275" rIns="68569" bIns="34275" anchor="b" anchorCtr="0">
            <a:normAutofit fontScale="92500" lnSpcReduction="10000"/>
          </a:bodyPr>
          <a:lstStyle/>
          <a:p>
            <a:pPr marL="0" indent="0">
              <a:spcBef>
                <a:spcPts val="0"/>
              </a:spcBef>
            </a:pPr>
            <a:r>
              <a:rPr lang="en-US"/>
              <a:t>Trish Le</a:t>
            </a:r>
            <a:endParaRPr/>
          </a:p>
          <a:p>
            <a:pPr marL="0" indent="0"/>
            <a:r>
              <a:rPr lang="en-US"/>
              <a:t>Katia Diaz</a:t>
            </a:r>
            <a:endParaRPr/>
          </a:p>
          <a:p>
            <a:pPr marL="0" indent="0"/>
            <a:r>
              <a:rPr lang="en-US"/>
              <a:t>Victoria Dy</a:t>
            </a:r>
            <a:endParaRPr/>
          </a:p>
          <a:p>
            <a:pPr marL="0" indent="0"/>
            <a:r>
              <a:rPr lang="en-US"/>
              <a:t>Jennifer Hernandez</a:t>
            </a:r>
            <a:endParaRPr/>
          </a:p>
        </p:txBody>
      </p:sp>
      <p:pic>
        <p:nvPicPr>
          <p:cNvPr id="229" name="Google Shape;229;p1" descr="Isolated twigs and flowers on a white surface"/>
          <p:cNvPicPr preferRelativeResize="0"/>
          <p:nvPr/>
        </p:nvPicPr>
        <p:blipFill rotWithShape="1">
          <a:blip r:embed="rId4">
            <a:alphaModFix/>
          </a:blip>
          <a:srcRect l="35726" r="21828" b="1"/>
          <a:stretch/>
        </p:blipFill>
        <p:spPr>
          <a:xfrm>
            <a:off x="15" y="1"/>
            <a:ext cx="3130012" cy="5143499"/>
          </a:xfrm>
          <a:prstGeom prst="rect">
            <a:avLst/>
          </a:prstGeom>
          <a:noFill/>
          <a:ln>
            <a:noFill/>
          </a:ln>
        </p:spPr>
      </p:pic>
      <p:cxnSp>
        <p:nvCxnSpPr>
          <p:cNvPr id="230" name="Google Shape;230;p1"/>
          <p:cNvCxnSpPr/>
          <p:nvPr/>
        </p:nvCxnSpPr>
        <p:spPr>
          <a:xfrm>
            <a:off x="3554814" y="4565333"/>
            <a:ext cx="5162807" cy="0"/>
          </a:xfrm>
          <a:prstGeom prst="straightConnector1">
            <a:avLst/>
          </a:prstGeom>
          <a:noFill/>
          <a:ln w="12700" cap="flat" cmpd="sng">
            <a:solidFill>
              <a:srgbClr val="A5A5A5"/>
            </a:solidFill>
            <a:prstDash val="solid"/>
            <a:miter lim="800000"/>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
          <p:cNvSpPr/>
          <p:nvPr/>
        </p:nvSpPr>
        <p:spPr>
          <a:xfrm>
            <a:off x="252413" y="519707"/>
            <a:ext cx="7441425" cy="4104000"/>
          </a:xfrm>
          <a:prstGeom prst="roundRect">
            <a:avLst>
              <a:gd name="adj" fmla="val 16667"/>
            </a:avLst>
          </a:prstGeom>
          <a:noFill/>
          <a:ln w="571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36" name="Google Shape;236;p2"/>
          <p:cNvSpPr txBox="1">
            <a:spLocks noGrp="1"/>
          </p:cNvSpPr>
          <p:nvPr>
            <p:ph type="title"/>
          </p:nvPr>
        </p:nvSpPr>
        <p:spPr>
          <a:xfrm>
            <a:off x="423863" y="85487"/>
            <a:ext cx="5416154" cy="321945"/>
          </a:xfrm>
          <a:prstGeom prst="rect">
            <a:avLst/>
          </a:prstGeom>
          <a:noFill/>
          <a:ln>
            <a:noFill/>
          </a:ln>
        </p:spPr>
        <p:txBody>
          <a:bodyPr spcFirstLastPara="1" wrap="square" lIns="68569" tIns="34275" rIns="68569" bIns="34275" anchor="t" anchorCtr="0">
            <a:noAutofit/>
          </a:bodyPr>
          <a:lstStyle/>
          <a:p>
            <a:pPr>
              <a:buSzPct val="100000"/>
            </a:pPr>
            <a:r>
              <a:rPr lang="en-US" sz="2800" dirty="0"/>
              <a:t>INTRODUCTION</a:t>
            </a:r>
            <a:endParaRPr sz="2800" dirty="0"/>
          </a:p>
        </p:txBody>
      </p:sp>
      <p:sp>
        <p:nvSpPr>
          <p:cNvPr id="237" name="Google Shape;237;p2"/>
          <p:cNvSpPr txBox="1">
            <a:spLocks noGrp="1"/>
          </p:cNvSpPr>
          <p:nvPr>
            <p:ph type="body" idx="1"/>
          </p:nvPr>
        </p:nvSpPr>
        <p:spPr>
          <a:xfrm>
            <a:off x="486638" y="666188"/>
            <a:ext cx="6972975" cy="3957525"/>
          </a:xfrm>
          <a:prstGeom prst="rect">
            <a:avLst/>
          </a:prstGeom>
          <a:noFill/>
          <a:ln>
            <a:noFill/>
          </a:ln>
        </p:spPr>
        <p:txBody>
          <a:bodyPr spcFirstLastPara="1" wrap="square" lIns="68569" tIns="34275" rIns="68569" bIns="34275" anchor="t" anchorCtr="0">
            <a:normAutofit fontScale="70000" lnSpcReduction="20000"/>
          </a:bodyPr>
          <a:lstStyle/>
          <a:p>
            <a:pPr marL="171450" indent="-171450">
              <a:spcBef>
                <a:spcPts val="0"/>
              </a:spcBef>
              <a:buSzPts val="2400"/>
            </a:pPr>
            <a:r>
              <a:rPr lang="en-US" b="1" i="1" dirty="0"/>
              <a:t>Xylella fastidiosa</a:t>
            </a:r>
            <a:r>
              <a:rPr lang="en-US" b="1" dirty="0"/>
              <a:t> causes bacterial leaf scorch on a wide range of host plants and is vectored by xylem-sap feeding insects and the movement of infected living plants</a:t>
            </a:r>
            <a:endParaRPr b="1" dirty="0"/>
          </a:p>
          <a:p>
            <a:pPr marL="0" indent="0">
              <a:buSzPts val="2400"/>
              <a:buNone/>
            </a:pPr>
            <a:endParaRPr b="1" dirty="0"/>
          </a:p>
          <a:p>
            <a:pPr marL="0" indent="0">
              <a:buSzPts val="2400"/>
              <a:buNone/>
            </a:pPr>
            <a:endParaRPr b="1" dirty="0"/>
          </a:p>
          <a:p>
            <a:pPr marL="0" indent="0">
              <a:buSzPts val="2400"/>
              <a:buNone/>
            </a:pPr>
            <a:endParaRPr b="1" dirty="0"/>
          </a:p>
          <a:p>
            <a:pPr marL="171450" indent="-171450">
              <a:buSzPts val="2400"/>
            </a:pPr>
            <a:r>
              <a:rPr lang="en-US" b="1" dirty="0"/>
              <a:t>It is distributed in the Americas with invasion to Europe and has resulted in Pierce’s disease and oleander leaf scorch (California)</a:t>
            </a:r>
            <a:endParaRPr b="1" dirty="0"/>
          </a:p>
          <a:p>
            <a:pPr marL="0" indent="0">
              <a:buSzPts val="2400"/>
              <a:buNone/>
            </a:pPr>
            <a:endParaRPr b="1" dirty="0"/>
          </a:p>
          <a:p>
            <a:pPr marL="171450" indent="-57150">
              <a:buSzPts val="2400"/>
              <a:buNone/>
            </a:pPr>
            <a:endParaRPr b="1" dirty="0"/>
          </a:p>
          <a:p>
            <a:pPr marL="171450" indent="-57150">
              <a:buSzPts val="2400"/>
              <a:buNone/>
            </a:pPr>
            <a:endParaRPr b="1" dirty="0"/>
          </a:p>
          <a:p>
            <a:pPr marL="171450" indent="-171450">
              <a:buSzPts val="2400"/>
            </a:pPr>
            <a:r>
              <a:rPr lang="en-US" b="1" dirty="0"/>
              <a:t>Subspecies are capable of recombining and adapting to new plant hosts through IHR and genetic exchange</a:t>
            </a:r>
            <a:endParaRPr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
          <p:cNvSpPr/>
          <p:nvPr/>
        </p:nvSpPr>
        <p:spPr>
          <a:xfrm>
            <a:off x="252413" y="519707"/>
            <a:ext cx="7441406" cy="4104086"/>
          </a:xfrm>
          <a:prstGeom prst="roundRect">
            <a:avLst>
              <a:gd name="adj" fmla="val 16667"/>
            </a:avLst>
          </a:prstGeom>
          <a:noFill/>
          <a:ln w="571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43" name="Google Shape;243;p3"/>
          <p:cNvSpPr txBox="1">
            <a:spLocks noGrp="1"/>
          </p:cNvSpPr>
          <p:nvPr>
            <p:ph type="title"/>
          </p:nvPr>
        </p:nvSpPr>
        <p:spPr>
          <a:xfrm>
            <a:off x="423863" y="85487"/>
            <a:ext cx="5416154" cy="321945"/>
          </a:xfrm>
          <a:prstGeom prst="rect">
            <a:avLst/>
          </a:prstGeom>
          <a:noFill/>
          <a:ln>
            <a:noFill/>
          </a:ln>
        </p:spPr>
        <p:txBody>
          <a:bodyPr spcFirstLastPara="1" wrap="square" lIns="68569" tIns="34275" rIns="68569" bIns="34275" anchor="t" anchorCtr="0">
            <a:noAutofit/>
          </a:bodyPr>
          <a:lstStyle/>
          <a:p>
            <a:pPr>
              <a:buSzPct val="100000"/>
            </a:pPr>
            <a:r>
              <a:rPr lang="en-US" sz="2800" dirty="0"/>
              <a:t>MATERIALS &amp; METHODS</a:t>
            </a:r>
            <a:endParaRPr sz="2800" dirty="0"/>
          </a:p>
        </p:txBody>
      </p:sp>
      <p:sp>
        <p:nvSpPr>
          <p:cNvPr id="244" name="Google Shape;244;p3"/>
          <p:cNvSpPr txBox="1">
            <a:spLocks noGrp="1"/>
          </p:cNvSpPr>
          <p:nvPr>
            <p:ph type="body" idx="1"/>
          </p:nvPr>
        </p:nvSpPr>
        <p:spPr>
          <a:xfrm>
            <a:off x="423863" y="666320"/>
            <a:ext cx="7269956" cy="3957473"/>
          </a:xfrm>
          <a:prstGeom prst="rect">
            <a:avLst/>
          </a:prstGeom>
          <a:noFill/>
          <a:ln>
            <a:noFill/>
          </a:ln>
        </p:spPr>
        <p:txBody>
          <a:bodyPr spcFirstLastPara="1" wrap="square" lIns="68569" tIns="34275" rIns="68569" bIns="34275" anchor="t" anchorCtr="0">
            <a:normAutofit fontScale="77500" lnSpcReduction="20000"/>
          </a:bodyPr>
          <a:lstStyle/>
          <a:p>
            <a:pPr marL="171450" indent="-171450">
              <a:spcBef>
                <a:spcPts val="0"/>
              </a:spcBef>
              <a:buSzPts val="2400"/>
            </a:pPr>
            <a:r>
              <a:rPr lang="en-US" b="1" dirty="0"/>
              <a:t>olive trees identified to have a disease, have </a:t>
            </a:r>
            <a:r>
              <a:rPr lang="en-US" b="1" dirty="0" err="1"/>
              <a:t>coDiRo</a:t>
            </a:r>
            <a:r>
              <a:rPr lang="en-US" b="1" dirty="0"/>
              <a:t>, but also identified X, fastidiosa </a:t>
            </a:r>
            <a:endParaRPr dirty="0"/>
          </a:p>
          <a:p>
            <a:pPr marL="0" indent="0">
              <a:buSzPts val="2400"/>
              <a:buNone/>
            </a:pPr>
            <a:endParaRPr b="1" dirty="0"/>
          </a:p>
          <a:p>
            <a:pPr marL="0" indent="0">
              <a:buSzPts val="2400"/>
              <a:buNone/>
            </a:pPr>
            <a:endParaRPr b="1" dirty="0"/>
          </a:p>
          <a:p>
            <a:pPr marL="171450" indent="-171450">
              <a:buSzPts val="2400"/>
            </a:pPr>
            <a:r>
              <a:rPr lang="en-US" b="1" dirty="0"/>
              <a:t>Electron Microscope observations on thin sectioned olive leaves showed element accumulations</a:t>
            </a:r>
            <a:endParaRPr b="1" dirty="0"/>
          </a:p>
          <a:p>
            <a:pPr marL="0" indent="0">
              <a:buNone/>
            </a:pPr>
            <a:endParaRPr b="1" dirty="0"/>
          </a:p>
          <a:p>
            <a:pPr marL="171450" indent="-171450"/>
            <a:r>
              <a:rPr lang="en-US" b="1" dirty="0"/>
              <a:t>serological and molecular assays to detect bacterium</a:t>
            </a:r>
            <a:endParaRPr b="1" dirty="0"/>
          </a:p>
          <a:p>
            <a:pPr marL="0" indent="0">
              <a:buSzPts val="2400"/>
              <a:buNone/>
            </a:pPr>
            <a:endParaRPr b="1" dirty="0"/>
          </a:p>
          <a:p>
            <a:pPr marL="171450" indent="-171450">
              <a:buSzPts val="2400"/>
            </a:pPr>
            <a:r>
              <a:rPr lang="en-US" b="1" dirty="0"/>
              <a:t>transmission tests with field collected insects to identify the vector and their role</a:t>
            </a:r>
            <a:endParaRPr b="1" dirty="0"/>
          </a:p>
          <a:p>
            <a:pPr marL="171450" indent="0">
              <a:buNone/>
            </a:pPr>
            <a:endParaRPr b="1" dirty="0"/>
          </a:p>
          <a:p>
            <a:pPr marL="171450" indent="-171450">
              <a:buSzPts val="2400"/>
            </a:pPr>
            <a:r>
              <a:rPr lang="en-US" b="1" dirty="0"/>
              <a:t>surveys conforming the spread of X. Fastidiosa </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
          <p:cNvSpPr/>
          <p:nvPr/>
        </p:nvSpPr>
        <p:spPr>
          <a:xfrm>
            <a:off x="423863" y="519745"/>
            <a:ext cx="7441425" cy="4104000"/>
          </a:xfrm>
          <a:prstGeom prst="roundRect">
            <a:avLst>
              <a:gd name="adj" fmla="val 16667"/>
            </a:avLst>
          </a:prstGeom>
          <a:noFill/>
          <a:ln w="571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defTabSz="685800"/>
            <a:endParaRPr sz="1350">
              <a:solidFill>
                <a:srgbClr val="FFFFFF"/>
              </a:solidFill>
            </a:endParaRPr>
          </a:p>
        </p:txBody>
      </p:sp>
      <p:sp>
        <p:nvSpPr>
          <p:cNvPr id="250" name="Google Shape;250;p4"/>
          <p:cNvSpPr txBox="1">
            <a:spLocks noGrp="1"/>
          </p:cNvSpPr>
          <p:nvPr>
            <p:ph type="title"/>
          </p:nvPr>
        </p:nvSpPr>
        <p:spPr>
          <a:xfrm>
            <a:off x="423863" y="75800"/>
            <a:ext cx="5416154" cy="321945"/>
          </a:xfrm>
          <a:prstGeom prst="rect">
            <a:avLst/>
          </a:prstGeom>
          <a:noFill/>
          <a:ln>
            <a:noFill/>
          </a:ln>
        </p:spPr>
        <p:txBody>
          <a:bodyPr spcFirstLastPara="1" wrap="square" lIns="68569" tIns="34275" rIns="68569" bIns="34275" anchor="t" anchorCtr="0">
            <a:noAutofit/>
          </a:bodyPr>
          <a:lstStyle/>
          <a:p>
            <a:pPr>
              <a:buSzPct val="100000"/>
            </a:pPr>
            <a:r>
              <a:rPr lang="en-US" sz="2800" dirty="0"/>
              <a:t>RESULTS</a:t>
            </a:r>
            <a:endParaRPr sz="2800" dirty="0"/>
          </a:p>
        </p:txBody>
      </p:sp>
      <p:sp>
        <p:nvSpPr>
          <p:cNvPr id="251" name="Google Shape;251;p4"/>
          <p:cNvSpPr txBox="1">
            <a:spLocks noGrp="1"/>
          </p:cNvSpPr>
          <p:nvPr>
            <p:ph type="body" idx="1"/>
          </p:nvPr>
        </p:nvSpPr>
        <p:spPr>
          <a:xfrm>
            <a:off x="423863" y="763745"/>
            <a:ext cx="7269975" cy="3957525"/>
          </a:xfrm>
          <a:prstGeom prst="rect">
            <a:avLst/>
          </a:prstGeom>
          <a:noFill/>
          <a:ln>
            <a:noFill/>
          </a:ln>
        </p:spPr>
        <p:txBody>
          <a:bodyPr spcFirstLastPara="1" wrap="square" lIns="68569" tIns="34275" rIns="68569" bIns="34275" anchor="t" anchorCtr="0">
            <a:normAutofit lnSpcReduction="10000"/>
          </a:bodyPr>
          <a:lstStyle/>
          <a:p>
            <a:pPr marL="171450" indent="-171450">
              <a:spcBef>
                <a:spcPts val="0"/>
              </a:spcBef>
              <a:buSzPts val="2400"/>
            </a:pPr>
            <a:r>
              <a:rPr lang="en-US" b="1"/>
              <a:t>oliv</a:t>
            </a:r>
            <a:r>
              <a:rPr lang="en-US" sz="1725" b="1"/>
              <a:t>e isolate of X. </a:t>
            </a:r>
            <a:r>
              <a:rPr lang="en-US" sz="1725" b="1" i="1"/>
              <a:t>fastidiosa </a:t>
            </a:r>
            <a:r>
              <a:rPr lang="en-US" sz="1725" b="1"/>
              <a:t>is related to the subspecies </a:t>
            </a:r>
            <a:r>
              <a:rPr lang="en-US" sz="1725" b="1" i="1"/>
              <a:t>pauca</a:t>
            </a:r>
            <a:r>
              <a:rPr lang="en-US" sz="1725" b="1"/>
              <a:t>, but is distinct from the other </a:t>
            </a:r>
            <a:r>
              <a:rPr lang="en-US" sz="1725" b="1" i="1"/>
              <a:t>pauca </a:t>
            </a:r>
            <a:r>
              <a:rPr lang="en-US" sz="1725" b="1"/>
              <a:t>strains that have been characterized so far </a:t>
            </a:r>
            <a:endParaRPr sz="1725" b="1"/>
          </a:p>
          <a:p>
            <a:pPr marL="0" indent="0">
              <a:buSzPts val="2400"/>
              <a:buNone/>
            </a:pPr>
            <a:endParaRPr sz="1725" b="1"/>
          </a:p>
          <a:p>
            <a:pPr marL="171450" indent="-166688">
              <a:buSzPts val="2300"/>
            </a:pPr>
            <a:r>
              <a:rPr lang="en-US" sz="1725" b="1"/>
              <a:t>among the few vector species identified, the most common was </a:t>
            </a:r>
            <a:r>
              <a:rPr lang="en-US" sz="1725" b="1" i="1"/>
              <a:t>Philaenus spumarius., </a:t>
            </a:r>
            <a:r>
              <a:rPr lang="en-US" sz="1725" b="1"/>
              <a:t>the meadow spittlebug. Testing showed that </a:t>
            </a:r>
            <a:r>
              <a:rPr lang="en-US" sz="1725" b="1" i="1"/>
              <a:t>P. spumarius</a:t>
            </a:r>
            <a:r>
              <a:rPr lang="en-US" sz="1725" b="1"/>
              <a:t> transmits </a:t>
            </a:r>
            <a:r>
              <a:rPr lang="en-US" sz="1725" b="1" i="1"/>
              <a:t>X. fastidiosa</a:t>
            </a:r>
            <a:r>
              <a:rPr lang="en-US" sz="1725" b="1"/>
              <a:t> strain CoDiRo to olive and other host plants, not only periwinkle plants. </a:t>
            </a:r>
            <a:endParaRPr sz="1725" b="1"/>
          </a:p>
          <a:p>
            <a:pPr marL="171450" indent="-57150">
              <a:buSzPts val="2400"/>
              <a:buNone/>
            </a:pPr>
            <a:endParaRPr sz="1725" b="1"/>
          </a:p>
          <a:p>
            <a:pPr marL="171450" indent="-166688">
              <a:buSzPts val="2300"/>
            </a:pPr>
            <a:r>
              <a:rPr lang="en-US" sz="1725" b="1"/>
              <a:t>the surveys have shown that olive, oleander, almond, cherry, </a:t>
            </a:r>
            <a:r>
              <a:rPr lang="en-US" sz="1725" b="1" i="1"/>
              <a:t>Polygala myrtifolia, Westringia fruticosa, Acacia saligna, Spartium junceum, Myrtus communis, Rosmarinus officinalis, Rhamnus alatemus, </a:t>
            </a:r>
            <a:r>
              <a:rPr lang="en-US" sz="1725" b="1"/>
              <a:t>and</a:t>
            </a:r>
            <a:r>
              <a:rPr lang="en-US" sz="1725" b="1" i="1"/>
              <a:t> Vinca minor </a:t>
            </a:r>
            <a:r>
              <a:rPr lang="en-US" sz="1725" b="1"/>
              <a:t>are susceptible hosts under natural field infections </a:t>
            </a:r>
            <a:endParaRPr sz="1725"/>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5"/>
          <p:cNvSpPr/>
          <p:nvPr/>
        </p:nvSpPr>
        <p:spPr>
          <a:xfrm>
            <a:off x="252413" y="519707"/>
            <a:ext cx="7441406" cy="4104086"/>
          </a:xfrm>
          <a:prstGeom prst="roundRect">
            <a:avLst>
              <a:gd name="adj" fmla="val 16667"/>
            </a:avLst>
          </a:prstGeom>
          <a:noFill/>
          <a:ln w="571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57" name="Google Shape;257;p5"/>
          <p:cNvSpPr txBox="1">
            <a:spLocks noGrp="1"/>
          </p:cNvSpPr>
          <p:nvPr>
            <p:ph type="title"/>
          </p:nvPr>
        </p:nvSpPr>
        <p:spPr>
          <a:xfrm>
            <a:off x="423863" y="-36517"/>
            <a:ext cx="5416154" cy="321945"/>
          </a:xfrm>
          <a:prstGeom prst="rect">
            <a:avLst/>
          </a:prstGeom>
          <a:noFill/>
          <a:ln>
            <a:noFill/>
          </a:ln>
        </p:spPr>
        <p:txBody>
          <a:bodyPr spcFirstLastPara="1" wrap="square" lIns="68569" tIns="34275" rIns="68569" bIns="34275" anchor="t" anchorCtr="0">
            <a:normAutofit fontScale="90000"/>
          </a:bodyPr>
          <a:lstStyle/>
          <a:p>
            <a:pPr>
              <a:buSzPct val="100000"/>
            </a:pPr>
            <a:r>
              <a:rPr lang="en-US" dirty="0"/>
              <a:t>DISCUSSION</a:t>
            </a:r>
            <a:endParaRPr dirty="0"/>
          </a:p>
        </p:txBody>
      </p:sp>
      <p:sp>
        <p:nvSpPr>
          <p:cNvPr id="258" name="Google Shape;258;p5"/>
          <p:cNvSpPr txBox="1">
            <a:spLocks noGrp="1"/>
          </p:cNvSpPr>
          <p:nvPr>
            <p:ph type="body" idx="1"/>
          </p:nvPr>
        </p:nvSpPr>
        <p:spPr>
          <a:xfrm>
            <a:off x="423863" y="666320"/>
            <a:ext cx="7269956" cy="3957473"/>
          </a:xfrm>
          <a:prstGeom prst="rect">
            <a:avLst/>
          </a:prstGeom>
          <a:noFill/>
          <a:ln>
            <a:noFill/>
          </a:ln>
        </p:spPr>
        <p:txBody>
          <a:bodyPr spcFirstLastPara="1" wrap="square" lIns="68569" tIns="34275" rIns="68569" bIns="34275" anchor="t" anchorCtr="0">
            <a:normAutofit fontScale="55000" lnSpcReduction="20000"/>
          </a:bodyPr>
          <a:lstStyle/>
          <a:p>
            <a:pPr marL="171450" indent="-145733">
              <a:spcBef>
                <a:spcPts val="0"/>
              </a:spcBef>
              <a:buSzPct val="100000"/>
            </a:pPr>
            <a:r>
              <a:rPr lang="en-US" b="1" i="1" u="sng"/>
              <a:t>Xyllela fastidiosa </a:t>
            </a:r>
            <a:r>
              <a:rPr lang="en-US" b="1" u="sng"/>
              <a:t>can have very complex dynamics</a:t>
            </a:r>
            <a:endParaRPr b="1" u="sng"/>
          </a:p>
          <a:p>
            <a:pPr marL="514350" lvl="1" indent="-174307">
              <a:spcBef>
                <a:spcPts val="0"/>
              </a:spcBef>
              <a:buSzPct val="120000"/>
            </a:pPr>
            <a:r>
              <a:rPr lang="en-US" b="1" i="1"/>
              <a:t> </a:t>
            </a:r>
            <a:r>
              <a:rPr lang="en-US" b="1"/>
              <a:t>In general, this bacteria works by colonizing the xylem vessels of the plant which disrupts water &amp; nutrient flow. This leads to symptoms like leaf scorching, stunted growth, and eventually plant death</a:t>
            </a:r>
            <a:endParaRPr b="1"/>
          </a:p>
          <a:p>
            <a:pPr marL="514350" lvl="1" indent="-174307">
              <a:spcBef>
                <a:spcPts val="0"/>
              </a:spcBef>
              <a:buSzPct val="120000"/>
            </a:pPr>
            <a:r>
              <a:rPr lang="en-US" b="1"/>
              <a:t>Differences in severity of the bacterium on different hosts have led researchers to conclude that because it’s unclear what proportion of contacts between fastidiosa and host plants lead to disease, it’s been suggested that x. fastidiosa might primarily function as an endophyte rather than a pathogen</a:t>
            </a:r>
            <a:endParaRPr b="1"/>
          </a:p>
          <a:p>
            <a:pPr marL="171450" indent="-145733">
              <a:buSzPct val="100000"/>
            </a:pPr>
            <a:r>
              <a:rPr lang="en-US" b="1" u="sng"/>
              <a:t>Human Activity has prompted the spread of X. fastidiosa</a:t>
            </a:r>
            <a:endParaRPr b="1" u="sng"/>
          </a:p>
          <a:p>
            <a:pPr marL="514350" lvl="1" indent="-174307">
              <a:buSzPct val="120000"/>
            </a:pPr>
            <a:r>
              <a:rPr lang="en-US" b="1"/>
              <a:t>The main way of spread has been when an exotic genotype is introduced into an environment that turns out to be suitable for sustaining the bacteria in that plant community</a:t>
            </a:r>
            <a:endParaRPr b="1"/>
          </a:p>
          <a:p>
            <a:pPr marL="514350" lvl="1" indent="-174307">
              <a:buSzPct val="120000"/>
            </a:pPr>
            <a:r>
              <a:rPr lang="en-US" b="1"/>
              <a:t>The bacteria has been dispersed widely when infected plants/ plant materials are moved from where the pathogen occured</a:t>
            </a:r>
            <a:endParaRPr b="1"/>
          </a:p>
          <a:p>
            <a:pPr marL="171450" indent="-145733">
              <a:buSzPct val="100000"/>
            </a:pPr>
            <a:r>
              <a:rPr lang="en-US" b="1" u="sng"/>
              <a:t>Evolutionary Adaptations </a:t>
            </a:r>
            <a:endParaRPr b="1" u="sng"/>
          </a:p>
          <a:p>
            <a:pPr marL="514350" lvl="1" indent="-174307">
              <a:lnSpc>
                <a:spcPct val="115000"/>
              </a:lnSpc>
              <a:spcBef>
                <a:spcPts val="0"/>
              </a:spcBef>
              <a:buSzPct val="120000"/>
            </a:pPr>
            <a:r>
              <a:rPr lang="en-US" b="1"/>
              <a:t>The genetic variability within X. fastidiosa enables it to adapt to new hosts and environments through genetic exchange and recombination</a:t>
            </a:r>
            <a:endParaRPr b="1"/>
          </a:p>
          <a:p>
            <a:pPr marL="514350" lvl="1" indent="-174307">
              <a:lnSpc>
                <a:spcPct val="115000"/>
              </a:lnSpc>
              <a:spcBef>
                <a:spcPts val="0"/>
              </a:spcBef>
              <a:buSzPct val="120000"/>
            </a:pPr>
            <a:r>
              <a:rPr lang="en-US" b="1"/>
              <a:t>Scientists found that the bacteria’s genes changed when it infected these new plants and shows that human actions can lead to the bacteria infecting plants it couldn’t before which is important to understanding how to control the spread of the disease </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3"/>
          <p:cNvSpPr txBox="1">
            <a:spLocks noGrp="1"/>
          </p:cNvSpPr>
          <p:nvPr>
            <p:ph type="ctrTitle"/>
          </p:nvPr>
        </p:nvSpPr>
        <p:spPr>
          <a:xfrm>
            <a:off x="4526275" y="649025"/>
            <a:ext cx="3900600" cy="2874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2200" b="1"/>
              <a:t>Regional Differences in the Structure of </a:t>
            </a:r>
            <a:r>
              <a:rPr lang="en" sz="2200" b="1" i="1"/>
              <a:t>Juglans nigra</a:t>
            </a:r>
            <a:r>
              <a:rPr lang="en" sz="2200" b="1"/>
              <a:t> Phytobiome Reflect Geographical Differences in Thousand Cankers Disease Severity</a:t>
            </a:r>
            <a:endParaRPr sz="2200" b="1"/>
          </a:p>
          <a:p>
            <a:pPr marL="0" lvl="0" indent="0" algn="ctr" rtl="0">
              <a:spcBef>
                <a:spcPts val="0"/>
              </a:spcBef>
              <a:spcAft>
                <a:spcPts val="0"/>
              </a:spcAft>
              <a:buNone/>
            </a:pPr>
            <a:endParaRPr sz="2000">
              <a:latin typeface="Playfair Display SemiBold"/>
              <a:ea typeface="Playfair Display SemiBold"/>
              <a:cs typeface="Playfair Display SemiBold"/>
              <a:sym typeface="Playfair Display SemiBold"/>
            </a:endParaRPr>
          </a:p>
          <a:p>
            <a:pPr marL="0" lvl="0" indent="0" algn="ctr" rtl="0">
              <a:spcBef>
                <a:spcPts val="0"/>
              </a:spcBef>
              <a:spcAft>
                <a:spcPts val="0"/>
              </a:spcAft>
              <a:buNone/>
            </a:pPr>
            <a:r>
              <a:rPr lang="en" sz="2000">
                <a:latin typeface="Playfair Display SemiBold"/>
                <a:ea typeface="Playfair Display SemiBold"/>
                <a:cs typeface="Playfair Display SemiBold"/>
                <a:sym typeface="Playfair Display SemiBold"/>
              </a:rPr>
              <a:t>Onufrak et al., 2020</a:t>
            </a:r>
            <a:endParaRPr sz="3700" i="1"/>
          </a:p>
        </p:txBody>
      </p:sp>
      <p:sp>
        <p:nvSpPr>
          <p:cNvPr id="327" name="Google Shape;327;p53"/>
          <p:cNvSpPr txBox="1">
            <a:spLocks noGrp="1"/>
          </p:cNvSpPr>
          <p:nvPr>
            <p:ph type="subTitle" idx="1"/>
          </p:nvPr>
        </p:nvSpPr>
        <p:spPr>
          <a:xfrm>
            <a:off x="4037725" y="4108975"/>
            <a:ext cx="4877700" cy="84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300"/>
              <a:t>Lee Farese, Zoe Fung, and Analise Gutierrez</a:t>
            </a:r>
            <a:endParaRPr sz="1300"/>
          </a:p>
          <a:p>
            <a:pPr marL="0" lvl="0" indent="0" algn="ctr" rtl="0">
              <a:spcBef>
                <a:spcPts val="0"/>
              </a:spcBef>
              <a:spcAft>
                <a:spcPts val="0"/>
              </a:spcAft>
              <a:buNone/>
            </a:pPr>
            <a:r>
              <a:rPr lang="en" sz="1300"/>
              <a:t>ESPM 290: Emergent Diseases Threatening CA Ecosystems</a:t>
            </a:r>
            <a:endParaRPr sz="1300"/>
          </a:p>
        </p:txBody>
      </p:sp>
      <p:pic>
        <p:nvPicPr>
          <p:cNvPr id="328" name="Google Shape;328;p53"/>
          <p:cNvPicPr preferRelativeResize="0"/>
          <p:nvPr/>
        </p:nvPicPr>
        <p:blipFill>
          <a:blip r:embed="rId3">
            <a:alphaModFix/>
          </a:blip>
          <a:stretch>
            <a:fillRect/>
          </a:stretch>
        </p:blipFill>
        <p:spPr>
          <a:xfrm>
            <a:off x="504000" y="421125"/>
            <a:ext cx="2892025" cy="4301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4"/>
          <p:cNvSpPr txBox="1">
            <a:spLocks noGrp="1"/>
          </p:cNvSpPr>
          <p:nvPr>
            <p:ph type="title"/>
          </p:nvPr>
        </p:nvSpPr>
        <p:spPr>
          <a:xfrm>
            <a:off x="713225" y="640076"/>
            <a:ext cx="4915200" cy="54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a:t>
            </a:r>
            <a:endParaRPr/>
          </a:p>
        </p:txBody>
      </p:sp>
      <p:sp>
        <p:nvSpPr>
          <p:cNvPr id="334" name="Google Shape;334;p54"/>
          <p:cNvSpPr txBox="1">
            <a:spLocks noGrp="1"/>
          </p:cNvSpPr>
          <p:nvPr>
            <p:ph type="body" idx="1"/>
          </p:nvPr>
        </p:nvSpPr>
        <p:spPr>
          <a:xfrm>
            <a:off x="713225" y="1357551"/>
            <a:ext cx="4915200" cy="2174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t>Black walnut (</a:t>
            </a:r>
            <a:r>
              <a:rPr lang="en" b="1" i="1"/>
              <a:t>Juglans nigra</a:t>
            </a:r>
            <a:r>
              <a:rPr lang="en" b="1"/>
              <a:t>) </a:t>
            </a:r>
            <a:r>
              <a:rPr lang="en"/>
              <a:t>- deciduous hardwood native to the Eastern U.S.,  &amp; widely introduced in the West</a:t>
            </a:r>
            <a:endParaRPr/>
          </a:p>
          <a:p>
            <a:pPr marL="457200" lvl="0" indent="-304800" algn="l" rtl="0">
              <a:lnSpc>
                <a:spcPct val="100000"/>
              </a:lnSpc>
              <a:spcBef>
                <a:spcPts val="0"/>
              </a:spcBef>
              <a:spcAft>
                <a:spcPts val="0"/>
              </a:spcAft>
              <a:buSzPts val="1200"/>
              <a:buChar char="-"/>
            </a:pPr>
            <a:r>
              <a:rPr lang="en" sz="1200"/>
              <a:t>Important timber &amp; food crop tree</a:t>
            </a:r>
            <a:endParaRPr/>
          </a:p>
          <a:p>
            <a:pPr marL="0" lvl="0" indent="0" algn="l" rtl="0">
              <a:lnSpc>
                <a:spcPct val="100000"/>
              </a:lnSpc>
              <a:spcBef>
                <a:spcPts val="1000"/>
              </a:spcBef>
              <a:spcAft>
                <a:spcPts val="0"/>
              </a:spcAft>
              <a:buNone/>
            </a:pPr>
            <a:r>
              <a:rPr lang="en" b="1"/>
              <a:t>Thousand cankers disease (TCD)</a:t>
            </a:r>
            <a:r>
              <a:rPr lang="en"/>
              <a:t> - caused by fungus </a:t>
            </a:r>
            <a:r>
              <a:rPr lang="en" i="1"/>
              <a:t>Geosmithia morbida</a:t>
            </a:r>
            <a:r>
              <a:rPr lang="en"/>
              <a:t> and vectored by the walnut twig beetle (WTB), </a:t>
            </a:r>
            <a:r>
              <a:rPr lang="en" i="1"/>
              <a:t>Pityophthorus juglandis</a:t>
            </a:r>
            <a:endParaRPr i="1"/>
          </a:p>
          <a:p>
            <a:pPr marL="457200" lvl="0" indent="-304800" algn="l" rtl="0">
              <a:lnSpc>
                <a:spcPct val="100000"/>
              </a:lnSpc>
              <a:spcBef>
                <a:spcPts val="0"/>
              </a:spcBef>
              <a:spcAft>
                <a:spcPts val="0"/>
              </a:spcAft>
              <a:buSzPts val="1200"/>
              <a:buChar char="-"/>
            </a:pPr>
            <a:r>
              <a:rPr lang="en" sz="1200"/>
              <a:t>Likely originated in Southwest &amp; Mexico</a:t>
            </a:r>
            <a:endParaRPr sz="1200"/>
          </a:p>
          <a:p>
            <a:pPr marL="0" lvl="0" indent="0" algn="l" rtl="0">
              <a:lnSpc>
                <a:spcPct val="100000"/>
              </a:lnSpc>
              <a:spcBef>
                <a:spcPts val="1000"/>
              </a:spcBef>
              <a:spcAft>
                <a:spcPts val="0"/>
              </a:spcAft>
              <a:buNone/>
            </a:pPr>
            <a:r>
              <a:rPr lang="en"/>
              <a:t>TCD incidence is </a:t>
            </a:r>
            <a:r>
              <a:rPr lang="en" b="1"/>
              <a:t>highest in Western States</a:t>
            </a:r>
            <a:endParaRPr b="1"/>
          </a:p>
          <a:p>
            <a:pPr marL="0" lvl="0" indent="0" algn="l" rtl="0">
              <a:lnSpc>
                <a:spcPct val="100000"/>
              </a:lnSpc>
              <a:spcBef>
                <a:spcPts val="1000"/>
              </a:spcBef>
              <a:spcAft>
                <a:spcPts val="1000"/>
              </a:spcAft>
              <a:buNone/>
            </a:pPr>
            <a:r>
              <a:rPr lang="en" b="1"/>
              <a:t>Hypothesis</a:t>
            </a:r>
            <a:r>
              <a:rPr lang="en"/>
              <a:t>: regional differences in the phytobiome of </a:t>
            </a:r>
            <a:r>
              <a:rPr lang="en" i="1"/>
              <a:t>J. nigra </a:t>
            </a:r>
            <a:r>
              <a:rPr lang="en"/>
              <a:t>between native and introduced ranges may explain differences in TCD incidence and severity</a:t>
            </a:r>
            <a:endParaRPr/>
          </a:p>
        </p:txBody>
      </p:sp>
      <p:pic>
        <p:nvPicPr>
          <p:cNvPr id="335" name="Google Shape;335;p54"/>
          <p:cNvPicPr preferRelativeResize="0"/>
          <p:nvPr/>
        </p:nvPicPr>
        <p:blipFill>
          <a:blip r:embed="rId3">
            <a:alphaModFix/>
          </a:blip>
          <a:stretch>
            <a:fillRect/>
          </a:stretch>
        </p:blipFill>
        <p:spPr>
          <a:xfrm>
            <a:off x="5780825" y="152400"/>
            <a:ext cx="3210775" cy="2407558"/>
          </a:xfrm>
          <a:prstGeom prst="rect">
            <a:avLst/>
          </a:prstGeom>
          <a:noFill/>
          <a:ln>
            <a:noFill/>
          </a:ln>
        </p:spPr>
      </p:pic>
      <p:pic>
        <p:nvPicPr>
          <p:cNvPr id="336" name="Google Shape;336;p54"/>
          <p:cNvPicPr preferRelativeResize="0"/>
          <p:nvPr/>
        </p:nvPicPr>
        <p:blipFill>
          <a:blip r:embed="rId4">
            <a:alphaModFix/>
          </a:blip>
          <a:stretch>
            <a:fillRect/>
          </a:stretch>
        </p:blipFill>
        <p:spPr>
          <a:xfrm>
            <a:off x="5780825" y="2712358"/>
            <a:ext cx="3210776" cy="213393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5"/>
          <p:cNvSpPr txBox="1">
            <a:spLocks noGrp="1"/>
          </p:cNvSpPr>
          <p:nvPr>
            <p:ph type="title"/>
          </p:nvPr>
        </p:nvSpPr>
        <p:spPr>
          <a:xfrm>
            <a:off x="484625" y="259076"/>
            <a:ext cx="4915200" cy="54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Materials &amp; methods</a:t>
            </a:r>
            <a:endParaRPr/>
          </a:p>
        </p:txBody>
      </p:sp>
      <p:sp>
        <p:nvSpPr>
          <p:cNvPr id="342" name="Google Shape;342;p55"/>
          <p:cNvSpPr txBox="1">
            <a:spLocks noGrp="1"/>
          </p:cNvSpPr>
          <p:nvPr>
            <p:ph type="body" idx="1"/>
          </p:nvPr>
        </p:nvSpPr>
        <p:spPr>
          <a:xfrm>
            <a:off x="484625" y="860100"/>
            <a:ext cx="3781200" cy="3645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Study areas: </a:t>
            </a:r>
            <a:endParaRPr/>
          </a:p>
          <a:p>
            <a:pPr marL="457200" lvl="0" indent="-317500" algn="l" rtl="0">
              <a:lnSpc>
                <a:spcPct val="115000"/>
              </a:lnSpc>
              <a:spcBef>
                <a:spcPts val="0"/>
              </a:spcBef>
              <a:spcAft>
                <a:spcPts val="0"/>
              </a:spcAft>
              <a:buSzPts val="1400"/>
              <a:buChar char="-"/>
            </a:pPr>
            <a:r>
              <a:rPr lang="en"/>
              <a:t>Tippecanoe County, IN</a:t>
            </a:r>
            <a:endParaRPr/>
          </a:p>
          <a:p>
            <a:pPr marL="914400" lvl="1" indent="-304800" algn="l" rtl="0">
              <a:lnSpc>
                <a:spcPct val="115000"/>
              </a:lnSpc>
              <a:spcBef>
                <a:spcPts val="0"/>
              </a:spcBef>
              <a:spcAft>
                <a:spcPts val="0"/>
              </a:spcAft>
              <a:buSzPts val="1200"/>
              <a:buChar char="-"/>
            </a:pPr>
            <a:r>
              <a:rPr lang="en" sz="1200" b="1"/>
              <a:t>Northern native range</a:t>
            </a:r>
            <a:endParaRPr sz="1200" b="1"/>
          </a:p>
          <a:p>
            <a:pPr marL="457200" lvl="0" indent="-317500" algn="l" rtl="0">
              <a:lnSpc>
                <a:spcPct val="115000"/>
              </a:lnSpc>
              <a:spcBef>
                <a:spcPts val="0"/>
              </a:spcBef>
              <a:spcAft>
                <a:spcPts val="0"/>
              </a:spcAft>
              <a:buSzPts val="1400"/>
              <a:buChar char="-"/>
            </a:pPr>
            <a:r>
              <a:rPr lang="en"/>
              <a:t>Polk &amp; Knox Counties, TN</a:t>
            </a:r>
            <a:endParaRPr/>
          </a:p>
          <a:p>
            <a:pPr marL="914400" lvl="1" indent="-279400" algn="l" rtl="0">
              <a:lnSpc>
                <a:spcPct val="115000"/>
              </a:lnSpc>
              <a:spcBef>
                <a:spcPts val="0"/>
              </a:spcBef>
              <a:spcAft>
                <a:spcPts val="0"/>
              </a:spcAft>
              <a:buSzPts val="800"/>
              <a:buChar char="-"/>
            </a:pPr>
            <a:r>
              <a:rPr lang="en" sz="1200" b="1"/>
              <a:t>Southern Native range</a:t>
            </a:r>
            <a:endParaRPr sz="1200" b="1"/>
          </a:p>
          <a:p>
            <a:pPr marL="457200" lvl="0" indent="-317500" algn="l" rtl="0">
              <a:lnSpc>
                <a:spcPct val="115000"/>
              </a:lnSpc>
              <a:spcBef>
                <a:spcPts val="0"/>
              </a:spcBef>
              <a:spcAft>
                <a:spcPts val="0"/>
              </a:spcAft>
              <a:buSzPts val="1400"/>
              <a:buChar char="-"/>
            </a:pPr>
            <a:r>
              <a:rPr lang="en" sz="1400"/>
              <a:t>Walla Walla County</a:t>
            </a:r>
            <a:r>
              <a:rPr lang="en"/>
              <a:t>, WA</a:t>
            </a:r>
            <a:endParaRPr/>
          </a:p>
          <a:p>
            <a:pPr marL="914400" lvl="1" indent="-279400" algn="l" rtl="0">
              <a:lnSpc>
                <a:spcPct val="115000"/>
              </a:lnSpc>
              <a:spcBef>
                <a:spcPts val="0"/>
              </a:spcBef>
              <a:spcAft>
                <a:spcPts val="0"/>
              </a:spcAft>
              <a:buSzPts val="800"/>
              <a:buChar char="-"/>
            </a:pPr>
            <a:r>
              <a:rPr lang="en" sz="1200" b="1"/>
              <a:t>Introduced range </a:t>
            </a:r>
            <a:endParaRPr sz="1200" b="1"/>
          </a:p>
          <a:p>
            <a:pPr marL="0" lvl="0" indent="0" algn="l" rtl="0">
              <a:lnSpc>
                <a:spcPct val="115000"/>
              </a:lnSpc>
              <a:spcBef>
                <a:spcPts val="1000"/>
              </a:spcBef>
              <a:spcAft>
                <a:spcPts val="0"/>
              </a:spcAft>
              <a:buNone/>
            </a:pPr>
            <a:r>
              <a:rPr lang="en" b="1"/>
              <a:t>Stem Microbiome</a:t>
            </a:r>
            <a:r>
              <a:rPr lang="en"/>
              <a:t> sampled via drill shavings</a:t>
            </a:r>
            <a:endParaRPr/>
          </a:p>
          <a:p>
            <a:pPr marL="0" lvl="0" indent="0" algn="l" rtl="0">
              <a:lnSpc>
                <a:spcPct val="115000"/>
              </a:lnSpc>
              <a:spcBef>
                <a:spcPts val="1000"/>
              </a:spcBef>
              <a:spcAft>
                <a:spcPts val="0"/>
              </a:spcAft>
              <a:buNone/>
            </a:pPr>
            <a:r>
              <a:rPr lang="en" b="1"/>
              <a:t>Soil </a:t>
            </a:r>
            <a:r>
              <a:rPr lang="en"/>
              <a:t>microbial communities sampled via leaf litter, debris samples &amp; soil cores</a:t>
            </a:r>
            <a:endParaRPr/>
          </a:p>
          <a:p>
            <a:pPr marL="0" lvl="0" indent="0" algn="l" rtl="0">
              <a:lnSpc>
                <a:spcPct val="115000"/>
              </a:lnSpc>
              <a:spcBef>
                <a:spcPts val="1000"/>
              </a:spcBef>
              <a:spcAft>
                <a:spcPts val="0"/>
              </a:spcAft>
              <a:buNone/>
            </a:pPr>
            <a:r>
              <a:rPr lang="en"/>
              <a:t>Sequenced DNA of sample to determine </a:t>
            </a:r>
            <a:r>
              <a:rPr lang="en" b="1"/>
              <a:t>community composition, diversity, &amp; richness</a:t>
            </a:r>
            <a:endParaRPr b="1"/>
          </a:p>
        </p:txBody>
      </p:sp>
      <p:pic>
        <p:nvPicPr>
          <p:cNvPr id="343" name="Google Shape;343;p55"/>
          <p:cNvPicPr preferRelativeResize="0"/>
          <p:nvPr/>
        </p:nvPicPr>
        <p:blipFill>
          <a:blip r:embed="rId3">
            <a:alphaModFix/>
          </a:blip>
          <a:stretch>
            <a:fillRect/>
          </a:stretch>
        </p:blipFill>
        <p:spPr>
          <a:xfrm>
            <a:off x="4339878" y="1384512"/>
            <a:ext cx="4585072" cy="2804975"/>
          </a:xfrm>
          <a:prstGeom prst="rect">
            <a:avLst/>
          </a:prstGeom>
          <a:noFill/>
          <a:ln>
            <a:noFill/>
          </a:ln>
        </p:spPr>
      </p:pic>
      <p:sp>
        <p:nvSpPr>
          <p:cNvPr id="344" name="Google Shape;344;p55"/>
          <p:cNvSpPr/>
          <p:nvPr/>
        </p:nvSpPr>
        <p:spPr>
          <a:xfrm rot="2700000">
            <a:off x="7687491" y="3259614"/>
            <a:ext cx="610940" cy="155705"/>
          </a:xfrm>
          <a:prstGeom prst="leftArrow">
            <a:avLst>
              <a:gd name="adj1" fmla="val 50000"/>
              <a:gd name="adj2" fmla="val 72569"/>
            </a:avLst>
          </a:prstGeom>
          <a:solidFill>
            <a:srgbClr val="FF6B6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345" name="Google Shape;345;p55"/>
          <p:cNvSpPr/>
          <p:nvPr/>
        </p:nvSpPr>
        <p:spPr>
          <a:xfrm rot="-1353077">
            <a:off x="7843116" y="2801983"/>
            <a:ext cx="655524" cy="144300"/>
          </a:xfrm>
          <a:prstGeom prst="leftArrow">
            <a:avLst>
              <a:gd name="adj1" fmla="val 50000"/>
              <a:gd name="adj2" fmla="val 50000"/>
            </a:avLst>
          </a:prstGeom>
          <a:solidFill>
            <a:srgbClr val="FF6B6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346" name="Google Shape;346;p55"/>
          <p:cNvSpPr/>
          <p:nvPr/>
        </p:nvSpPr>
        <p:spPr>
          <a:xfrm rot="-1663453">
            <a:off x="7476455" y="2270947"/>
            <a:ext cx="676460" cy="144391"/>
          </a:xfrm>
          <a:prstGeom prst="leftArrow">
            <a:avLst>
              <a:gd name="adj1" fmla="val 50000"/>
              <a:gd name="adj2" fmla="val 50000"/>
            </a:avLst>
          </a:prstGeom>
          <a:solidFill>
            <a:srgbClr val="FF6B6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347" name="Google Shape;347;p55"/>
          <p:cNvSpPr/>
          <p:nvPr/>
        </p:nvSpPr>
        <p:spPr>
          <a:xfrm rot="2501927">
            <a:off x="4921327" y="1982074"/>
            <a:ext cx="722023" cy="144275"/>
          </a:xfrm>
          <a:prstGeom prst="leftArrow">
            <a:avLst>
              <a:gd name="adj1" fmla="val 50000"/>
              <a:gd name="adj2" fmla="val 50000"/>
            </a:avLst>
          </a:prstGeom>
          <a:solidFill>
            <a:srgbClr val="FF6B6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6"/>
          <p:cNvSpPr txBox="1">
            <a:spLocks noGrp="1"/>
          </p:cNvSpPr>
          <p:nvPr>
            <p:ph type="title"/>
          </p:nvPr>
        </p:nvSpPr>
        <p:spPr>
          <a:xfrm>
            <a:off x="713225" y="734676"/>
            <a:ext cx="4915200" cy="54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a:t>
            </a:r>
            <a:endParaRPr/>
          </a:p>
        </p:txBody>
      </p:sp>
      <p:sp>
        <p:nvSpPr>
          <p:cNvPr id="353" name="Google Shape;353;p56"/>
          <p:cNvSpPr txBox="1">
            <a:spLocks noGrp="1"/>
          </p:cNvSpPr>
          <p:nvPr>
            <p:ph type="body" idx="1"/>
          </p:nvPr>
        </p:nvSpPr>
        <p:spPr>
          <a:xfrm>
            <a:off x="713225" y="1578676"/>
            <a:ext cx="4915200" cy="217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Mycorrhizal richness</a:t>
            </a:r>
            <a:r>
              <a:rPr lang="en"/>
              <a:t> significantly higher in IN &amp; TN than in WA</a:t>
            </a:r>
            <a:endParaRPr/>
          </a:p>
          <a:p>
            <a:pPr marL="457200" lvl="0" indent="0" algn="l" rtl="0">
              <a:spcBef>
                <a:spcPts val="1000"/>
              </a:spcBef>
              <a:spcAft>
                <a:spcPts val="0"/>
              </a:spcAft>
              <a:buNone/>
            </a:pPr>
            <a:endParaRPr/>
          </a:p>
          <a:p>
            <a:pPr marL="0" lvl="0" indent="0" algn="l" rtl="0">
              <a:spcBef>
                <a:spcPts val="1000"/>
              </a:spcBef>
              <a:spcAft>
                <a:spcPts val="0"/>
              </a:spcAft>
              <a:buNone/>
            </a:pPr>
            <a:r>
              <a:rPr lang="en" b="1"/>
              <a:t>Plant pathogen</a:t>
            </a:r>
            <a:r>
              <a:rPr lang="en"/>
              <a:t> and </a:t>
            </a:r>
            <a:r>
              <a:rPr lang="en" b="1"/>
              <a:t>mycoparasite communities</a:t>
            </a:r>
            <a:r>
              <a:rPr lang="en"/>
              <a:t> significantly different between native and introduced ranges </a:t>
            </a:r>
            <a:endParaRPr/>
          </a:p>
          <a:p>
            <a:pPr marL="457200" lvl="0" indent="0" algn="l" rtl="0">
              <a:spcBef>
                <a:spcPts val="1000"/>
              </a:spcBef>
              <a:spcAft>
                <a:spcPts val="0"/>
              </a:spcAft>
              <a:buNone/>
            </a:pPr>
            <a:endParaRPr/>
          </a:p>
          <a:p>
            <a:pPr marL="0" lvl="0" indent="0" algn="l" rtl="0">
              <a:spcBef>
                <a:spcPts val="1000"/>
              </a:spcBef>
              <a:spcAft>
                <a:spcPts val="0"/>
              </a:spcAft>
              <a:buNone/>
            </a:pPr>
            <a:r>
              <a:rPr lang="en"/>
              <a:t>Significantly different </a:t>
            </a:r>
            <a:r>
              <a:rPr lang="en" b="1"/>
              <a:t>soil physicochemical properties</a:t>
            </a:r>
            <a:r>
              <a:rPr lang="en"/>
              <a:t> between the three states</a:t>
            </a:r>
            <a:endParaRPr/>
          </a:p>
          <a:p>
            <a:pPr marL="457200" lvl="0" indent="0" algn="l" rtl="0">
              <a:spcBef>
                <a:spcPts val="1000"/>
              </a:spcBef>
              <a:spcAft>
                <a:spcPts val="1000"/>
              </a:spcAft>
              <a:buNone/>
            </a:pPr>
            <a:endParaRPr/>
          </a:p>
        </p:txBody>
      </p:sp>
      <p:pic>
        <p:nvPicPr>
          <p:cNvPr id="354" name="Google Shape;354;p56"/>
          <p:cNvPicPr preferRelativeResize="0"/>
          <p:nvPr/>
        </p:nvPicPr>
        <p:blipFill>
          <a:blip r:embed="rId3">
            <a:alphaModFix/>
          </a:blip>
          <a:stretch>
            <a:fillRect/>
          </a:stretch>
        </p:blipFill>
        <p:spPr>
          <a:xfrm>
            <a:off x="5628425" y="1055013"/>
            <a:ext cx="1350299" cy="3033450"/>
          </a:xfrm>
          <a:prstGeom prst="rect">
            <a:avLst/>
          </a:prstGeom>
          <a:noFill/>
          <a:ln>
            <a:noFill/>
          </a:ln>
        </p:spPr>
      </p:pic>
      <p:pic>
        <p:nvPicPr>
          <p:cNvPr id="355" name="Google Shape;355;p56"/>
          <p:cNvPicPr preferRelativeResize="0"/>
          <p:nvPr/>
        </p:nvPicPr>
        <p:blipFill>
          <a:blip r:embed="rId4">
            <a:alphaModFix/>
          </a:blip>
          <a:stretch>
            <a:fillRect/>
          </a:stretch>
        </p:blipFill>
        <p:spPr>
          <a:xfrm rot="5400000">
            <a:off x="6025264" y="1547039"/>
            <a:ext cx="4098774" cy="2049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7"/>
          <p:cNvSpPr txBox="1">
            <a:spLocks noGrp="1"/>
          </p:cNvSpPr>
          <p:nvPr>
            <p:ph type="title"/>
          </p:nvPr>
        </p:nvSpPr>
        <p:spPr>
          <a:xfrm>
            <a:off x="720000" y="6568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INTRODUCTION</a:t>
            </a:r>
            <a:endParaRPr/>
          </a:p>
        </p:txBody>
      </p:sp>
      <p:sp>
        <p:nvSpPr>
          <p:cNvPr id="237" name="Google Shape;237;p27"/>
          <p:cNvSpPr txBox="1">
            <a:spLocks noGrp="1"/>
          </p:cNvSpPr>
          <p:nvPr>
            <p:ph type="body" idx="1"/>
          </p:nvPr>
        </p:nvSpPr>
        <p:spPr>
          <a:xfrm>
            <a:off x="720000" y="1398100"/>
            <a:ext cx="7704000" cy="2723400"/>
          </a:xfrm>
          <a:prstGeom prst="rect">
            <a:avLst/>
          </a:prstGeom>
          <a:noFill/>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latin typeface="Lustria"/>
                <a:ea typeface="Lustria"/>
                <a:cs typeface="Lustria"/>
                <a:sym typeface="Lustria"/>
              </a:rPr>
              <a:t>Knowledge gap</a:t>
            </a:r>
            <a:r>
              <a:rPr lang="en">
                <a:latin typeface="Lustria"/>
                <a:ea typeface="Lustria"/>
                <a:cs typeface="Lustria"/>
                <a:sym typeface="Lustria"/>
              </a:rPr>
              <a:t>: Climate change and host-pathogen-environment interactions are complex and stochastic. As a result, long-term studies investigating range shifts between changing climate effects and emergent pathogens are few and far between.</a:t>
            </a:r>
            <a:endParaRPr>
              <a:latin typeface="Lustria"/>
              <a:ea typeface="Lustria"/>
              <a:cs typeface="Lustria"/>
              <a:sym typeface="Lustria"/>
            </a:endParaRPr>
          </a:p>
          <a:p>
            <a:pPr marL="457200" lvl="0" indent="0" algn="l" rtl="0">
              <a:lnSpc>
                <a:spcPct val="115000"/>
              </a:lnSpc>
              <a:spcBef>
                <a:spcPts val="0"/>
              </a:spcBef>
              <a:spcAft>
                <a:spcPts val="0"/>
              </a:spcAft>
              <a:buNone/>
            </a:pPr>
            <a:endParaRPr>
              <a:latin typeface="Lustria"/>
              <a:ea typeface="Lustria"/>
              <a:cs typeface="Lustria"/>
              <a:sym typeface="Lustria"/>
            </a:endParaRPr>
          </a:p>
          <a:p>
            <a:pPr marL="0" lvl="0" indent="0" algn="l" rtl="0">
              <a:lnSpc>
                <a:spcPct val="115000"/>
              </a:lnSpc>
              <a:spcBef>
                <a:spcPts val="0"/>
              </a:spcBef>
              <a:spcAft>
                <a:spcPts val="0"/>
              </a:spcAft>
              <a:buNone/>
            </a:pPr>
            <a:r>
              <a:rPr lang="en" b="1">
                <a:latin typeface="Lustria"/>
                <a:ea typeface="Lustria"/>
                <a:cs typeface="Lustria"/>
                <a:sym typeface="Lustria"/>
              </a:rPr>
              <a:t>Research questions and hypothesis:</a:t>
            </a:r>
            <a:r>
              <a:rPr lang="en">
                <a:latin typeface="Lustria"/>
                <a:ea typeface="Lustria"/>
                <a:cs typeface="Lustria"/>
                <a:sym typeface="Lustria"/>
              </a:rPr>
              <a:t> Two questions were asked: </a:t>
            </a:r>
            <a:r>
              <a:rPr lang="en" b="1">
                <a:latin typeface="Lustria"/>
                <a:ea typeface="Lustria"/>
                <a:cs typeface="Lustria"/>
                <a:sym typeface="Lustria"/>
              </a:rPr>
              <a:t>1)</a:t>
            </a:r>
            <a:r>
              <a:rPr lang="en">
                <a:latin typeface="Lustria"/>
                <a:ea typeface="Lustria"/>
                <a:cs typeface="Lustria"/>
                <a:sym typeface="Lustria"/>
              </a:rPr>
              <a:t> whether climate change shifted disease prevalence nonlinearly in Sequoia and Kings Canyon National Park (SEKI) and </a:t>
            </a:r>
            <a:r>
              <a:rPr lang="en" b="1">
                <a:latin typeface="Lustria"/>
                <a:ea typeface="Lustria"/>
                <a:cs typeface="Lustria"/>
                <a:sym typeface="Lustria"/>
              </a:rPr>
              <a:t>2)</a:t>
            </a:r>
            <a:r>
              <a:rPr lang="en">
                <a:latin typeface="Lustria"/>
                <a:ea typeface="Lustria"/>
                <a:cs typeface="Lustria"/>
                <a:sym typeface="Lustria"/>
              </a:rPr>
              <a:t> whether the disease’s range was influenced by varying drought and host-pathogen interactions.</a:t>
            </a:r>
            <a:endParaRPr>
              <a:latin typeface="Lustria"/>
              <a:ea typeface="Lustria"/>
              <a:cs typeface="Lustria"/>
              <a:sym typeface="Lustria"/>
            </a:endParaRPr>
          </a:p>
          <a:p>
            <a:pPr marL="0" lvl="0" indent="0" algn="l" rtl="0">
              <a:lnSpc>
                <a:spcPct val="115000"/>
              </a:lnSpc>
              <a:spcBef>
                <a:spcPts val="0"/>
              </a:spcBef>
              <a:spcAft>
                <a:spcPts val="0"/>
              </a:spcAft>
              <a:buNone/>
            </a:pPr>
            <a:endParaRPr>
              <a:latin typeface="Lustria"/>
              <a:ea typeface="Lustria"/>
              <a:cs typeface="Lustria"/>
              <a:sym typeface="Lustria"/>
            </a:endParaRPr>
          </a:p>
          <a:p>
            <a:pPr marL="0" lvl="0" indent="0" algn="l" rtl="0">
              <a:lnSpc>
                <a:spcPct val="115000"/>
              </a:lnSpc>
              <a:spcBef>
                <a:spcPts val="0"/>
              </a:spcBef>
              <a:spcAft>
                <a:spcPts val="0"/>
              </a:spcAft>
              <a:buNone/>
            </a:pPr>
            <a:r>
              <a:rPr lang="en" b="1">
                <a:latin typeface="Lustria"/>
                <a:ea typeface="Lustria"/>
                <a:cs typeface="Lustria"/>
                <a:sym typeface="Lustria"/>
              </a:rPr>
              <a:t>Why SEKI? </a:t>
            </a:r>
            <a:r>
              <a:rPr lang="en">
                <a:latin typeface="Lustria"/>
                <a:ea typeface="Lustria"/>
                <a:cs typeface="Lustria"/>
                <a:sym typeface="Lustria"/>
              </a:rPr>
              <a:t>The two broad reasons are due to </a:t>
            </a:r>
            <a:r>
              <a:rPr lang="en" i="1">
                <a:latin typeface="Lustria"/>
                <a:ea typeface="Lustria"/>
                <a:cs typeface="Lustria"/>
                <a:sym typeface="Lustria"/>
              </a:rPr>
              <a:t>environmental</a:t>
            </a:r>
            <a:r>
              <a:rPr lang="en">
                <a:latin typeface="Lustria"/>
                <a:ea typeface="Lustria"/>
                <a:cs typeface="Lustria"/>
                <a:sym typeface="Lustria"/>
              </a:rPr>
              <a:t> and </a:t>
            </a:r>
            <a:r>
              <a:rPr lang="en" i="1">
                <a:latin typeface="Lustria"/>
                <a:ea typeface="Lustria"/>
                <a:cs typeface="Lustria"/>
                <a:sym typeface="Lustria"/>
              </a:rPr>
              <a:t>disease</a:t>
            </a:r>
            <a:r>
              <a:rPr lang="en">
                <a:latin typeface="Lustria"/>
                <a:ea typeface="Lustria"/>
                <a:cs typeface="Lustria"/>
                <a:sym typeface="Lustria"/>
              </a:rPr>
              <a:t> factors:</a:t>
            </a:r>
            <a:endParaRPr>
              <a:latin typeface="Lustria"/>
              <a:ea typeface="Lustria"/>
              <a:cs typeface="Lustria"/>
              <a:sym typeface="Lustria"/>
            </a:endParaRPr>
          </a:p>
          <a:p>
            <a:pPr marL="0" lvl="0" indent="0" algn="l" rtl="0">
              <a:lnSpc>
                <a:spcPct val="115000"/>
              </a:lnSpc>
              <a:spcBef>
                <a:spcPts val="0"/>
              </a:spcBef>
              <a:spcAft>
                <a:spcPts val="0"/>
              </a:spcAft>
              <a:buNone/>
            </a:pPr>
            <a:r>
              <a:rPr lang="en" b="1">
                <a:solidFill>
                  <a:srgbClr val="7F6000"/>
                </a:solidFill>
                <a:latin typeface="Lustria"/>
                <a:ea typeface="Lustria"/>
                <a:cs typeface="Lustria"/>
                <a:sym typeface="Lustria"/>
              </a:rPr>
              <a:t>Environmental </a:t>
            </a:r>
            <a:r>
              <a:rPr lang="en">
                <a:latin typeface="Lustria"/>
                <a:ea typeface="Lustria"/>
                <a:cs typeface="Lustria"/>
                <a:sym typeface="Lustria"/>
              </a:rPr>
              <a:t>| high elevational gradient involving climate extremes (humidity, temp); five co-occurring white pine species; old individuals in stands = low genetic resistance; NP = no recent land use change</a:t>
            </a:r>
            <a:endParaRPr>
              <a:latin typeface="Lustria"/>
              <a:ea typeface="Lustria"/>
              <a:cs typeface="Lustria"/>
              <a:sym typeface="Lustria"/>
            </a:endParaRPr>
          </a:p>
          <a:p>
            <a:pPr marL="0" lvl="0" indent="0" algn="l" rtl="0">
              <a:lnSpc>
                <a:spcPct val="115000"/>
              </a:lnSpc>
              <a:spcBef>
                <a:spcPts val="0"/>
              </a:spcBef>
              <a:spcAft>
                <a:spcPts val="0"/>
              </a:spcAft>
              <a:buNone/>
            </a:pPr>
            <a:r>
              <a:rPr lang="en" b="1">
                <a:solidFill>
                  <a:srgbClr val="7F6000"/>
                </a:solidFill>
                <a:latin typeface="Lustria"/>
                <a:ea typeface="Lustria"/>
                <a:cs typeface="Lustria"/>
                <a:sym typeface="Lustria"/>
              </a:rPr>
              <a:t>Disease</a:t>
            </a:r>
            <a:r>
              <a:rPr lang="en">
                <a:latin typeface="Lustria"/>
                <a:ea typeface="Lustria"/>
                <a:cs typeface="Lustria"/>
                <a:sym typeface="Lustria"/>
              </a:rPr>
              <a:t> | historical absence; SEKI is at expansion front </a:t>
            </a:r>
            <a:endParaRPr>
              <a:latin typeface="Lustria"/>
              <a:ea typeface="Lustria"/>
              <a:cs typeface="Lustria"/>
              <a:sym typeface="Lustria"/>
            </a:endParaRPr>
          </a:p>
          <a:p>
            <a:pPr marL="0" lvl="0" indent="0" algn="l" rtl="0">
              <a:lnSpc>
                <a:spcPct val="115000"/>
              </a:lnSpc>
              <a:spcBef>
                <a:spcPts val="0"/>
              </a:spcBef>
              <a:spcAft>
                <a:spcPts val="0"/>
              </a:spcAft>
              <a:buNone/>
            </a:pPr>
            <a:endParaRPr>
              <a:latin typeface="Lustria"/>
              <a:ea typeface="Lustria"/>
              <a:cs typeface="Lustria"/>
              <a:sym typeface="Lustri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59"/>
        <p:cNvGrpSpPr/>
        <p:nvPr/>
      </p:nvGrpSpPr>
      <p:grpSpPr>
        <a:xfrm>
          <a:off x="0" y="0"/>
          <a:ext cx="0" cy="0"/>
          <a:chOff x="0" y="0"/>
          <a:chExt cx="0" cy="0"/>
        </a:xfrm>
      </p:grpSpPr>
      <p:sp>
        <p:nvSpPr>
          <p:cNvPr id="360" name="Google Shape;360;p57"/>
          <p:cNvSpPr txBox="1">
            <a:spLocks noGrp="1"/>
          </p:cNvSpPr>
          <p:nvPr>
            <p:ph type="title"/>
          </p:nvPr>
        </p:nvSpPr>
        <p:spPr>
          <a:xfrm>
            <a:off x="713225" y="359376"/>
            <a:ext cx="4915200" cy="54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Discussion</a:t>
            </a:r>
            <a:endParaRPr/>
          </a:p>
        </p:txBody>
      </p:sp>
      <p:sp>
        <p:nvSpPr>
          <p:cNvPr id="361" name="Google Shape;361;p57"/>
          <p:cNvSpPr txBox="1">
            <a:spLocks noGrp="1"/>
          </p:cNvSpPr>
          <p:nvPr>
            <p:ph type="body" idx="1"/>
          </p:nvPr>
        </p:nvSpPr>
        <p:spPr>
          <a:xfrm>
            <a:off x="713225" y="978450"/>
            <a:ext cx="7662900" cy="2174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t>Higher levels of diversity</a:t>
            </a:r>
            <a:r>
              <a:rPr lang="en" sz="1200"/>
              <a:t> in IN &amp; TN stem </a:t>
            </a:r>
            <a:r>
              <a:rPr lang="en" sz="1200" b="1"/>
              <a:t>phytobiomes</a:t>
            </a:r>
            <a:r>
              <a:rPr lang="en" sz="1200"/>
              <a:t> could potentially limit success, severity, &amp; spread of </a:t>
            </a:r>
            <a:r>
              <a:rPr lang="en" sz="1200" i="1"/>
              <a:t>G. morbida</a:t>
            </a:r>
            <a:r>
              <a:rPr lang="en" sz="1200"/>
              <a:t> in </a:t>
            </a:r>
            <a:r>
              <a:rPr lang="en" sz="1200" i="1"/>
              <a:t>J. nigra</a:t>
            </a:r>
            <a:r>
              <a:rPr lang="en" sz="1200"/>
              <a:t> native range</a:t>
            </a:r>
            <a:endParaRPr sz="1200"/>
          </a:p>
          <a:p>
            <a:pPr marL="0" lvl="0" indent="0" algn="l" rtl="0">
              <a:spcBef>
                <a:spcPts val="1000"/>
              </a:spcBef>
              <a:spcAft>
                <a:spcPts val="0"/>
              </a:spcAft>
              <a:buNone/>
            </a:pPr>
            <a:r>
              <a:rPr lang="en" sz="1200" b="1"/>
              <a:t>Greater mycorrhizal richness</a:t>
            </a:r>
            <a:r>
              <a:rPr lang="en" sz="1200"/>
              <a:t> in native range may suppress TCD </a:t>
            </a:r>
            <a:endParaRPr sz="1200"/>
          </a:p>
          <a:p>
            <a:pPr marL="0" lvl="0" indent="0" algn="l" rtl="0">
              <a:spcBef>
                <a:spcPts val="1000"/>
              </a:spcBef>
              <a:spcAft>
                <a:spcPts val="0"/>
              </a:spcAft>
              <a:buNone/>
            </a:pPr>
            <a:r>
              <a:rPr lang="en" sz="1200" i="1"/>
              <a:t>J. nigra</a:t>
            </a:r>
            <a:r>
              <a:rPr lang="en" sz="1200"/>
              <a:t> has likely </a:t>
            </a:r>
            <a:r>
              <a:rPr lang="en" sz="1200" b="1"/>
              <a:t>encountered novel pathogens </a:t>
            </a:r>
            <a:r>
              <a:rPr lang="en" sz="1200"/>
              <a:t>(including secondary pathogens), or </a:t>
            </a:r>
            <a:r>
              <a:rPr lang="en" sz="1200" b="1"/>
              <a:t>lacks mutualists</a:t>
            </a:r>
            <a:r>
              <a:rPr lang="en" sz="1200"/>
              <a:t>, in its introduced range</a:t>
            </a:r>
            <a:endParaRPr sz="1200"/>
          </a:p>
          <a:p>
            <a:pPr marL="0" lvl="0" indent="0" algn="l" rtl="0">
              <a:spcBef>
                <a:spcPts val="1000"/>
              </a:spcBef>
              <a:spcAft>
                <a:spcPts val="0"/>
              </a:spcAft>
              <a:buClr>
                <a:schemeClr val="dk1"/>
              </a:buClr>
              <a:buSzPts val="1100"/>
              <a:buFont typeface="Arial"/>
              <a:buNone/>
            </a:pPr>
            <a:r>
              <a:rPr lang="en" sz="1200" b="1"/>
              <a:t>Plant tissue microbial communities</a:t>
            </a:r>
            <a:r>
              <a:rPr lang="en" sz="1200"/>
              <a:t> are more influenced by </a:t>
            </a:r>
            <a:r>
              <a:rPr lang="en" sz="1200" b="1"/>
              <a:t>host biology </a:t>
            </a:r>
            <a:r>
              <a:rPr lang="en" sz="1200"/>
              <a:t>and</a:t>
            </a:r>
            <a:r>
              <a:rPr lang="en" sz="1200" b="1"/>
              <a:t> competition</a:t>
            </a:r>
            <a:r>
              <a:rPr lang="en" sz="1200"/>
              <a:t> with other microbes, while </a:t>
            </a:r>
            <a:r>
              <a:rPr lang="en" sz="1200" b="1"/>
              <a:t>soil microbial communities </a:t>
            </a:r>
            <a:r>
              <a:rPr lang="en" sz="1200"/>
              <a:t>are more influenced by </a:t>
            </a:r>
            <a:r>
              <a:rPr lang="en" sz="1200" b="1"/>
              <a:t>dispersal</a:t>
            </a:r>
            <a:r>
              <a:rPr lang="en" sz="1200"/>
              <a:t> and </a:t>
            </a:r>
            <a:r>
              <a:rPr lang="en" sz="1200" b="1"/>
              <a:t>soil physicochemical properties</a:t>
            </a:r>
            <a:r>
              <a:rPr lang="en" sz="1200"/>
              <a:t> </a:t>
            </a:r>
            <a:endParaRPr sz="1200"/>
          </a:p>
          <a:p>
            <a:pPr marL="0" lvl="0" indent="0" algn="l" rtl="0">
              <a:lnSpc>
                <a:spcPct val="115000"/>
              </a:lnSpc>
              <a:spcBef>
                <a:spcPts val="1000"/>
              </a:spcBef>
              <a:spcAft>
                <a:spcPts val="0"/>
              </a:spcAft>
              <a:buClr>
                <a:schemeClr val="dk1"/>
              </a:buClr>
              <a:buSzPts val="1100"/>
              <a:buFont typeface="Arial"/>
              <a:buNone/>
            </a:pPr>
            <a:r>
              <a:rPr lang="en" sz="1200" b="1"/>
              <a:t>More research is needed to</a:t>
            </a:r>
            <a:r>
              <a:rPr lang="en" sz="1200"/>
              <a:t> understand whether low diversity is cause or result of TCD infection, understand the impact of land-use history &amp; habitat differences</a:t>
            </a: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1000"/>
              </a:spcBef>
              <a:spcAft>
                <a:spcPts val="0"/>
              </a:spcAft>
              <a:buNone/>
            </a:pPr>
            <a:endParaRPr sz="1200"/>
          </a:p>
          <a:p>
            <a:pPr marL="457200" lvl="0" indent="0" algn="l" rtl="0">
              <a:spcBef>
                <a:spcPts val="1000"/>
              </a:spcBef>
              <a:spcAft>
                <a:spcPts val="1000"/>
              </a:spcAft>
              <a:buNone/>
            </a:pPr>
            <a:endParaRPr sz="1200"/>
          </a:p>
        </p:txBody>
      </p:sp>
      <p:pic>
        <p:nvPicPr>
          <p:cNvPr id="362" name="Google Shape;362;p57"/>
          <p:cNvPicPr preferRelativeResize="0"/>
          <p:nvPr/>
        </p:nvPicPr>
        <p:blipFill>
          <a:blip r:embed="rId3">
            <a:alphaModFix/>
          </a:blip>
          <a:stretch>
            <a:fillRect/>
          </a:stretch>
        </p:blipFill>
        <p:spPr>
          <a:xfrm>
            <a:off x="0" y="3782502"/>
            <a:ext cx="9143998" cy="609832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Rectangle 8"/>
          <p:cNvSpPr/>
          <p:nvPr/>
        </p:nvSpPr>
        <p:spPr>
          <a:xfrm>
            <a:off x="0" y="0"/>
            <a:ext cx="9144000" cy="5143500"/>
          </a:xfrm>
          <a:prstGeom prst="rect">
            <a:avLst/>
          </a:prstGeom>
          <a:solidFill>
            <a:srgbClr val="FFFFFF"/>
          </a:solidFill>
          <a:ln w="12700">
            <a:miter lim="400000"/>
          </a:ln>
        </p:spPr>
        <p:txBody>
          <a:bodyPr lIns="34289" rIns="34289" anchor="ctr"/>
          <a:lstStyle/>
          <a:p>
            <a:pPr algn="ctr" defTabSz="685800" hangingPunct="0">
              <a:buClrTx/>
              <a:defRPr>
                <a:solidFill>
                  <a:srgbClr val="FFFFFF"/>
                </a:solidFill>
              </a:defRPr>
            </a:pPr>
            <a:endParaRPr sz="1350">
              <a:solidFill>
                <a:srgbClr val="FFFFFF"/>
              </a:solidFill>
              <a:latin typeface="Neue Haas Grotesk Text Pro"/>
              <a:sym typeface="Neue Haas Grotesk Text Pro"/>
            </a:endParaRPr>
          </a:p>
        </p:txBody>
      </p:sp>
      <p:grpSp>
        <p:nvGrpSpPr>
          <p:cNvPr id="213" name="Group 10"/>
          <p:cNvGrpSpPr/>
          <p:nvPr/>
        </p:nvGrpSpPr>
        <p:grpSpPr>
          <a:xfrm>
            <a:off x="7717737" y="-1"/>
            <a:ext cx="1426265" cy="5143501"/>
            <a:chOff x="0" y="0"/>
            <a:chExt cx="1901686" cy="6857999"/>
          </a:xfrm>
        </p:grpSpPr>
        <p:sp>
          <p:nvSpPr>
            <p:cNvPr id="206" name="Oval 11"/>
            <p:cNvSpPr/>
            <p:nvPr/>
          </p:nvSpPr>
          <p:spPr>
            <a:xfrm>
              <a:off x="0" y="3549389"/>
              <a:ext cx="1130725" cy="1130725"/>
            </a:xfrm>
            <a:prstGeom prst="ellipse">
              <a:avLst/>
            </a:prstGeom>
            <a:solidFill>
              <a:srgbClr val="E2E6E8"/>
            </a:solidFill>
            <a:ln w="12700" cap="flat">
              <a:noFill/>
              <a:miter lim="400000"/>
            </a:ln>
            <a:effectLst/>
          </p:spPr>
          <p:txBody>
            <a:bodyPr wrap="square" lIns="34289" tIns="34289" rIns="34289" bIns="34289" numCol="1" anchor="ctr">
              <a:noAutofit/>
            </a:bodyPr>
            <a:lstStyle/>
            <a:p>
              <a:pPr algn="ctr" defTabSz="685800" hangingPunct="0">
                <a:buClrTx/>
                <a:defRPr>
                  <a:solidFill>
                    <a:srgbClr val="FFFFFF"/>
                  </a:solidFill>
                </a:defRPr>
              </a:pPr>
              <a:endParaRPr sz="1350">
                <a:solidFill>
                  <a:srgbClr val="FFFFFF"/>
                </a:solidFill>
                <a:latin typeface="Neue Haas Grotesk Text Pro"/>
                <a:sym typeface="Neue Haas Grotesk Text Pro"/>
              </a:endParaRPr>
            </a:p>
          </p:txBody>
        </p:sp>
        <p:sp>
          <p:nvSpPr>
            <p:cNvPr id="207" name="Freeform 85"/>
            <p:cNvSpPr/>
            <p:nvPr/>
          </p:nvSpPr>
          <p:spPr>
            <a:xfrm>
              <a:off x="0" y="-1"/>
              <a:ext cx="1130725" cy="565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
                  </a:lnTo>
                  <a:cubicBezTo>
                    <a:pt x="21600" y="11933"/>
                    <a:pt x="16765" y="21600"/>
                    <a:pt x="10800" y="21600"/>
                  </a:cubicBezTo>
                  <a:cubicBezTo>
                    <a:pt x="4835" y="21600"/>
                    <a:pt x="0" y="11933"/>
                    <a:pt x="0" y="8"/>
                  </a:cubicBezTo>
                  <a:close/>
                </a:path>
              </a:pathLst>
            </a:custGeom>
            <a:solidFill>
              <a:srgbClr val="E2E6E8"/>
            </a:solidFill>
            <a:ln w="12700" cap="flat">
              <a:noFill/>
              <a:miter lim="400000"/>
            </a:ln>
            <a:effectLst/>
          </p:spPr>
          <p:txBody>
            <a:bodyPr wrap="square" lIns="34289" tIns="34289" rIns="34289" bIns="34289" numCol="1" anchor="ctr">
              <a:noAutofit/>
            </a:bodyPr>
            <a:lstStyle/>
            <a:p>
              <a:pPr algn="ctr" defTabSz="685800" hangingPunct="0">
                <a:buClrTx/>
                <a:defRPr>
                  <a:solidFill>
                    <a:srgbClr val="FFFFFF"/>
                  </a:solidFill>
                </a:defRPr>
              </a:pPr>
              <a:endParaRPr sz="1350">
                <a:solidFill>
                  <a:srgbClr val="FFFFFF"/>
                </a:solidFill>
                <a:latin typeface="Neue Haas Grotesk Text Pro"/>
                <a:sym typeface="Neue Haas Grotesk Text Pro"/>
              </a:endParaRPr>
            </a:p>
          </p:txBody>
        </p:sp>
        <p:sp>
          <p:nvSpPr>
            <p:cNvPr id="208" name="Freeform 86"/>
            <p:cNvSpPr/>
            <p:nvPr/>
          </p:nvSpPr>
          <p:spPr>
            <a:xfrm>
              <a:off x="1362865" y="6295092"/>
              <a:ext cx="538822" cy="56290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 y="21600"/>
                  </a:lnTo>
                  <a:lnTo>
                    <a:pt x="0" y="21592"/>
                  </a:lnTo>
                  <a:cubicBezTo>
                    <a:pt x="0" y="11108"/>
                    <a:pt x="7769" y="2361"/>
                    <a:pt x="18096" y="338"/>
                  </a:cubicBezTo>
                  <a:close/>
                </a:path>
              </a:pathLst>
            </a:custGeom>
            <a:solidFill>
              <a:srgbClr val="E2E6E8"/>
            </a:solidFill>
            <a:ln w="12700" cap="flat">
              <a:noFill/>
              <a:miter lim="400000"/>
            </a:ln>
            <a:effectLst/>
          </p:spPr>
          <p:txBody>
            <a:bodyPr wrap="square" lIns="34289" tIns="34289" rIns="34289" bIns="34289" numCol="1" anchor="ctr">
              <a:noAutofit/>
            </a:bodyPr>
            <a:lstStyle/>
            <a:p>
              <a:pPr algn="ctr" defTabSz="685800" hangingPunct="0">
                <a:buClrTx/>
                <a:defRPr>
                  <a:solidFill>
                    <a:srgbClr val="FFFFFF"/>
                  </a:solidFill>
                </a:defRPr>
              </a:pPr>
              <a:endParaRPr sz="1350">
                <a:solidFill>
                  <a:srgbClr val="FFFFFF"/>
                </a:solidFill>
                <a:latin typeface="Neue Haas Grotesk Text Pro"/>
                <a:sym typeface="Neue Haas Grotesk Text Pro"/>
              </a:endParaRPr>
            </a:p>
          </p:txBody>
        </p:sp>
        <p:sp>
          <p:nvSpPr>
            <p:cNvPr id="209" name="Freeform 87"/>
            <p:cNvSpPr/>
            <p:nvPr/>
          </p:nvSpPr>
          <p:spPr>
            <a:xfrm>
              <a:off x="1362865" y="3552066"/>
              <a:ext cx="538822" cy="11253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96" y="21431"/>
                  </a:lnTo>
                  <a:cubicBezTo>
                    <a:pt x="7769" y="20419"/>
                    <a:pt x="0" y="16044"/>
                    <a:pt x="0" y="10800"/>
                  </a:cubicBezTo>
                  <a:cubicBezTo>
                    <a:pt x="0" y="5556"/>
                    <a:pt x="7769" y="1181"/>
                    <a:pt x="18096" y="169"/>
                  </a:cubicBezTo>
                  <a:close/>
                </a:path>
              </a:pathLst>
            </a:custGeom>
            <a:solidFill>
              <a:srgbClr val="E2E6E8"/>
            </a:solidFill>
            <a:ln w="12700" cap="flat">
              <a:noFill/>
              <a:miter lim="400000"/>
            </a:ln>
            <a:effectLst/>
          </p:spPr>
          <p:txBody>
            <a:bodyPr wrap="square" lIns="34289" tIns="34289" rIns="34289" bIns="34289" numCol="1" anchor="ctr">
              <a:noAutofit/>
            </a:bodyPr>
            <a:lstStyle/>
            <a:p>
              <a:pPr algn="ctr" defTabSz="685800" hangingPunct="0">
                <a:buClrTx/>
                <a:defRPr>
                  <a:solidFill>
                    <a:srgbClr val="FFFFFF"/>
                  </a:solidFill>
                </a:defRPr>
              </a:pPr>
              <a:endParaRPr sz="1350">
                <a:solidFill>
                  <a:srgbClr val="FFFFFF"/>
                </a:solidFill>
                <a:latin typeface="Neue Haas Grotesk Text Pro"/>
                <a:sym typeface="Neue Haas Grotesk Text Pro"/>
              </a:endParaRPr>
            </a:p>
          </p:txBody>
        </p:sp>
        <p:sp>
          <p:nvSpPr>
            <p:cNvPr id="210" name="Freeform 88"/>
            <p:cNvSpPr/>
            <p:nvPr/>
          </p:nvSpPr>
          <p:spPr>
            <a:xfrm>
              <a:off x="1362865" y="2180551"/>
              <a:ext cx="538822" cy="11253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96" y="21431"/>
                  </a:lnTo>
                  <a:cubicBezTo>
                    <a:pt x="7769" y="20419"/>
                    <a:pt x="0" y="16044"/>
                    <a:pt x="0" y="10800"/>
                  </a:cubicBezTo>
                  <a:cubicBezTo>
                    <a:pt x="0" y="5556"/>
                    <a:pt x="7769" y="1181"/>
                    <a:pt x="18096" y="169"/>
                  </a:cubicBezTo>
                  <a:close/>
                </a:path>
              </a:pathLst>
            </a:custGeom>
            <a:solidFill>
              <a:srgbClr val="E2E6E8"/>
            </a:solidFill>
            <a:ln w="12700" cap="flat">
              <a:noFill/>
              <a:miter lim="400000"/>
            </a:ln>
            <a:effectLst/>
          </p:spPr>
          <p:txBody>
            <a:bodyPr wrap="square" lIns="34289" tIns="34289" rIns="34289" bIns="34289" numCol="1" anchor="ctr">
              <a:noAutofit/>
            </a:bodyPr>
            <a:lstStyle/>
            <a:p>
              <a:pPr algn="ctr" defTabSz="685800" hangingPunct="0">
                <a:buClrTx/>
                <a:defRPr>
                  <a:solidFill>
                    <a:srgbClr val="FFFFFF"/>
                  </a:solidFill>
                </a:defRPr>
              </a:pPr>
              <a:endParaRPr sz="1350">
                <a:solidFill>
                  <a:srgbClr val="FFFFFF"/>
                </a:solidFill>
                <a:latin typeface="Neue Haas Grotesk Text Pro"/>
                <a:sym typeface="Neue Haas Grotesk Text Pro"/>
              </a:endParaRPr>
            </a:p>
          </p:txBody>
        </p:sp>
        <p:sp>
          <p:nvSpPr>
            <p:cNvPr id="211" name="Freeform 89"/>
            <p:cNvSpPr/>
            <p:nvPr/>
          </p:nvSpPr>
          <p:spPr>
            <a:xfrm>
              <a:off x="1362865" y="809038"/>
              <a:ext cx="538822" cy="11253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8096" y="21431"/>
                  </a:lnTo>
                  <a:cubicBezTo>
                    <a:pt x="7769" y="20419"/>
                    <a:pt x="0" y="16044"/>
                    <a:pt x="0" y="10800"/>
                  </a:cubicBezTo>
                  <a:cubicBezTo>
                    <a:pt x="0" y="5556"/>
                    <a:pt x="7769" y="1181"/>
                    <a:pt x="18096" y="169"/>
                  </a:cubicBezTo>
                  <a:close/>
                </a:path>
              </a:pathLst>
            </a:custGeom>
            <a:solidFill>
              <a:schemeClr val="accent1"/>
            </a:solidFill>
            <a:ln w="12700" cap="flat">
              <a:noFill/>
              <a:miter lim="400000"/>
            </a:ln>
            <a:effectLst/>
          </p:spPr>
          <p:txBody>
            <a:bodyPr wrap="square" lIns="34289" tIns="34289" rIns="34289" bIns="34289" numCol="1" anchor="ctr">
              <a:noAutofit/>
            </a:bodyPr>
            <a:lstStyle/>
            <a:p>
              <a:pPr algn="ctr" defTabSz="685800" hangingPunct="0">
                <a:buClrTx/>
                <a:defRPr>
                  <a:solidFill>
                    <a:srgbClr val="FFFFFF"/>
                  </a:solidFill>
                </a:defRPr>
              </a:pPr>
              <a:endParaRPr sz="1350">
                <a:solidFill>
                  <a:srgbClr val="FFFFFF"/>
                </a:solidFill>
                <a:latin typeface="Neue Haas Grotesk Text Pro"/>
                <a:sym typeface="Neue Haas Grotesk Text Pro"/>
              </a:endParaRPr>
            </a:p>
          </p:txBody>
        </p:sp>
        <p:sp>
          <p:nvSpPr>
            <p:cNvPr id="212" name="Freeform 97"/>
            <p:cNvSpPr/>
            <p:nvPr/>
          </p:nvSpPr>
          <p:spPr>
            <a:xfrm>
              <a:off x="1362865" y="-1"/>
              <a:ext cx="538822" cy="562899"/>
            </a:xfrm>
            <a:custGeom>
              <a:avLst/>
              <a:gdLst/>
              <a:ahLst/>
              <a:cxnLst>
                <a:cxn ang="0">
                  <a:pos x="wd2" y="hd2"/>
                </a:cxn>
                <a:cxn ang="5400000">
                  <a:pos x="wd2" y="hd2"/>
                </a:cxn>
                <a:cxn ang="10800000">
                  <a:pos x="wd2" y="hd2"/>
                </a:cxn>
                <a:cxn ang="16200000">
                  <a:pos x="wd2" y="hd2"/>
                </a:cxn>
              </a:cxnLst>
              <a:rect l="0" t="0" r="r" b="b"/>
              <a:pathLst>
                <a:path w="21600" h="21600" extrusionOk="0">
                  <a:moveTo>
                    <a:pt x="1" y="0"/>
                  </a:moveTo>
                  <a:lnTo>
                    <a:pt x="21600" y="0"/>
                  </a:lnTo>
                  <a:lnTo>
                    <a:pt x="21600" y="21600"/>
                  </a:lnTo>
                  <a:lnTo>
                    <a:pt x="18096" y="21262"/>
                  </a:lnTo>
                  <a:cubicBezTo>
                    <a:pt x="7769" y="19239"/>
                    <a:pt x="0" y="10492"/>
                    <a:pt x="0" y="8"/>
                  </a:cubicBezTo>
                  <a:close/>
                </a:path>
              </a:pathLst>
            </a:custGeom>
            <a:solidFill>
              <a:srgbClr val="E2E6E8"/>
            </a:solidFill>
            <a:ln w="12700" cap="flat">
              <a:noFill/>
              <a:miter lim="400000"/>
            </a:ln>
            <a:effectLst/>
          </p:spPr>
          <p:txBody>
            <a:bodyPr wrap="square" lIns="34289" tIns="34289" rIns="34289" bIns="34289" numCol="1" anchor="ctr">
              <a:noAutofit/>
            </a:bodyPr>
            <a:lstStyle/>
            <a:p>
              <a:pPr algn="ctr" defTabSz="685800" hangingPunct="0">
                <a:buClrTx/>
                <a:defRPr>
                  <a:solidFill>
                    <a:srgbClr val="FFFFFF"/>
                  </a:solidFill>
                </a:defRPr>
              </a:pPr>
              <a:endParaRPr sz="1350">
                <a:solidFill>
                  <a:srgbClr val="FFFFFF"/>
                </a:solidFill>
                <a:latin typeface="Neue Haas Grotesk Text Pro"/>
                <a:sym typeface="Neue Haas Grotesk Text Pro"/>
              </a:endParaRPr>
            </a:p>
          </p:txBody>
        </p:sp>
      </p:grpSp>
      <p:sp>
        <p:nvSpPr>
          <p:cNvPr id="214" name="Title 1"/>
          <p:cNvSpPr txBox="1">
            <a:spLocks noGrp="1"/>
          </p:cNvSpPr>
          <p:nvPr>
            <p:ph type="ctrTitle"/>
          </p:nvPr>
        </p:nvSpPr>
        <p:spPr>
          <a:xfrm>
            <a:off x="3554814" y="576250"/>
            <a:ext cx="4859722" cy="2149805"/>
          </a:xfrm>
          <a:prstGeom prst="rect">
            <a:avLst/>
          </a:prstGeom>
        </p:spPr>
        <p:txBody>
          <a:bodyPr>
            <a:normAutofit fontScale="90000"/>
          </a:bodyPr>
          <a:lstStyle>
            <a:lvl1pPr defTabSz="630936">
              <a:defRPr sz="4140"/>
            </a:lvl1pPr>
          </a:lstStyle>
          <a:p>
            <a:r>
              <a:t>Fast and Reliable Molecular Methods to Detect Fungal Pathogens in Woody Plants</a:t>
            </a:r>
          </a:p>
        </p:txBody>
      </p:sp>
      <p:sp>
        <p:nvSpPr>
          <p:cNvPr id="215" name="Subtitle 2"/>
          <p:cNvSpPr txBox="1">
            <a:spLocks noGrp="1"/>
          </p:cNvSpPr>
          <p:nvPr>
            <p:ph type="subTitle" sz="quarter" idx="1"/>
          </p:nvPr>
        </p:nvSpPr>
        <p:spPr>
          <a:xfrm>
            <a:off x="3554814" y="3212428"/>
            <a:ext cx="4859722" cy="1106384"/>
          </a:xfrm>
          <a:prstGeom prst="rect">
            <a:avLst/>
          </a:prstGeom>
        </p:spPr>
        <p:txBody>
          <a:bodyPr/>
          <a:lstStyle/>
          <a:p>
            <a:pPr>
              <a:lnSpc>
                <a:spcPct val="80000"/>
              </a:lnSpc>
              <a:defRPr sz="1800"/>
            </a:pPr>
            <a:r>
              <a:t>Minya Pertel</a:t>
            </a:r>
          </a:p>
          <a:p>
            <a:pPr>
              <a:lnSpc>
                <a:spcPct val="80000"/>
              </a:lnSpc>
              <a:defRPr sz="1800"/>
            </a:pPr>
            <a:r>
              <a:t>Nadia Mayer</a:t>
            </a:r>
          </a:p>
          <a:p>
            <a:pPr>
              <a:lnSpc>
                <a:spcPct val="80000"/>
              </a:lnSpc>
              <a:defRPr sz="1800"/>
            </a:pPr>
            <a:r>
              <a:t>Steven Zhang</a:t>
            </a:r>
          </a:p>
        </p:txBody>
      </p:sp>
      <p:pic>
        <p:nvPicPr>
          <p:cNvPr id="216" name="Picture 3" descr="Picture 3"/>
          <p:cNvPicPr>
            <a:picLocks noChangeAspect="1"/>
          </p:cNvPicPr>
          <p:nvPr/>
        </p:nvPicPr>
        <p:blipFill>
          <a:blip r:embed="rId2"/>
          <a:srcRect l="35726" r="21828"/>
          <a:stretch>
            <a:fillRect/>
          </a:stretch>
        </p:blipFill>
        <p:spPr>
          <a:xfrm>
            <a:off x="14" y="0"/>
            <a:ext cx="3130013" cy="5143501"/>
          </a:xfrm>
          <a:prstGeom prst="rect">
            <a:avLst/>
          </a:prstGeom>
          <a:ln w="12700">
            <a:miter lim="400000"/>
          </a:ln>
        </p:spPr>
      </p:pic>
      <p:sp>
        <p:nvSpPr>
          <p:cNvPr id="217" name="Straight Connector 19"/>
          <p:cNvSpPr/>
          <p:nvPr/>
        </p:nvSpPr>
        <p:spPr>
          <a:xfrm>
            <a:off x="3554815" y="4565332"/>
            <a:ext cx="5162807" cy="1"/>
          </a:xfrm>
          <a:prstGeom prst="line">
            <a:avLst/>
          </a:prstGeom>
          <a:ln w="12700">
            <a:solidFill>
              <a:srgbClr val="A6A6A6"/>
            </a:solidFill>
            <a:miter/>
          </a:ln>
        </p:spPr>
        <p:txBody>
          <a:bodyPr lIns="34289" rIns="34289"/>
          <a:lstStyle/>
          <a:p>
            <a:pPr defTabSz="685800" hangingPunct="0">
              <a:buClrTx/>
            </a:pPr>
            <a:endParaRPr sz="1350">
              <a:latin typeface="Neue Haas Grotesk Text Pro"/>
              <a:sym typeface="Neue Haas Grotesk Text Pro"/>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txBox="1">
            <a:spLocks noGrp="1"/>
          </p:cNvSpPr>
          <p:nvPr>
            <p:ph type="title"/>
          </p:nvPr>
        </p:nvSpPr>
        <p:spPr>
          <a:xfrm>
            <a:off x="423863" y="85486"/>
            <a:ext cx="5416155" cy="321946"/>
          </a:xfrm>
          <a:prstGeom prst="rect">
            <a:avLst/>
          </a:prstGeom>
        </p:spPr>
        <p:txBody>
          <a:bodyPr>
            <a:normAutofit fontScale="90000"/>
          </a:bodyPr>
          <a:lstStyle>
            <a:lvl1pPr defTabSz="576072">
              <a:defRPr sz="2268"/>
            </a:lvl1pPr>
          </a:lstStyle>
          <a:p>
            <a:r>
              <a:t>INTRODUCTION</a:t>
            </a:r>
          </a:p>
        </p:txBody>
      </p:sp>
      <p:sp>
        <p:nvSpPr>
          <p:cNvPr id="220" name="Content Placeholder 2"/>
          <p:cNvSpPr txBox="1">
            <a:spLocks noGrp="1"/>
          </p:cNvSpPr>
          <p:nvPr>
            <p:ph type="body" idx="1"/>
          </p:nvPr>
        </p:nvSpPr>
        <p:spPr>
          <a:xfrm>
            <a:off x="500930" y="621963"/>
            <a:ext cx="6993743" cy="4136913"/>
          </a:xfrm>
          <a:prstGeom prst="rect">
            <a:avLst/>
          </a:prstGeom>
        </p:spPr>
        <p:txBody>
          <a:bodyPr>
            <a:normAutofit fontScale="85000" lnSpcReduction="20000"/>
          </a:bodyPr>
          <a:lstStyle/>
          <a:p>
            <a:pPr marL="108014" indent="-108014" defTabSz="432054">
              <a:spcBef>
                <a:spcPts val="375"/>
              </a:spcBef>
              <a:defRPr sz="1512" b="1"/>
            </a:pPr>
            <a:r>
              <a:t>Plant diseases caused by pathogenic microorganisms are a serious threat to plant productivity, food security, and natural ecosystems. New plant pathogens are being introduced in large due to an increase in international plant trade and widespread sale of ornamentals. Though biosecurity protocols are in place for plant protection in many places, this detection is often difficult, time-consuming, expensive, and difficult to identify, especially in pre-symptomatic stages. </a:t>
            </a:r>
          </a:p>
          <a:p>
            <a:pPr marL="0" indent="0" defTabSz="432054">
              <a:spcBef>
                <a:spcPts val="375"/>
              </a:spcBef>
              <a:buSzTx/>
              <a:buNone/>
              <a:defRPr sz="1512" b="1"/>
            </a:pPr>
            <a:endParaRPr/>
          </a:p>
          <a:p>
            <a:pPr marL="0" indent="0" defTabSz="432054">
              <a:spcBef>
                <a:spcPts val="375"/>
              </a:spcBef>
              <a:buSzTx/>
              <a:buNone/>
              <a:defRPr sz="1512" b="1"/>
            </a:pPr>
            <a:endParaRPr/>
          </a:p>
          <a:p>
            <a:pPr marL="0" indent="0" defTabSz="432054">
              <a:spcBef>
                <a:spcPts val="375"/>
              </a:spcBef>
              <a:buSzTx/>
              <a:buNone/>
              <a:defRPr sz="1512" b="1"/>
            </a:pPr>
            <a:endParaRPr/>
          </a:p>
          <a:p>
            <a:pPr marL="108014" indent="-108014" defTabSz="432054">
              <a:spcBef>
                <a:spcPts val="375"/>
              </a:spcBef>
              <a:defRPr sz="1512" b="1"/>
            </a:pPr>
            <a:r>
              <a:t>This growing need to identify pathogens quickly leads us to goals of reducing the amount of time required for diagnoses. Plant pathologists seek better strategies of identification – ones that are more rapid and more sensitive, such as molecular techniques. This review focuses on fast and reliable molecular methods to detect the presence of woody plant pathogens at early stages of disease development, prior to the development of symptoms in the host.</a:t>
            </a:r>
          </a:p>
          <a:p>
            <a:pPr marL="0" indent="0" defTabSz="432054">
              <a:spcBef>
                <a:spcPts val="375"/>
              </a:spcBef>
              <a:buSzTx/>
              <a:buNone/>
              <a:defRPr sz="1512" b="1"/>
            </a:pPr>
            <a:endParaRPr/>
          </a:p>
          <a:p>
            <a:pPr marL="108014" indent="-108014" defTabSz="432054">
              <a:spcBef>
                <a:spcPts val="375"/>
              </a:spcBef>
              <a:defRPr sz="1512" b="1"/>
            </a:pPr>
            <a:endParaRPr/>
          </a:p>
          <a:p>
            <a:pPr marL="108014" indent="-108014" defTabSz="432054">
              <a:spcBef>
                <a:spcPts val="375"/>
              </a:spcBef>
              <a:defRPr sz="1512" b="1"/>
            </a:pPr>
            <a:endParaRPr/>
          </a:p>
          <a:p>
            <a:pPr marL="108014" indent="-108014" defTabSz="432054">
              <a:spcBef>
                <a:spcPts val="375"/>
              </a:spcBef>
              <a:defRPr sz="1512" b="1"/>
            </a:pPr>
            <a:r>
              <a:t>The study provides an overview of new molecular-based techniques that are reliable, rapid, and accurate. These techniques are capable of intercepting woody plant pathogens before symptoms occur in the host, thus mitigating the impact of these pathogens on both invasive and native organisms. </a:t>
            </a:r>
            <a:endParaRPr sz="567"/>
          </a:p>
        </p:txBody>
      </p:sp>
      <p:sp>
        <p:nvSpPr>
          <p:cNvPr id="221" name="Rounded Rectangle 3"/>
          <p:cNvSpPr/>
          <p:nvPr/>
        </p:nvSpPr>
        <p:spPr>
          <a:xfrm>
            <a:off x="252413" y="519708"/>
            <a:ext cx="7490777" cy="4094050"/>
          </a:xfrm>
          <a:prstGeom prst="roundRect">
            <a:avLst>
              <a:gd name="adj" fmla="val 16708"/>
            </a:avLst>
          </a:prstGeom>
          <a:ln w="57150">
            <a:solidFill>
              <a:srgbClr val="000000"/>
            </a:solidFill>
            <a:miter/>
          </a:ln>
        </p:spPr>
        <p:txBody>
          <a:bodyPr lIns="34289" rIns="34289" anchor="ctr"/>
          <a:lstStyle/>
          <a:p>
            <a:pPr algn="ctr" defTabSz="685800" hangingPunct="0">
              <a:buClrTx/>
              <a:defRPr>
                <a:solidFill>
                  <a:srgbClr val="FFFFFF"/>
                </a:solidFill>
              </a:defRPr>
            </a:pPr>
            <a:endParaRPr sz="1350">
              <a:solidFill>
                <a:srgbClr val="FFFFFF"/>
              </a:solidFill>
              <a:latin typeface="Neue Haas Grotesk Text Pro"/>
              <a:sym typeface="Neue Haas Grotesk Text Pro"/>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itle 1"/>
          <p:cNvSpPr txBox="1">
            <a:spLocks noGrp="1"/>
          </p:cNvSpPr>
          <p:nvPr>
            <p:ph type="title"/>
          </p:nvPr>
        </p:nvSpPr>
        <p:spPr>
          <a:xfrm>
            <a:off x="423863" y="85486"/>
            <a:ext cx="5416155" cy="321946"/>
          </a:xfrm>
          <a:prstGeom prst="rect">
            <a:avLst/>
          </a:prstGeom>
        </p:spPr>
        <p:txBody>
          <a:bodyPr>
            <a:normAutofit fontScale="90000"/>
          </a:bodyPr>
          <a:lstStyle>
            <a:lvl1pPr defTabSz="576072">
              <a:defRPr sz="2268"/>
            </a:lvl1pPr>
          </a:lstStyle>
          <a:p>
            <a:r>
              <a:t>MATERIALS &amp; METHODS</a:t>
            </a:r>
          </a:p>
        </p:txBody>
      </p:sp>
      <p:sp>
        <p:nvSpPr>
          <p:cNvPr id="224" name="Content Placeholder 2"/>
          <p:cNvSpPr txBox="1">
            <a:spLocks noGrp="1"/>
          </p:cNvSpPr>
          <p:nvPr>
            <p:ph type="body" idx="1"/>
          </p:nvPr>
        </p:nvSpPr>
        <p:spPr>
          <a:xfrm>
            <a:off x="423863" y="666320"/>
            <a:ext cx="7269957" cy="3957474"/>
          </a:xfrm>
          <a:prstGeom prst="rect">
            <a:avLst/>
          </a:prstGeom>
        </p:spPr>
        <p:txBody>
          <a:bodyPr>
            <a:normAutofit fontScale="92500" lnSpcReduction="20000"/>
          </a:bodyPr>
          <a:lstStyle/>
          <a:p>
            <a:pPr marL="161925" indent="-161925">
              <a:defRPr sz="1800" b="1"/>
            </a:pPr>
            <a:r>
              <a:rPr sz="1275"/>
              <a:t>Classical diagnostic methods for fungal pathogens involve symptom observation and isolation for identification due to the various microorganisms also found in plant tissues. Advances led to using specific antibodies in ELISA ( enzyme linked immunosorbent assay) and lateral flow devices, however this technique has risk for false positives and lower sensitivity. </a:t>
            </a:r>
          </a:p>
          <a:p>
            <a:pPr marL="0" indent="0">
              <a:buSzTx/>
              <a:buNone/>
              <a:defRPr b="1"/>
            </a:pPr>
            <a:endParaRPr sz="1275"/>
          </a:p>
          <a:p>
            <a:pPr>
              <a:defRPr sz="1700" b="1"/>
            </a:pPr>
            <a:r>
              <a:t>Preferences have shifted to molecular approaches such as qPCR, due to their rapidity and high sensitivity when directly sequencing ribosomal RNA genes for accurate identification, rather than analyzing genetic differences among populations. This bypassed the need for culturing when diagnosing fungal pathogens and identifying species.</a:t>
            </a:r>
          </a:p>
          <a:p>
            <a:pPr>
              <a:defRPr sz="1700" b="1"/>
            </a:pPr>
            <a:endParaRPr/>
          </a:p>
          <a:p>
            <a:pPr>
              <a:defRPr sz="1600" b="1"/>
            </a:pPr>
            <a:r>
              <a:t>Current development and validation of molecular methods involve a process starting with purpose definition, target pathogen identification, and selection of the sampling matrix. The RNA ITS sequence is often used as a ‘barcode’ sequence for fungi due to its ability to distinguish between species. Validation includes assessment of assay development, analytical and diagnostic performance, reproducibility, along with evaluation of calibration, analytic specificity, sensitivity, and robustness.</a:t>
            </a:r>
          </a:p>
        </p:txBody>
      </p:sp>
      <p:sp>
        <p:nvSpPr>
          <p:cNvPr id="225" name="Rounded Rectangle 3"/>
          <p:cNvSpPr/>
          <p:nvPr/>
        </p:nvSpPr>
        <p:spPr>
          <a:xfrm>
            <a:off x="252413" y="519708"/>
            <a:ext cx="7441407" cy="4104086"/>
          </a:xfrm>
          <a:prstGeom prst="roundRect">
            <a:avLst>
              <a:gd name="adj" fmla="val 16667"/>
            </a:avLst>
          </a:prstGeom>
          <a:ln w="57150">
            <a:solidFill>
              <a:srgbClr val="000000"/>
            </a:solidFill>
            <a:miter/>
          </a:ln>
        </p:spPr>
        <p:txBody>
          <a:bodyPr lIns="34289" rIns="34289" anchor="ctr"/>
          <a:lstStyle/>
          <a:p>
            <a:pPr algn="ctr" defTabSz="685800" hangingPunct="0">
              <a:buClrTx/>
              <a:defRPr>
                <a:solidFill>
                  <a:srgbClr val="FFFFFF"/>
                </a:solidFill>
              </a:defRPr>
            </a:pPr>
            <a:endParaRPr sz="1350">
              <a:solidFill>
                <a:srgbClr val="FFFFFF"/>
              </a:solidFill>
              <a:latin typeface="Neue Haas Grotesk Text Pro"/>
              <a:sym typeface="Neue Haas Grotesk Text Pro"/>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itle 1"/>
          <p:cNvSpPr txBox="1">
            <a:spLocks noGrp="1"/>
          </p:cNvSpPr>
          <p:nvPr>
            <p:ph type="title"/>
          </p:nvPr>
        </p:nvSpPr>
        <p:spPr>
          <a:xfrm>
            <a:off x="423863" y="85486"/>
            <a:ext cx="5416155" cy="321946"/>
          </a:xfrm>
          <a:prstGeom prst="rect">
            <a:avLst/>
          </a:prstGeom>
        </p:spPr>
        <p:txBody>
          <a:bodyPr>
            <a:normAutofit fontScale="90000"/>
          </a:bodyPr>
          <a:lstStyle>
            <a:lvl1pPr defTabSz="576072">
              <a:defRPr sz="2268"/>
            </a:lvl1pPr>
          </a:lstStyle>
          <a:p>
            <a:r>
              <a:t>RESULTS</a:t>
            </a:r>
          </a:p>
        </p:txBody>
      </p:sp>
      <p:sp>
        <p:nvSpPr>
          <p:cNvPr id="228" name="Content Placeholder 2"/>
          <p:cNvSpPr txBox="1">
            <a:spLocks noGrp="1"/>
          </p:cNvSpPr>
          <p:nvPr>
            <p:ph type="body" idx="1"/>
          </p:nvPr>
        </p:nvSpPr>
        <p:spPr>
          <a:xfrm>
            <a:off x="499569" y="604426"/>
            <a:ext cx="6947094" cy="3934649"/>
          </a:xfrm>
          <a:prstGeom prst="rect">
            <a:avLst/>
          </a:prstGeom>
        </p:spPr>
        <p:txBody>
          <a:bodyPr>
            <a:normAutofit fontScale="85000" lnSpcReduction="20000"/>
          </a:bodyPr>
          <a:lstStyle/>
          <a:p>
            <a:pPr marL="132016" indent="-132016" defTabSz="528065">
              <a:spcBef>
                <a:spcPts val="450"/>
              </a:spcBef>
              <a:defRPr sz="1848" b="1"/>
            </a:pPr>
            <a:r>
              <a:t>The results section presented in the review demonstrate that molecular diagnostics, especially like qPCR, significantly reduce the time required for pathogen detection from days to just a few hours, without compromising accuracy.</a:t>
            </a:r>
          </a:p>
          <a:p>
            <a:pPr marL="0" indent="0" defTabSz="528065">
              <a:spcBef>
                <a:spcPts val="450"/>
              </a:spcBef>
              <a:buSzTx/>
              <a:buNone/>
              <a:defRPr sz="1848" b="1"/>
            </a:pPr>
            <a:endParaRPr/>
          </a:p>
          <a:p>
            <a:pPr marL="0" indent="0" defTabSz="528065">
              <a:spcBef>
                <a:spcPts val="450"/>
              </a:spcBef>
              <a:buSzTx/>
              <a:buNone/>
              <a:defRPr sz="1848" b="1"/>
            </a:pPr>
            <a:endParaRPr/>
          </a:p>
          <a:p>
            <a:pPr marL="132016" indent="-132016" defTabSz="528065">
              <a:spcBef>
                <a:spcPts val="450"/>
              </a:spcBef>
              <a:defRPr sz="1848" b="1"/>
            </a:pPr>
            <a:r>
              <a:t>Case studies within the paper illustrate successful applications of these methods across various geographical regions and plant species, such results proves their effectiveness in diverse environmental conditions and against a range of fungal pathogens.</a:t>
            </a:r>
          </a:p>
          <a:p>
            <a:pPr marL="0" indent="0" defTabSz="528065">
              <a:spcBef>
                <a:spcPts val="450"/>
              </a:spcBef>
              <a:buSzTx/>
              <a:buNone/>
              <a:defRPr sz="1848" b="1"/>
            </a:pPr>
            <a:endParaRPr/>
          </a:p>
          <a:p>
            <a:pPr marL="132016" indent="-132016" defTabSz="528065">
              <a:spcBef>
                <a:spcPts val="450"/>
              </a:spcBef>
              <a:defRPr sz="1848" b="1"/>
            </a:pPr>
            <a:endParaRPr/>
          </a:p>
          <a:p>
            <a:pPr marL="132016" indent="-132016" defTabSz="528065">
              <a:spcBef>
                <a:spcPts val="450"/>
              </a:spcBef>
              <a:defRPr sz="1848" b="1"/>
            </a:pPr>
            <a:endParaRPr/>
          </a:p>
          <a:p>
            <a:pPr marL="132016" indent="-132016" defTabSz="528065">
              <a:spcBef>
                <a:spcPts val="450"/>
              </a:spcBef>
              <a:defRPr sz="1848" b="1"/>
            </a:pPr>
            <a:r>
              <a:t>The paper shows quantitative comparisons between traditional methods and molecular techniques. There’s also enough statistical evidence of the molecular technique’s superior performance in early and accurate pathogen identification.</a:t>
            </a:r>
          </a:p>
        </p:txBody>
      </p:sp>
      <p:sp>
        <p:nvSpPr>
          <p:cNvPr id="229" name="Rounded Rectangle 3"/>
          <p:cNvSpPr/>
          <p:nvPr/>
        </p:nvSpPr>
        <p:spPr>
          <a:xfrm>
            <a:off x="252413" y="519708"/>
            <a:ext cx="7441407" cy="4104086"/>
          </a:xfrm>
          <a:prstGeom prst="roundRect">
            <a:avLst>
              <a:gd name="adj" fmla="val 16667"/>
            </a:avLst>
          </a:prstGeom>
          <a:ln w="57150">
            <a:solidFill>
              <a:srgbClr val="000000"/>
            </a:solidFill>
            <a:miter/>
          </a:ln>
        </p:spPr>
        <p:txBody>
          <a:bodyPr lIns="34289" rIns="34289" anchor="ctr"/>
          <a:lstStyle/>
          <a:p>
            <a:pPr algn="ctr" defTabSz="685800" hangingPunct="0">
              <a:buClrTx/>
              <a:defRPr>
                <a:solidFill>
                  <a:srgbClr val="FFFFFF"/>
                </a:solidFill>
              </a:defRPr>
            </a:pPr>
            <a:endParaRPr sz="1350">
              <a:solidFill>
                <a:srgbClr val="FFFFFF"/>
              </a:solidFill>
              <a:latin typeface="Neue Haas Grotesk Text Pro"/>
              <a:sym typeface="Neue Haas Grotesk Text Pro"/>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itle 1"/>
          <p:cNvSpPr txBox="1">
            <a:spLocks noGrp="1"/>
          </p:cNvSpPr>
          <p:nvPr>
            <p:ph type="title"/>
          </p:nvPr>
        </p:nvSpPr>
        <p:spPr>
          <a:xfrm>
            <a:off x="423863" y="85486"/>
            <a:ext cx="5416155" cy="321946"/>
          </a:xfrm>
          <a:prstGeom prst="rect">
            <a:avLst/>
          </a:prstGeom>
        </p:spPr>
        <p:txBody>
          <a:bodyPr>
            <a:normAutofit fontScale="90000"/>
          </a:bodyPr>
          <a:lstStyle>
            <a:lvl1pPr defTabSz="576072">
              <a:defRPr sz="2268"/>
            </a:lvl1pPr>
          </a:lstStyle>
          <a:p>
            <a:r>
              <a:t>DISCUSSION</a:t>
            </a:r>
          </a:p>
        </p:txBody>
      </p:sp>
      <p:sp>
        <p:nvSpPr>
          <p:cNvPr id="232" name="Content Placeholder 2"/>
          <p:cNvSpPr txBox="1">
            <a:spLocks noGrp="1"/>
          </p:cNvSpPr>
          <p:nvPr>
            <p:ph type="body" idx="1"/>
          </p:nvPr>
        </p:nvSpPr>
        <p:spPr>
          <a:xfrm>
            <a:off x="432604" y="595987"/>
            <a:ext cx="7070571" cy="4152263"/>
          </a:xfrm>
          <a:prstGeom prst="rect">
            <a:avLst/>
          </a:prstGeom>
        </p:spPr>
        <p:txBody>
          <a:bodyPr>
            <a:normAutofit fontScale="85000" lnSpcReduction="20000"/>
          </a:bodyPr>
          <a:lstStyle/>
          <a:p>
            <a:pPr marL="133730" indent="-133730" defTabSz="534923">
              <a:spcBef>
                <a:spcPts val="525"/>
              </a:spcBef>
              <a:defRPr sz="1871" b="1"/>
            </a:pPr>
            <a:r>
              <a:t>The discussion highlights the transformative potential of molecular diagnostics in managing plant health. The article suggests that technologies represent a major advancement over traditional visual and culture-based methods.</a:t>
            </a:r>
          </a:p>
          <a:p>
            <a:pPr marL="0" indent="0" defTabSz="534923">
              <a:spcBef>
                <a:spcPts val="525"/>
              </a:spcBef>
              <a:buSzTx/>
              <a:buNone/>
              <a:defRPr sz="1871" b="1"/>
            </a:pPr>
            <a:endParaRPr/>
          </a:p>
          <a:p>
            <a:pPr marL="0" indent="0" defTabSz="534923">
              <a:spcBef>
                <a:spcPts val="525"/>
              </a:spcBef>
              <a:buSzTx/>
              <a:buNone/>
              <a:defRPr sz="1871" b="1"/>
            </a:pPr>
            <a:endParaRPr/>
          </a:p>
          <a:p>
            <a:pPr marL="0" indent="0" defTabSz="534923">
              <a:spcBef>
                <a:spcPts val="525"/>
              </a:spcBef>
              <a:buSzTx/>
              <a:buNone/>
              <a:defRPr sz="1871" b="1"/>
            </a:pPr>
            <a:endParaRPr/>
          </a:p>
          <a:p>
            <a:pPr marL="133730" indent="-133730" defTabSz="534923">
              <a:spcBef>
                <a:spcPts val="525"/>
              </a:spcBef>
              <a:defRPr sz="1871" b="1"/>
            </a:pPr>
            <a:r>
              <a:t>The paper also discusses the challenges of integrating these new technologies into existing plant health management frameworks, such as the need for training, standardization of protocols, and ensuring accessibility to these tools for wide adoption.</a:t>
            </a:r>
          </a:p>
          <a:p>
            <a:pPr marL="0" indent="0" defTabSz="534923">
              <a:spcBef>
                <a:spcPts val="525"/>
              </a:spcBef>
              <a:buSzTx/>
              <a:buNone/>
              <a:defRPr sz="1871" b="1"/>
            </a:pPr>
            <a:endParaRPr/>
          </a:p>
          <a:p>
            <a:pPr marL="133730" indent="-133730" defTabSz="534923">
              <a:spcBef>
                <a:spcPts val="525"/>
              </a:spcBef>
              <a:defRPr sz="1871" b="1"/>
            </a:pPr>
            <a:endParaRPr/>
          </a:p>
          <a:p>
            <a:pPr marL="133730" indent="-133730" defTabSz="534923">
              <a:spcBef>
                <a:spcPts val="525"/>
              </a:spcBef>
              <a:defRPr sz="1871" b="1"/>
            </a:pPr>
            <a:endParaRPr/>
          </a:p>
          <a:p>
            <a:pPr marL="133730" indent="-133730" defTabSz="534923">
              <a:spcBef>
                <a:spcPts val="525"/>
              </a:spcBef>
              <a:defRPr sz="1871" b="1"/>
            </a:pPr>
            <a:r>
              <a:t>Future perspectives are considered, where ongoing research could further improve the specificity, cost-effectiveness, and user-friendliness of molecular diagnostics, particularly through the development of portable field-testing kits.</a:t>
            </a:r>
            <a:endParaRPr sz="701"/>
          </a:p>
        </p:txBody>
      </p:sp>
      <p:sp>
        <p:nvSpPr>
          <p:cNvPr id="233" name="Rounded Rectangle 3"/>
          <p:cNvSpPr/>
          <p:nvPr/>
        </p:nvSpPr>
        <p:spPr>
          <a:xfrm>
            <a:off x="252413" y="514393"/>
            <a:ext cx="7430953" cy="4109401"/>
          </a:xfrm>
          <a:prstGeom prst="roundRect">
            <a:avLst>
              <a:gd name="adj" fmla="val 16186"/>
            </a:avLst>
          </a:prstGeom>
          <a:ln w="57150">
            <a:solidFill>
              <a:srgbClr val="000000"/>
            </a:solidFill>
            <a:miter/>
          </a:ln>
        </p:spPr>
        <p:txBody>
          <a:bodyPr lIns="34289" rIns="34289" anchor="ctr"/>
          <a:lstStyle/>
          <a:p>
            <a:pPr algn="ctr" defTabSz="685800" hangingPunct="0">
              <a:buClrTx/>
              <a:defRPr>
                <a:solidFill>
                  <a:srgbClr val="FFFFFF"/>
                </a:solidFill>
              </a:defRPr>
            </a:pPr>
            <a:endParaRPr sz="1350">
              <a:solidFill>
                <a:srgbClr val="FFFFFF"/>
              </a:solidFill>
              <a:latin typeface="Neue Haas Grotesk Text Pro"/>
              <a:sym typeface="Neue Haas Grotesk Text Pro"/>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
          <p:cNvSpPr/>
          <p:nvPr/>
        </p:nvSpPr>
        <p:spPr>
          <a:xfrm>
            <a:off x="0" y="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a:endParaRPr sz="1350">
              <a:solidFill>
                <a:schemeClr val="lt1"/>
              </a:solidFill>
            </a:endParaRPr>
          </a:p>
        </p:txBody>
      </p:sp>
      <p:grpSp>
        <p:nvGrpSpPr>
          <p:cNvPr id="219" name="Google Shape;219;p1"/>
          <p:cNvGrpSpPr/>
          <p:nvPr/>
        </p:nvGrpSpPr>
        <p:grpSpPr>
          <a:xfrm>
            <a:off x="7717736" y="0"/>
            <a:ext cx="1426265" cy="5143500"/>
            <a:chOff x="10290315" y="0"/>
            <a:chExt cx="1901686" cy="6858000"/>
          </a:xfrm>
        </p:grpSpPr>
        <p:sp>
          <p:nvSpPr>
            <p:cNvPr id="220" name="Google Shape;220;p1"/>
            <p:cNvSpPr/>
            <p:nvPr/>
          </p:nvSpPr>
          <p:spPr>
            <a:xfrm>
              <a:off x="10290315" y="3549390"/>
              <a:ext cx="1130724" cy="1130723"/>
            </a:xfrm>
            <a:prstGeom prst="ellipse">
              <a:avLst/>
            </a:prstGeom>
            <a:solidFill>
              <a:schemeClr val="lt2"/>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221" name="Google Shape;221;p1"/>
            <p:cNvSpPr/>
            <p:nvPr/>
          </p:nvSpPr>
          <p:spPr>
            <a:xfrm>
              <a:off x="10290315"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222" name="Google Shape;222;p1"/>
            <p:cNvSpPr/>
            <p:nvPr/>
          </p:nvSpPr>
          <p:spPr>
            <a:xfrm>
              <a:off x="11653180" y="6295093"/>
              <a:ext cx="538821" cy="562907"/>
            </a:xfrm>
            <a:custGeom>
              <a:avLst/>
              <a:gdLst/>
              <a:ahLst/>
              <a:cxnLst/>
              <a:rect l="l" t="t" r="r" b="b"/>
              <a:pathLst>
                <a:path w="538821" h="562907" extrusionOk="0">
                  <a:moveTo>
                    <a:pt x="538821" y="0"/>
                  </a:moveTo>
                  <a:lnTo>
                    <a:pt x="538821" y="562907"/>
                  </a:lnTo>
                  <a:lnTo>
                    <a:pt x="22" y="562907"/>
                  </a:lnTo>
                  <a:lnTo>
                    <a:pt x="0" y="562686"/>
                  </a:lnTo>
                  <a:cubicBezTo>
                    <a:pt x="0" y="289475"/>
                    <a:pt x="193796" y="61528"/>
                    <a:pt x="451422" y="8810"/>
                  </a:cubicBezTo>
                  <a:close/>
                </a:path>
              </a:pathLst>
            </a:custGeom>
            <a:solidFill>
              <a:schemeClr val="lt2"/>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223" name="Google Shape;223;p1"/>
            <p:cNvSpPr/>
            <p:nvPr/>
          </p:nvSpPr>
          <p:spPr>
            <a:xfrm>
              <a:off x="11653180" y="3552066"/>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224" name="Google Shape;224;p1"/>
            <p:cNvSpPr/>
            <p:nvPr/>
          </p:nvSpPr>
          <p:spPr>
            <a:xfrm>
              <a:off x="11653180" y="2180552"/>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225" name="Google Shape;225;p1"/>
            <p:cNvSpPr/>
            <p:nvPr/>
          </p:nvSpPr>
          <p:spPr>
            <a:xfrm>
              <a:off x="11653180" y="809039"/>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226" name="Google Shape;226;p1"/>
            <p:cNvSpPr/>
            <p:nvPr/>
          </p:nvSpPr>
          <p:spPr>
            <a:xfrm>
              <a:off x="11653180" y="0"/>
              <a:ext cx="538821" cy="562898"/>
            </a:xfrm>
            <a:custGeom>
              <a:avLst/>
              <a:gdLst/>
              <a:ahLst/>
              <a:cxnLst/>
              <a:rect l="l" t="t" r="r" b="b"/>
              <a:pathLst>
                <a:path w="538821" h="562898" extrusionOk="0">
                  <a:moveTo>
                    <a:pt x="21" y="0"/>
                  </a:moveTo>
                  <a:lnTo>
                    <a:pt x="538821" y="0"/>
                  </a:lnTo>
                  <a:lnTo>
                    <a:pt x="538821" y="562898"/>
                  </a:lnTo>
                  <a:lnTo>
                    <a:pt x="451422" y="554087"/>
                  </a:lnTo>
                  <a:cubicBezTo>
                    <a:pt x="193796" y="501369"/>
                    <a:pt x="0" y="273422"/>
                    <a:pt x="0" y="211"/>
                  </a:cubicBezTo>
                  <a:close/>
                </a:path>
              </a:pathLst>
            </a:custGeom>
            <a:solidFill>
              <a:schemeClr val="lt2"/>
            </a:solidFill>
            <a:ln>
              <a:noFill/>
            </a:ln>
          </p:spPr>
          <p:txBody>
            <a:bodyPr spcFirstLastPara="1" wrap="square" lIns="68569" tIns="34275" rIns="68569" bIns="34275" anchor="ctr" anchorCtr="0">
              <a:noAutofit/>
            </a:bodyPr>
            <a:lstStyle/>
            <a:p>
              <a:pPr algn="ctr"/>
              <a:endParaRPr sz="1350">
                <a:solidFill>
                  <a:schemeClr val="lt1"/>
                </a:solidFill>
              </a:endParaRPr>
            </a:p>
          </p:txBody>
        </p:sp>
      </p:grpSp>
      <p:sp>
        <p:nvSpPr>
          <p:cNvPr id="227" name="Google Shape;227;p1"/>
          <p:cNvSpPr txBox="1">
            <a:spLocks noGrp="1"/>
          </p:cNvSpPr>
          <p:nvPr>
            <p:ph type="ctrTitle"/>
          </p:nvPr>
        </p:nvSpPr>
        <p:spPr>
          <a:xfrm>
            <a:off x="3554814" y="576251"/>
            <a:ext cx="4859722" cy="2149804"/>
          </a:xfrm>
          <a:prstGeom prst="rect">
            <a:avLst/>
          </a:prstGeom>
          <a:noFill/>
          <a:ln>
            <a:noFill/>
          </a:ln>
        </p:spPr>
        <p:txBody>
          <a:bodyPr spcFirstLastPara="1" wrap="square" lIns="68569" tIns="34275" rIns="68569" bIns="34275" anchor="t" anchorCtr="0">
            <a:noAutofit/>
          </a:bodyPr>
          <a:lstStyle/>
          <a:p>
            <a:pPr>
              <a:buClr>
                <a:schemeClr val="dk1"/>
              </a:buClr>
              <a:buSzPts val="6000"/>
            </a:pPr>
            <a:r>
              <a:rPr lang="en-US" sz="3750"/>
              <a:t>Emerging Fungal Threats to animal, plant and ecosystem health</a:t>
            </a:r>
            <a:endParaRPr sz="3750"/>
          </a:p>
        </p:txBody>
      </p:sp>
      <p:sp>
        <p:nvSpPr>
          <p:cNvPr id="228" name="Google Shape;228;p1"/>
          <p:cNvSpPr txBox="1">
            <a:spLocks noGrp="1"/>
          </p:cNvSpPr>
          <p:nvPr>
            <p:ph type="subTitle" idx="1"/>
          </p:nvPr>
        </p:nvSpPr>
        <p:spPr>
          <a:xfrm>
            <a:off x="3554814" y="3212430"/>
            <a:ext cx="4859722" cy="1106383"/>
          </a:xfrm>
          <a:prstGeom prst="rect">
            <a:avLst/>
          </a:prstGeom>
          <a:noFill/>
          <a:ln>
            <a:noFill/>
          </a:ln>
        </p:spPr>
        <p:txBody>
          <a:bodyPr spcFirstLastPara="1" wrap="square" lIns="68569" tIns="34275" rIns="68569" bIns="34275" anchor="b" anchorCtr="0">
            <a:normAutofit/>
          </a:bodyPr>
          <a:lstStyle/>
          <a:p>
            <a:pPr>
              <a:spcBef>
                <a:spcPts val="0"/>
              </a:spcBef>
              <a:buClr>
                <a:schemeClr val="dk1"/>
              </a:buClr>
              <a:buSzPts val="2000"/>
            </a:pPr>
            <a:r>
              <a:rPr lang="en-US"/>
              <a:t>Name 1 Elijah Brown</a:t>
            </a:r>
            <a:endParaRPr/>
          </a:p>
          <a:p>
            <a:pPr>
              <a:buClr>
                <a:schemeClr val="dk1"/>
              </a:buClr>
              <a:buSzPts val="2000"/>
            </a:pPr>
            <a:r>
              <a:rPr lang="en-US"/>
              <a:t>Name 2 Spencer Benlien </a:t>
            </a:r>
            <a:endParaRPr/>
          </a:p>
          <a:p>
            <a:pPr>
              <a:buClr>
                <a:schemeClr val="dk1"/>
              </a:buClr>
              <a:buSzPts val="2000"/>
            </a:pPr>
            <a:r>
              <a:rPr lang="en-US"/>
              <a:t>Name 3: Hayden Salfen</a:t>
            </a:r>
            <a:endParaRPr/>
          </a:p>
          <a:p>
            <a:pPr>
              <a:buClr>
                <a:schemeClr val="dk1"/>
              </a:buClr>
              <a:buSzPts val="2000"/>
            </a:pPr>
            <a:endParaRPr/>
          </a:p>
        </p:txBody>
      </p:sp>
      <p:pic>
        <p:nvPicPr>
          <p:cNvPr id="229" name="Google Shape;229;p1" descr="Isolated twigs and flowers on a white surface"/>
          <p:cNvPicPr preferRelativeResize="0"/>
          <p:nvPr/>
        </p:nvPicPr>
        <p:blipFill rotWithShape="1">
          <a:blip r:embed="rId3">
            <a:alphaModFix/>
          </a:blip>
          <a:srcRect l="35726" r="21828" b="1"/>
          <a:stretch/>
        </p:blipFill>
        <p:spPr>
          <a:xfrm>
            <a:off x="15" y="1"/>
            <a:ext cx="3130012" cy="5143499"/>
          </a:xfrm>
          <a:prstGeom prst="rect">
            <a:avLst/>
          </a:prstGeom>
          <a:noFill/>
          <a:ln>
            <a:noFill/>
          </a:ln>
        </p:spPr>
      </p:pic>
      <p:cxnSp>
        <p:nvCxnSpPr>
          <p:cNvPr id="230" name="Google Shape;230;p1"/>
          <p:cNvCxnSpPr/>
          <p:nvPr/>
        </p:nvCxnSpPr>
        <p:spPr>
          <a:xfrm>
            <a:off x="3554814" y="4565333"/>
            <a:ext cx="5162807" cy="0"/>
          </a:xfrm>
          <a:prstGeom prst="straightConnector1">
            <a:avLst/>
          </a:prstGeom>
          <a:noFill/>
          <a:ln w="12700" cap="flat" cmpd="sng">
            <a:solidFill>
              <a:srgbClr val="A5A5A5"/>
            </a:solidFill>
            <a:prstDash val="solid"/>
            <a:miter lim="800000"/>
            <a:headEnd type="none" w="sm" len="sm"/>
            <a:tailEnd type="none" w="sm" len="sm"/>
          </a:ln>
        </p:spPr>
      </p:cxn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
          <p:cNvSpPr txBox="1">
            <a:spLocks noGrp="1"/>
          </p:cNvSpPr>
          <p:nvPr>
            <p:ph type="title"/>
          </p:nvPr>
        </p:nvSpPr>
        <p:spPr>
          <a:xfrm>
            <a:off x="423863" y="85487"/>
            <a:ext cx="5416154" cy="321945"/>
          </a:xfrm>
          <a:prstGeom prst="rect">
            <a:avLst/>
          </a:prstGeom>
          <a:noFill/>
          <a:ln>
            <a:noFill/>
          </a:ln>
        </p:spPr>
        <p:txBody>
          <a:bodyPr spcFirstLastPara="1" wrap="square" lIns="68569" tIns="34275" rIns="68569" bIns="34275" anchor="t" anchorCtr="0">
            <a:normAutofit fontScale="90000"/>
          </a:bodyPr>
          <a:lstStyle/>
          <a:p>
            <a:pPr>
              <a:buSzPct val="100000"/>
            </a:pPr>
            <a:r>
              <a:rPr lang="en-US"/>
              <a:t>INTRODUCTION:</a:t>
            </a:r>
            <a:endParaRPr/>
          </a:p>
        </p:txBody>
      </p:sp>
      <p:sp>
        <p:nvSpPr>
          <p:cNvPr id="236" name="Google Shape;236;p2"/>
          <p:cNvSpPr txBox="1">
            <a:spLocks noGrp="1"/>
          </p:cNvSpPr>
          <p:nvPr>
            <p:ph type="body" idx="1"/>
          </p:nvPr>
        </p:nvSpPr>
        <p:spPr>
          <a:xfrm>
            <a:off x="423863" y="666320"/>
            <a:ext cx="7269956" cy="3957473"/>
          </a:xfrm>
          <a:prstGeom prst="rect">
            <a:avLst/>
          </a:prstGeom>
          <a:noFill/>
          <a:ln>
            <a:noFill/>
          </a:ln>
        </p:spPr>
        <p:txBody>
          <a:bodyPr spcFirstLastPara="1" wrap="square" lIns="68569" tIns="34275" rIns="68569" bIns="34275" anchor="t" anchorCtr="0">
            <a:normAutofit fontScale="92500" lnSpcReduction="10000"/>
          </a:bodyPr>
          <a:lstStyle/>
          <a:p>
            <a:pPr marL="0" indent="0">
              <a:spcBef>
                <a:spcPts val="0"/>
              </a:spcBef>
              <a:buNone/>
            </a:pPr>
            <a:r>
              <a:rPr lang="en-US" sz="1575" b="1" dirty="0"/>
              <a:t>Fungal Disease Often  Leads To Host Extinction</a:t>
            </a:r>
            <a:endParaRPr sz="2025" b="1" dirty="0"/>
          </a:p>
          <a:p>
            <a:pPr indent="-266314">
              <a:spcBef>
                <a:spcPts val="0"/>
              </a:spcBef>
              <a:buSzPts val="1992"/>
              <a:buChar char="-"/>
            </a:pPr>
            <a:r>
              <a:rPr lang="en-US" sz="1493" dirty="0"/>
              <a:t>Past decades have shown an increase in virulent infectious. Many of these fungal diseases have killed off many wild species.</a:t>
            </a:r>
            <a:endParaRPr sz="1493" dirty="0"/>
          </a:p>
          <a:p>
            <a:pPr indent="-266314">
              <a:spcBef>
                <a:spcPts val="0"/>
              </a:spcBef>
              <a:buSzPts val="1992"/>
              <a:buChar char="-"/>
            </a:pPr>
            <a:r>
              <a:rPr lang="en-US" sz="1493" dirty="0"/>
              <a:t>Fungal pathogens can also cause extirpation since it makes species highly vulnerable to env conditions. Needing relocation</a:t>
            </a:r>
            <a:endParaRPr sz="1493" dirty="0"/>
          </a:p>
          <a:p>
            <a:pPr indent="-266314">
              <a:spcBef>
                <a:spcPts val="0"/>
              </a:spcBef>
              <a:buSzPts val="1992"/>
              <a:buChar char="-"/>
            </a:pPr>
            <a:r>
              <a:rPr lang="en-US" sz="1493" dirty="0"/>
              <a:t>Causes widespread loss of crops, amphibians, and bats. (Central America saw loss of 40% of amphibians due to fungal pathogens)</a:t>
            </a:r>
            <a:endParaRPr sz="1943" b="1" dirty="0"/>
          </a:p>
          <a:p>
            <a:pPr marL="0" indent="0">
              <a:buSzPts val="2400"/>
              <a:buNone/>
            </a:pPr>
            <a:endParaRPr b="1" dirty="0"/>
          </a:p>
          <a:p>
            <a:pPr marL="0" indent="0">
              <a:spcBef>
                <a:spcPts val="0"/>
              </a:spcBef>
              <a:buSzPts val="1100"/>
              <a:buNone/>
            </a:pPr>
            <a:r>
              <a:rPr lang="en-US" sz="1575" b="1" dirty="0"/>
              <a:t>Human Activities Have Stimulated The Evolution Of Fungal Pathogens</a:t>
            </a:r>
            <a:endParaRPr sz="2025" b="1" dirty="0"/>
          </a:p>
          <a:p>
            <a:pPr indent="-271463">
              <a:spcBef>
                <a:spcPts val="0"/>
              </a:spcBef>
              <a:buSzPts val="2100"/>
              <a:buChar char="-"/>
            </a:pPr>
            <a:r>
              <a:rPr lang="en-US" sz="1575" dirty="0"/>
              <a:t>Practices such as ag (monocultures and chemicals) and also deforestation/ habitat destruction = fungal Pathogens.</a:t>
            </a:r>
            <a:endParaRPr sz="1575" dirty="0"/>
          </a:p>
          <a:p>
            <a:pPr indent="-271463">
              <a:spcBef>
                <a:spcPts val="0"/>
              </a:spcBef>
              <a:buSzPts val="2100"/>
              <a:buChar char="-"/>
            </a:pPr>
            <a:r>
              <a:rPr lang="en-US" sz="1575" dirty="0"/>
              <a:t>Climate Warming from anthropogenic practices has also been associated with the rise of fungal pathogens.</a:t>
            </a:r>
            <a:endParaRPr sz="1575" dirty="0"/>
          </a:p>
          <a:p>
            <a:pPr marL="0" indent="0">
              <a:buNone/>
            </a:pPr>
            <a:endParaRPr b="1" dirty="0"/>
          </a:p>
          <a:p>
            <a:pPr marL="0" indent="0">
              <a:spcBef>
                <a:spcPts val="0"/>
              </a:spcBef>
              <a:buNone/>
            </a:pPr>
            <a:r>
              <a:rPr lang="en-US" sz="1500" b="1" dirty="0"/>
              <a:t>Migrating Fungal EID’S In Animals And Plants </a:t>
            </a:r>
            <a:endParaRPr sz="1500" b="1" dirty="0"/>
          </a:p>
          <a:p>
            <a:pPr>
              <a:spcBef>
                <a:spcPts val="0"/>
              </a:spcBef>
              <a:buChar char="-"/>
            </a:pPr>
            <a:r>
              <a:rPr lang="en-US" sz="1350" dirty="0"/>
              <a:t>Though trade and human migration many fungal pathogens (through animal/plant hosts) can be spread to plants and even animals in different countries  </a:t>
            </a:r>
            <a:endParaRPr sz="1350" dirty="0"/>
          </a:p>
          <a:p>
            <a:pPr>
              <a:spcBef>
                <a:spcPts val="0"/>
              </a:spcBef>
              <a:buChar char="-"/>
            </a:pPr>
            <a:r>
              <a:rPr lang="en-US" sz="1350" dirty="0"/>
              <a:t>Global Monitoring on int trade and integration of theoretical/practical epidemiology can help combat the spread of migrating fungal pathogens.</a:t>
            </a:r>
            <a:endParaRPr sz="1275"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
          <p:cNvSpPr txBox="1">
            <a:spLocks noGrp="1"/>
          </p:cNvSpPr>
          <p:nvPr>
            <p:ph type="title"/>
          </p:nvPr>
        </p:nvSpPr>
        <p:spPr>
          <a:xfrm>
            <a:off x="423863" y="85487"/>
            <a:ext cx="5416154" cy="321945"/>
          </a:xfrm>
          <a:prstGeom prst="rect">
            <a:avLst/>
          </a:prstGeom>
          <a:noFill/>
          <a:ln>
            <a:noFill/>
          </a:ln>
        </p:spPr>
        <p:txBody>
          <a:bodyPr spcFirstLastPara="1" wrap="square" lIns="68569" tIns="34275" rIns="68569" bIns="34275" anchor="t" anchorCtr="0">
            <a:normAutofit fontScale="90000"/>
          </a:bodyPr>
          <a:lstStyle/>
          <a:p>
            <a:pPr>
              <a:buSzPct val="100000"/>
            </a:pPr>
            <a:r>
              <a:rPr lang="en-US"/>
              <a:t>MATERIALS &amp; METHODS:</a:t>
            </a:r>
            <a:endParaRPr/>
          </a:p>
        </p:txBody>
      </p:sp>
      <p:sp>
        <p:nvSpPr>
          <p:cNvPr id="242" name="Google Shape;242;p3"/>
          <p:cNvSpPr txBox="1">
            <a:spLocks noGrp="1"/>
          </p:cNvSpPr>
          <p:nvPr>
            <p:ph type="body" idx="1"/>
          </p:nvPr>
        </p:nvSpPr>
        <p:spPr>
          <a:xfrm>
            <a:off x="423863" y="666320"/>
            <a:ext cx="7269956" cy="3957473"/>
          </a:xfrm>
          <a:prstGeom prst="rect">
            <a:avLst/>
          </a:prstGeom>
          <a:noFill/>
          <a:ln>
            <a:noFill/>
          </a:ln>
        </p:spPr>
        <p:txBody>
          <a:bodyPr spcFirstLastPara="1" wrap="square" lIns="68569" tIns="34275" rIns="68569" bIns="34275" anchor="t" anchorCtr="0">
            <a:noAutofit/>
          </a:bodyPr>
          <a:lstStyle/>
          <a:p>
            <a:pPr marL="171450" indent="-152400">
              <a:lnSpc>
                <a:spcPct val="115000"/>
              </a:lnSpc>
              <a:spcBef>
                <a:spcPts val="0"/>
              </a:spcBef>
              <a:buSzPts val="2000"/>
              <a:buChar char="●"/>
            </a:pPr>
            <a:r>
              <a:rPr lang="en-US" sz="1500" b="1"/>
              <a:t>Disease alerts:</a:t>
            </a:r>
            <a:r>
              <a:rPr lang="en-US" sz="1500"/>
              <a:t> recording patterns of EIDs (pathogens that are increasing in incidence, geographic or host range, and virulence) by disease monitoring programs like ProMED and HealthMap</a:t>
            </a:r>
            <a:endParaRPr sz="1500"/>
          </a:p>
          <a:p>
            <a:pPr marL="514350" lvl="1" indent="-161925">
              <a:lnSpc>
                <a:spcPct val="115000"/>
              </a:lnSpc>
              <a:spcBef>
                <a:spcPts val="0"/>
              </a:spcBef>
              <a:buSzPts val="1600"/>
              <a:buChar char="○"/>
            </a:pPr>
            <a:r>
              <a:rPr lang="en-US" sz="1200"/>
              <a:t>1) active reporting of disease outbreaks</a:t>
            </a:r>
            <a:endParaRPr sz="1200"/>
          </a:p>
          <a:p>
            <a:pPr marL="514350" lvl="1" indent="-161925">
              <a:lnSpc>
                <a:spcPct val="115000"/>
              </a:lnSpc>
              <a:spcBef>
                <a:spcPts val="0"/>
              </a:spcBef>
              <a:buSzPts val="1600"/>
              <a:buChar char="○"/>
            </a:pPr>
            <a:r>
              <a:rPr lang="en-US" sz="1200"/>
              <a:t>2) capturing diverse online data sources</a:t>
            </a:r>
            <a:endParaRPr sz="1200" b="1"/>
          </a:p>
          <a:p>
            <a:pPr marL="171450" indent="-152400">
              <a:lnSpc>
                <a:spcPct val="115000"/>
              </a:lnSpc>
              <a:buSzPts val="2000"/>
              <a:buChar char="●"/>
            </a:pPr>
            <a:r>
              <a:rPr lang="en-US" sz="1500" b="1"/>
              <a:t>Peer-reviewed Literature: </a:t>
            </a:r>
            <a:r>
              <a:rPr lang="en-US" sz="1500"/>
              <a:t>used primary research literature for reports in which EIDs have caused host extinction events at regional or global scale</a:t>
            </a:r>
            <a:endParaRPr sz="1500"/>
          </a:p>
          <a:p>
            <a:pPr marL="514350" lvl="1" indent="-161925">
              <a:lnSpc>
                <a:spcPct val="115000"/>
              </a:lnSpc>
              <a:buSzPts val="1600"/>
              <a:buChar char="○"/>
            </a:pPr>
            <a:r>
              <a:rPr lang="en-US" sz="1200"/>
              <a:t>Literature searched and compilation of previous meta-analysis of infection-related species extinction show that fungi comprise the highest threat for both animal-host (72%) and plant-host (64%) species</a:t>
            </a:r>
            <a:endParaRPr sz="1200" b="1"/>
          </a:p>
          <a:p>
            <a:pPr indent="-266700">
              <a:lnSpc>
                <a:spcPct val="115000"/>
              </a:lnSpc>
              <a:spcBef>
                <a:spcPts val="0"/>
              </a:spcBef>
              <a:buSzPts val="2000"/>
            </a:pPr>
            <a:r>
              <a:rPr lang="en-US" sz="1500" b="1"/>
              <a:t>Observation: </a:t>
            </a:r>
            <a:r>
              <a:rPr lang="en-US" sz="1500"/>
              <a:t>the data found from disease alerts, literature, and patterns in human fungal EIDs, supports the answer to their question that fungi pose a greater threat to plant and animal biodiversity relative to other taxonomic classes of pathogen and hosts, and the threat is increasing</a:t>
            </a:r>
            <a:endParaRPr sz="15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
          <p:cNvSpPr txBox="1">
            <a:spLocks noGrp="1"/>
          </p:cNvSpPr>
          <p:nvPr>
            <p:ph type="body" idx="1"/>
          </p:nvPr>
        </p:nvSpPr>
        <p:spPr>
          <a:xfrm>
            <a:off x="423863" y="666320"/>
            <a:ext cx="7269956" cy="3957473"/>
          </a:xfrm>
          <a:prstGeom prst="rect">
            <a:avLst/>
          </a:prstGeom>
          <a:noFill/>
          <a:ln>
            <a:noFill/>
          </a:ln>
        </p:spPr>
        <p:txBody>
          <a:bodyPr spcFirstLastPara="1" wrap="square" lIns="68569" tIns="34275" rIns="68569" bIns="34275" anchor="t" anchorCtr="0">
            <a:normAutofit lnSpcReduction="10000"/>
          </a:bodyPr>
          <a:lstStyle/>
          <a:p>
            <a:pPr>
              <a:lnSpc>
                <a:spcPct val="115000"/>
              </a:lnSpc>
              <a:spcBef>
                <a:spcPts val="900"/>
              </a:spcBef>
              <a:buFont typeface="Times New Roman"/>
              <a:buChar char="•"/>
            </a:pPr>
            <a:r>
              <a:rPr lang="en-US" sz="1350" b="1">
                <a:latin typeface="Times New Roman"/>
                <a:ea typeface="Times New Roman"/>
                <a:cs typeface="Times New Roman"/>
                <a:sym typeface="Times New Roman"/>
              </a:rPr>
              <a:t>Disease Monitoring and Trends</a:t>
            </a:r>
            <a:endParaRPr sz="1350" b="1">
              <a:latin typeface="Times New Roman"/>
              <a:ea typeface="Times New Roman"/>
              <a:cs typeface="Times New Roman"/>
              <a:sym typeface="Times New Roman"/>
            </a:endParaRPr>
          </a:p>
          <a:p>
            <a:pPr marL="171450" indent="0" algn="just">
              <a:lnSpc>
                <a:spcPct val="115000"/>
              </a:lnSpc>
              <a:spcBef>
                <a:spcPts val="900"/>
              </a:spcBef>
              <a:buNone/>
            </a:pPr>
            <a:r>
              <a:rPr lang="en-US" sz="1350">
                <a:latin typeface="Times New Roman"/>
                <a:ea typeface="Times New Roman"/>
                <a:cs typeface="Times New Roman"/>
                <a:sym typeface="Times New Roman"/>
              </a:rPr>
              <a:t>Analysis of disease alerts from ProMED and HealthMap has shown an increase in reports of fungal diseases. These platforms have captured real-time data that reveal trends in the spread and severity of fungal diseases across different regions and host species</a:t>
            </a:r>
            <a:r>
              <a:rPr lang="en-US" sz="825">
                <a:latin typeface="Times New Roman"/>
                <a:ea typeface="Times New Roman"/>
                <a:cs typeface="Times New Roman"/>
                <a:sym typeface="Times New Roman"/>
              </a:rPr>
              <a:t>.</a:t>
            </a:r>
            <a:endParaRPr sz="825">
              <a:latin typeface="Times New Roman"/>
              <a:ea typeface="Times New Roman"/>
              <a:cs typeface="Times New Roman"/>
              <a:sym typeface="Times New Roman"/>
            </a:endParaRPr>
          </a:p>
          <a:p>
            <a:pPr>
              <a:lnSpc>
                <a:spcPct val="115000"/>
              </a:lnSpc>
              <a:spcBef>
                <a:spcPts val="900"/>
              </a:spcBef>
              <a:buFont typeface="Times New Roman"/>
              <a:buChar char="•"/>
            </a:pPr>
            <a:r>
              <a:rPr lang="en-US" sz="1350" b="1">
                <a:latin typeface="Times New Roman"/>
                <a:ea typeface="Times New Roman"/>
                <a:cs typeface="Times New Roman"/>
                <a:sym typeface="Times New Roman"/>
              </a:rPr>
              <a:t>Impact on Host Populations</a:t>
            </a:r>
            <a:endParaRPr sz="1350" b="1">
              <a:latin typeface="Times New Roman"/>
              <a:ea typeface="Times New Roman"/>
              <a:cs typeface="Times New Roman"/>
              <a:sym typeface="Times New Roman"/>
            </a:endParaRPr>
          </a:p>
          <a:p>
            <a:pPr indent="0">
              <a:lnSpc>
                <a:spcPct val="115000"/>
              </a:lnSpc>
              <a:spcBef>
                <a:spcPts val="900"/>
              </a:spcBef>
              <a:buNone/>
            </a:pPr>
            <a:r>
              <a:rPr lang="en-US" sz="1350">
                <a:latin typeface="Times New Roman"/>
                <a:ea typeface="Times New Roman"/>
                <a:cs typeface="Times New Roman"/>
                <a:sym typeface="Times New Roman"/>
              </a:rPr>
              <a:t>A thorough review of peer-reviewed literature has documented multiple instances where fungal diseases have led directly to host extinctions, particularly in plant populations. These findings were gathered to assess the extent of the threat posed by fungal pathogens relative to other disease agents.</a:t>
            </a:r>
            <a:endParaRPr b="1"/>
          </a:p>
          <a:p>
            <a:pPr>
              <a:lnSpc>
                <a:spcPct val="115000"/>
              </a:lnSpc>
              <a:spcBef>
                <a:spcPts val="900"/>
              </a:spcBef>
              <a:buFont typeface="Times New Roman"/>
              <a:buChar char="•"/>
            </a:pPr>
            <a:r>
              <a:rPr lang="en-US" sz="1350" b="1">
                <a:latin typeface="Times New Roman"/>
                <a:ea typeface="Times New Roman"/>
                <a:cs typeface="Times New Roman"/>
                <a:sym typeface="Times New Roman"/>
              </a:rPr>
              <a:t>Comparative Threat Analysis</a:t>
            </a:r>
            <a:endParaRPr sz="1350" b="1">
              <a:latin typeface="Times New Roman"/>
              <a:ea typeface="Times New Roman"/>
              <a:cs typeface="Times New Roman"/>
              <a:sym typeface="Times New Roman"/>
            </a:endParaRPr>
          </a:p>
          <a:p>
            <a:pPr indent="0">
              <a:lnSpc>
                <a:spcPct val="115000"/>
              </a:lnSpc>
              <a:spcBef>
                <a:spcPts val="900"/>
              </a:spcBef>
              <a:buNone/>
            </a:pPr>
            <a:r>
              <a:rPr lang="en-US" sz="1350">
                <a:latin typeface="Times New Roman"/>
                <a:ea typeface="Times New Roman"/>
                <a:cs typeface="Times New Roman"/>
                <a:sym typeface="Times New Roman"/>
              </a:rPr>
              <a:t>The collected data indicate that fungi pose a greater threat to biodiversity than many other pathogens. This analysis supports the study's assertion that fungal pathogens are among the primary drivers of biodiversity loss, affecting a significant percentage of plant-host species globally.</a:t>
            </a:r>
            <a:endParaRPr sz="1350">
              <a:latin typeface="Times New Roman"/>
              <a:ea typeface="Times New Roman"/>
              <a:cs typeface="Times New Roman"/>
              <a:sym typeface="Times New Roman"/>
            </a:endParaRPr>
          </a:p>
          <a:p>
            <a:pPr indent="0">
              <a:spcBef>
                <a:spcPts val="900"/>
              </a:spcBef>
              <a:buNone/>
            </a:pPr>
            <a:endParaRPr b="1"/>
          </a:p>
        </p:txBody>
      </p:sp>
      <p:sp>
        <p:nvSpPr>
          <p:cNvPr id="248" name="Google Shape;248;p4"/>
          <p:cNvSpPr txBox="1"/>
          <p:nvPr/>
        </p:nvSpPr>
        <p:spPr>
          <a:xfrm>
            <a:off x="1167656" y="183356"/>
            <a:ext cx="7546275" cy="553976"/>
          </a:xfrm>
          <a:prstGeom prst="rect">
            <a:avLst/>
          </a:prstGeom>
          <a:noFill/>
          <a:ln>
            <a:noFill/>
          </a:ln>
        </p:spPr>
        <p:txBody>
          <a:bodyPr spcFirstLastPara="1" wrap="square" lIns="68569" tIns="68569" rIns="68569" bIns="68569" anchor="t" anchorCtr="0">
            <a:spAutoFit/>
          </a:bodyPr>
          <a:lstStyle/>
          <a:p>
            <a:r>
              <a:rPr lang="en-US" sz="2700" b="1">
                <a:solidFill>
                  <a:schemeClr val="dk1"/>
                </a:solidFill>
              </a:rPr>
              <a:t> Results:</a:t>
            </a:r>
            <a:endParaRPr sz="2700" b="1">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8"/>
          <p:cNvSpPr txBox="1">
            <a:spLocks noGrp="1"/>
          </p:cNvSpPr>
          <p:nvPr>
            <p:ph type="body" idx="1"/>
          </p:nvPr>
        </p:nvSpPr>
        <p:spPr>
          <a:xfrm>
            <a:off x="720000" y="1480325"/>
            <a:ext cx="7719000" cy="2795400"/>
          </a:xfrm>
          <a:prstGeom prst="rect">
            <a:avLst/>
          </a:prstGeom>
          <a:solidFill>
            <a:schemeClr val="dk2"/>
          </a:solidFill>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a:latin typeface="Lustria"/>
              <a:ea typeface="Lustria"/>
              <a:cs typeface="Lustria"/>
              <a:sym typeface="Lustria"/>
            </a:endParaRPr>
          </a:p>
          <a:p>
            <a:pPr marL="457200" lvl="0" indent="-317500" algn="l" rtl="0">
              <a:lnSpc>
                <a:spcPct val="115000"/>
              </a:lnSpc>
              <a:spcBef>
                <a:spcPts val="0"/>
              </a:spcBef>
              <a:spcAft>
                <a:spcPts val="0"/>
              </a:spcAft>
              <a:buClr>
                <a:srgbClr val="000000"/>
              </a:buClr>
              <a:buSzPts val="1400"/>
              <a:buFont typeface="Lustria"/>
              <a:buChar char="●"/>
            </a:pPr>
            <a:r>
              <a:rPr lang="en">
                <a:latin typeface="Lustria"/>
                <a:ea typeface="Lustria"/>
                <a:cs typeface="Lustria"/>
                <a:sym typeface="Lustria"/>
              </a:rPr>
              <a:t>Used tree and plot-level data from two surveys conducted in SEKI between two time frames which spanned 147 plots containing a total of 7,809 white pine stems, and measured DBH, blister rust occurrence, and mortality </a:t>
            </a:r>
            <a:endParaRPr>
              <a:latin typeface="Lustria"/>
              <a:ea typeface="Lustria"/>
              <a:cs typeface="Lustria"/>
              <a:sym typeface="Lustria"/>
            </a:endParaRPr>
          </a:p>
          <a:p>
            <a:pPr marL="457200" lvl="0" indent="0" algn="l" rtl="0">
              <a:lnSpc>
                <a:spcPct val="115000"/>
              </a:lnSpc>
              <a:spcBef>
                <a:spcPts val="0"/>
              </a:spcBef>
              <a:spcAft>
                <a:spcPts val="0"/>
              </a:spcAft>
              <a:buNone/>
            </a:pPr>
            <a:endParaRPr>
              <a:latin typeface="Lustria"/>
              <a:ea typeface="Lustria"/>
              <a:cs typeface="Lustria"/>
              <a:sym typeface="Lustria"/>
            </a:endParaRPr>
          </a:p>
          <a:p>
            <a:pPr marL="457200" lvl="0" indent="-317500" algn="l" rtl="0">
              <a:lnSpc>
                <a:spcPct val="115000"/>
              </a:lnSpc>
              <a:spcBef>
                <a:spcPts val="0"/>
              </a:spcBef>
              <a:spcAft>
                <a:spcPts val="0"/>
              </a:spcAft>
              <a:buClr>
                <a:srgbClr val="000000"/>
              </a:buClr>
              <a:buSzPts val="1400"/>
              <a:buFont typeface="Lustria"/>
              <a:buChar char="●"/>
            </a:pPr>
            <a:r>
              <a:rPr lang="en">
                <a:latin typeface="Lustria"/>
                <a:ea typeface="Lustria"/>
                <a:cs typeface="Lustria"/>
                <a:sym typeface="Lustria"/>
              </a:rPr>
              <a:t>To compare how climate changed over time, Dudley et al. averaged the climate variables across two time periods of equal length: 1) the time period between the first and second surveys and the previous 21 years before the first surveys.</a:t>
            </a:r>
            <a:endParaRPr>
              <a:latin typeface="Lustria"/>
              <a:ea typeface="Lustria"/>
              <a:cs typeface="Lustria"/>
              <a:sym typeface="Lustria"/>
            </a:endParaRPr>
          </a:p>
          <a:p>
            <a:pPr marL="457200" lvl="0" indent="0" algn="l" rtl="0">
              <a:lnSpc>
                <a:spcPct val="115000"/>
              </a:lnSpc>
              <a:spcBef>
                <a:spcPts val="0"/>
              </a:spcBef>
              <a:spcAft>
                <a:spcPts val="0"/>
              </a:spcAft>
              <a:buNone/>
            </a:pPr>
            <a:endParaRPr>
              <a:latin typeface="Lustria"/>
              <a:ea typeface="Lustria"/>
              <a:cs typeface="Lustria"/>
              <a:sym typeface="Lustria"/>
            </a:endParaRPr>
          </a:p>
          <a:p>
            <a:pPr marL="457200" lvl="0" indent="-317500" algn="l" rtl="0">
              <a:lnSpc>
                <a:spcPct val="115000"/>
              </a:lnSpc>
              <a:spcBef>
                <a:spcPts val="0"/>
              </a:spcBef>
              <a:spcAft>
                <a:spcPts val="0"/>
              </a:spcAft>
              <a:buClr>
                <a:srgbClr val="000000"/>
              </a:buClr>
              <a:buSzPts val="1400"/>
              <a:buFont typeface="Lustria"/>
              <a:buChar char="●"/>
            </a:pPr>
            <a:r>
              <a:rPr lang="en">
                <a:latin typeface="Lustria"/>
                <a:ea typeface="Lustria"/>
                <a:cs typeface="Lustria"/>
                <a:sym typeface="Lustria"/>
              </a:rPr>
              <a:t>Used complementary analyses to quantify the impacts of climate change on blister rust prevalence using generalized linear mixed models</a:t>
            </a:r>
            <a:endParaRPr>
              <a:latin typeface="Lustria"/>
              <a:ea typeface="Lustria"/>
              <a:cs typeface="Lustria"/>
              <a:sym typeface="Lustria"/>
            </a:endParaRPr>
          </a:p>
          <a:p>
            <a:pPr marL="0" lvl="0" indent="0" algn="l" rtl="0">
              <a:spcBef>
                <a:spcPts val="0"/>
              </a:spcBef>
              <a:spcAft>
                <a:spcPts val="0"/>
              </a:spcAft>
              <a:buNone/>
            </a:pPr>
            <a:endParaRPr>
              <a:latin typeface="Lustria"/>
              <a:ea typeface="Lustria"/>
              <a:cs typeface="Lustria"/>
              <a:sym typeface="Lustria"/>
            </a:endParaRPr>
          </a:p>
          <a:p>
            <a:pPr marL="0" lvl="0" indent="0" algn="l" rtl="0">
              <a:spcBef>
                <a:spcPts val="0"/>
              </a:spcBef>
              <a:spcAft>
                <a:spcPts val="0"/>
              </a:spcAft>
              <a:buNone/>
            </a:pPr>
            <a:endParaRPr>
              <a:latin typeface="Lustria"/>
              <a:ea typeface="Lustria"/>
              <a:cs typeface="Lustria"/>
              <a:sym typeface="Lustria"/>
            </a:endParaRPr>
          </a:p>
        </p:txBody>
      </p:sp>
      <p:sp>
        <p:nvSpPr>
          <p:cNvPr id="243" name="Google Shape;243;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MATERIALS &amp; METHODS</a:t>
            </a:r>
            <a:endParaRPr/>
          </a:p>
        </p:txBody>
      </p:sp>
      <p:pic>
        <p:nvPicPr>
          <p:cNvPr id="244" name="Google Shape;244;p28"/>
          <p:cNvPicPr preferRelativeResize="0"/>
          <p:nvPr/>
        </p:nvPicPr>
        <p:blipFill>
          <a:blip r:embed="rId3">
            <a:alphaModFix/>
          </a:blip>
          <a:stretch>
            <a:fillRect/>
          </a:stretch>
        </p:blipFill>
        <p:spPr>
          <a:xfrm>
            <a:off x="2364314" y="81525"/>
            <a:ext cx="4415373" cy="51435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5"/>
          <p:cNvSpPr txBox="1">
            <a:spLocks noGrp="1"/>
          </p:cNvSpPr>
          <p:nvPr>
            <p:ph type="title"/>
          </p:nvPr>
        </p:nvSpPr>
        <p:spPr>
          <a:xfrm>
            <a:off x="423863" y="85487"/>
            <a:ext cx="5416154" cy="321945"/>
          </a:xfrm>
          <a:prstGeom prst="rect">
            <a:avLst/>
          </a:prstGeom>
          <a:noFill/>
          <a:ln>
            <a:noFill/>
          </a:ln>
        </p:spPr>
        <p:txBody>
          <a:bodyPr spcFirstLastPara="1" wrap="square" lIns="68569" tIns="34275" rIns="68569" bIns="34275" anchor="t" anchorCtr="0">
            <a:normAutofit fontScale="90000"/>
          </a:bodyPr>
          <a:lstStyle/>
          <a:p>
            <a:pPr>
              <a:buSzPct val="100000"/>
            </a:pPr>
            <a:r>
              <a:rPr lang="en-US"/>
              <a:t>DISCUSSION:</a:t>
            </a:r>
            <a:endParaRPr/>
          </a:p>
        </p:txBody>
      </p:sp>
      <p:sp>
        <p:nvSpPr>
          <p:cNvPr id="254" name="Google Shape;254;p5"/>
          <p:cNvSpPr txBox="1">
            <a:spLocks noGrp="1"/>
          </p:cNvSpPr>
          <p:nvPr>
            <p:ph type="body" idx="1"/>
          </p:nvPr>
        </p:nvSpPr>
        <p:spPr>
          <a:xfrm>
            <a:off x="183356" y="666319"/>
            <a:ext cx="7510500" cy="4438575"/>
          </a:xfrm>
          <a:prstGeom prst="rect">
            <a:avLst/>
          </a:prstGeom>
          <a:noFill/>
          <a:ln>
            <a:noFill/>
          </a:ln>
        </p:spPr>
        <p:txBody>
          <a:bodyPr spcFirstLastPara="1" wrap="square" lIns="68569" tIns="34275" rIns="68569" bIns="34275" anchor="t" anchorCtr="0">
            <a:normAutofit fontScale="25000" lnSpcReduction="20000"/>
          </a:bodyPr>
          <a:lstStyle/>
          <a:p>
            <a:pPr>
              <a:lnSpc>
                <a:spcPct val="115000"/>
              </a:lnSpc>
              <a:spcBef>
                <a:spcPts val="900"/>
              </a:spcBef>
              <a:buSzPct val="100000"/>
              <a:buFont typeface="Times New Roman"/>
              <a:buChar char="•"/>
            </a:pPr>
            <a:r>
              <a:rPr lang="en-US" sz="5400" b="1">
                <a:latin typeface="Times New Roman"/>
                <a:ea typeface="Times New Roman"/>
                <a:cs typeface="Times New Roman"/>
                <a:sym typeface="Times New Roman"/>
              </a:rPr>
              <a:t>Implications for Biodiversity and Ecosystem Health:</a:t>
            </a:r>
            <a:endParaRPr sz="5400" b="1">
              <a:latin typeface="Times New Roman"/>
              <a:ea typeface="Times New Roman"/>
              <a:cs typeface="Times New Roman"/>
              <a:sym typeface="Times New Roman"/>
            </a:endParaRPr>
          </a:p>
          <a:p>
            <a:pPr indent="0">
              <a:lnSpc>
                <a:spcPct val="115000"/>
              </a:lnSpc>
              <a:spcBef>
                <a:spcPts val="900"/>
              </a:spcBef>
              <a:buNone/>
            </a:pPr>
            <a:r>
              <a:rPr lang="en-US" sz="5400">
                <a:latin typeface="Times New Roman"/>
                <a:ea typeface="Times New Roman"/>
                <a:cs typeface="Times New Roman"/>
                <a:sym typeface="Times New Roman"/>
              </a:rPr>
              <a:t>Serious threats to global biodiversity and ecosystem health from increasing virulence and incidence of fungal diseases. These pathogens, responsible for host extinctions, significantly disrupt ecological balances, affecting ecosystem functions and services. This highlights the importance of understanding how these pathogens alter ecological dynamics and their long-term consequences for natural and agricultural systems.</a:t>
            </a:r>
            <a:endParaRPr sz="4125" b="1"/>
          </a:p>
          <a:p>
            <a:pPr>
              <a:lnSpc>
                <a:spcPct val="115000"/>
              </a:lnSpc>
              <a:spcBef>
                <a:spcPts val="900"/>
              </a:spcBef>
              <a:buSzPct val="100000"/>
              <a:buFont typeface="Times New Roman"/>
              <a:buChar char="•"/>
            </a:pPr>
            <a:r>
              <a:rPr lang="en-US" sz="5400" b="1">
                <a:latin typeface="Times New Roman"/>
                <a:ea typeface="Times New Roman"/>
                <a:cs typeface="Times New Roman"/>
                <a:sym typeface="Times New Roman"/>
              </a:rPr>
              <a:t>Globalization and Disease Spread:</a:t>
            </a:r>
            <a:endParaRPr sz="5400" b="1">
              <a:latin typeface="Times New Roman"/>
              <a:ea typeface="Times New Roman"/>
              <a:cs typeface="Times New Roman"/>
              <a:sym typeface="Times New Roman"/>
            </a:endParaRPr>
          </a:p>
          <a:p>
            <a:pPr indent="0">
              <a:lnSpc>
                <a:spcPct val="115000"/>
              </a:lnSpc>
              <a:spcBef>
                <a:spcPts val="900"/>
              </a:spcBef>
              <a:buNone/>
            </a:pPr>
            <a:r>
              <a:rPr lang="en-US" sz="5400">
                <a:latin typeface="Times New Roman"/>
                <a:ea typeface="Times New Roman"/>
                <a:cs typeface="Times New Roman"/>
                <a:sym typeface="Times New Roman"/>
              </a:rPr>
              <a:t>The research indicates that global trade and transport facilitate the rapid spread of fungal pathogens across borders, pointing to a significant vulnerability in current global biosecurity measures. Strengthening these measures, including improved monitoring at points of entry and stricter quarantine regulations, is essential to reduce the risk of further spread.</a:t>
            </a:r>
            <a:endParaRPr sz="5400">
              <a:latin typeface="Times New Roman"/>
              <a:ea typeface="Times New Roman"/>
              <a:cs typeface="Times New Roman"/>
              <a:sym typeface="Times New Roman"/>
            </a:endParaRPr>
          </a:p>
          <a:p>
            <a:pPr>
              <a:lnSpc>
                <a:spcPct val="115000"/>
              </a:lnSpc>
              <a:spcBef>
                <a:spcPts val="900"/>
              </a:spcBef>
              <a:buSzPct val="100000"/>
              <a:buFont typeface="Times New Roman"/>
              <a:buChar char="•"/>
            </a:pPr>
            <a:r>
              <a:rPr lang="en-US" sz="5400" b="1">
                <a:latin typeface="Times New Roman"/>
                <a:ea typeface="Times New Roman"/>
                <a:cs typeface="Times New Roman"/>
                <a:sym typeface="Times New Roman"/>
              </a:rPr>
              <a:t>Future Directions and Mitigation Strategies:</a:t>
            </a:r>
            <a:endParaRPr sz="5400" b="1">
              <a:latin typeface="Times New Roman"/>
              <a:ea typeface="Times New Roman"/>
              <a:cs typeface="Times New Roman"/>
              <a:sym typeface="Times New Roman"/>
            </a:endParaRPr>
          </a:p>
          <a:p>
            <a:pPr indent="0">
              <a:lnSpc>
                <a:spcPct val="115000"/>
              </a:lnSpc>
              <a:spcBef>
                <a:spcPts val="900"/>
              </a:spcBef>
              <a:buNone/>
            </a:pPr>
            <a:r>
              <a:rPr lang="en-US" sz="5400">
                <a:latin typeface="Times New Roman"/>
                <a:ea typeface="Times New Roman"/>
                <a:cs typeface="Times New Roman"/>
                <a:sym typeface="Times New Roman"/>
              </a:rPr>
              <a:t>The pressing threat posed by fungal diseases to plant health necessitates the development of integrated management strategies. The study suggests focusing research on developing resistant crop varieties, advancing biological control methods, and enhancing predictive models to better anticipate outbreaks. It also calls for stronger international collaboration among research communities, policymakers, and stakeholders to formulate effective responses.</a:t>
            </a:r>
            <a:endParaRPr sz="5400">
              <a:latin typeface="Times New Roman"/>
              <a:ea typeface="Times New Roman"/>
              <a:cs typeface="Times New Roman"/>
              <a:sym typeface="Times New Roman"/>
            </a:endParaRPr>
          </a:p>
          <a:p>
            <a:pPr marL="0" indent="0">
              <a:lnSpc>
                <a:spcPct val="115000"/>
              </a:lnSpc>
              <a:spcBef>
                <a:spcPts val="900"/>
              </a:spcBef>
              <a:buSzPts val="275"/>
              <a:buNone/>
            </a:pPr>
            <a:r>
              <a:rPr lang="en-US" sz="5400">
                <a:latin typeface="Times New Roman"/>
                <a:ea typeface="Times New Roman"/>
                <a:cs typeface="Times New Roman"/>
                <a:sym typeface="Times New Roman"/>
              </a:rPr>
              <a:t> </a:t>
            </a:r>
            <a:endParaRPr sz="5400">
              <a:latin typeface="Times New Roman"/>
              <a:ea typeface="Times New Roman"/>
              <a:cs typeface="Times New Roman"/>
              <a:sym typeface="Times New Roman"/>
            </a:endParaRPr>
          </a:p>
          <a:p>
            <a:pPr marL="0" indent="0">
              <a:spcBef>
                <a:spcPts val="900"/>
              </a:spcBef>
              <a:buSzPct val="33333"/>
              <a:buNone/>
            </a:pPr>
            <a:endParaRPr sz="5400" b="1"/>
          </a:p>
          <a:p>
            <a:pPr marL="0" indent="0">
              <a:buSzPct val="33333"/>
              <a:buNone/>
            </a:pPr>
            <a:endParaRPr sz="5400" b="1"/>
          </a:p>
          <a:p>
            <a:pPr marL="0" indent="0">
              <a:buSzPct val="33333"/>
              <a:buNone/>
            </a:pPr>
            <a:endParaRPr sz="5400" b="1"/>
          </a:p>
          <a:p>
            <a:pPr marL="171450" indent="0">
              <a:buNone/>
            </a:pPr>
            <a:endParaRPr sz="5400"/>
          </a:p>
          <a:p>
            <a:pPr marL="0" indent="0">
              <a:buSzPct val="100000"/>
              <a:buNone/>
            </a:pPr>
            <a:endParaRPr b="1"/>
          </a:p>
          <a:p>
            <a:pPr marL="171450" indent="-57150">
              <a:buSzPct val="100000"/>
              <a:buNone/>
            </a:pPr>
            <a:endParaRPr b="1"/>
          </a:p>
          <a:p>
            <a:pPr marL="171450" indent="-57150">
              <a:buSzPct val="100000"/>
              <a:buNone/>
            </a:pPr>
            <a:endParaRPr b="1"/>
          </a:p>
          <a:p>
            <a:pPr marL="171450" indent="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
        <p:cNvGrpSpPr/>
        <p:nvPr/>
      </p:nvGrpSpPr>
      <p:grpSpPr>
        <a:xfrm>
          <a:off x="0" y="0"/>
          <a:ext cx="0" cy="0"/>
          <a:chOff x="0" y="0"/>
          <a:chExt cx="0" cy="0"/>
        </a:xfrm>
      </p:grpSpPr>
      <p:sp>
        <p:nvSpPr>
          <p:cNvPr id="218" name="Google Shape;218;p1"/>
          <p:cNvSpPr/>
          <p:nvPr/>
        </p:nvSpPr>
        <p:spPr>
          <a:xfrm>
            <a:off x="0" y="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grpSp>
        <p:nvGrpSpPr>
          <p:cNvPr id="219" name="Google Shape;219;p1"/>
          <p:cNvGrpSpPr/>
          <p:nvPr/>
        </p:nvGrpSpPr>
        <p:grpSpPr>
          <a:xfrm>
            <a:off x="7717736" y="0"/>
            <a:ext cx="1426265" cy="5143500"/>
            <a:chOff x="10290315" y="0"/>
            <a:chExt cx="1901686" cy="6858000"/>
          </a:xfrm>
        </p:grpSpPr>
        <p:sp>
          <p:nvSpPr>
            <p:cNvPr id="220" name="Google Shape;220;p1"/>
            <p:cNvSpPr/>
            <p:nvPr/>
          </p:nvSpPr>
          <p:spPr>
            <a:xfrm>
              <a:off x="10290315" y="3549390"/>
              <a:ext cx="1130724" cy="1130723"/>
            </a:xfrm>
            <a:prstGeom prst="ellipse">
              <a:avLst/>
            </a:prstGeom>
            <a:solidFill>
              <a:schemeClr val="lt2"/>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21" name="Google Shape;221;p1"/>
            <p:cNvSpPr/>
            <p:nvPr/>
          </p:nvSpPr>
          <p:spPr>
            <a:xfrm>
              <a:off x="10290315"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22" name="Google Shape;222;p1"/>
            <p:cNvSpPr/>
            <p:nvPr/>
          </p:nvSpPr>
          <p:spPr>
            <a:xfrm>
              <a:off x="11653180" y="6295093"/>
              <a:ext cx="538821" cy="562907"/>
            </a:xfrm>
            <a:custGeom>
              <a:avLst/>
              <a:gdLst/>
              <a:ahLst/>
              <a:cxnLst/>
              <a:rect l="l" t="t" r="r" b="b"/>
              <a:pathLst>
                <a:path w="538821" h="562907" extrusionOk="0">
                  <a:moveTo>
                    <a:pt x="538821" y="0"/>
                  </a:moveTo>
                  <a:lnTo>
                    <a:pt x="538821" y="562907"/>
                  </a:lnTo>
                  <a:lnTo>
                    <a:pt x="22" y="562907"/>
                  </a:lnTo>
                  <a:lnTo>
                    <a:pt x="0" y="562686"/>
                  </a:lnTo>
                  <a:cubicBezTo>
                    <a:pt x="0" y="289475"/>
                    <a:pt x="193796" y="61528"/>
                    <a:pt x="451422" y="8810"/>
                  </a:cubicBezTo>
                  <a:close/>
                </a:path>
              </a:pathLst>
            </a:custGeom>
            <a:solidFill>
              <a:schemeClr val="lt2"/>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23" name="Google Shape;223;p1"/>
            <p:cNvSpPr/>
            <p:nvPr/>
          </p:nvSpPr>
          <p:spPr>
            <a:xfrm>
              <a:off x="11653180" y="3552066"/>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24" name="Google Shape;224;p1"/>
            <p:cNvSpPr/>
            <p:nvPr/>
          </p:nvSpPr>
          <p:spPr>
            <a:xfrm>
              <a:off x="11653180" y="2180552"/>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25" name="Google Shape;225;p1"/>
            <p:cNvSpPr/>
            <p:nvPr/>
          </p:nvSpPr>
          <p:spPr>
            <a:xfrm>
              <a:off x="11653180" y="809039"/>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26" name="Google Shape;226;p1"/>
            <p:cNvSpPr/>
            <p:nvPr/>
          </p:nvSpPr>
          <p:spPr>
            <a:xfrm>
              <a:off x="11653180" y="0"/>
              <a:ext cx="538821" cy="562898"/>
            </a:xfrm>
            <a:custGeom>
              <a:avLst/>
              <a:gdLst/>
              <a:ahLst/>
              <a:cxnLst/>
              <a:rect l="l" t="t" r="r" b="b"/>
              <a:pathLst>
                <a:path w="538821" h="562898" extrusionOk="0">
                  <a:moveTo>
                    <a:pt x="21" y="0"/>
                  </a:moveTo>
                  <a:lnTo>
                    <a:pt x="538821" y="0"/>
                  </a:lnTo>
                  <a:lnTo>
                    <a:pt x="538821" y="562898"/>
                  </a:lnTo>
                  <a:lnTo>
                    <a:pt x="451422" y="554087"/>
                  </a:lnTo>
                  <a:cubicBezTo>
                    <a:pt x="193796" y="501369"/>
                    <a:pt x="0" y="273422"/>
                    <a:pt x="0" y="211"/>
                  </a:cubicBezTo>
                  <a:close/>
                </a:path>
              </a:pathLst>
            </a:custGeom>
            <a:solidFill>
              <a:schemeClr val="lt2"/>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grpSp>
      <p:sp>
        <p:nvSpPr>
          <p:cNvPr id="227" name="Google Shape;227;p1"/>
          <p:cNvSpPr txBox="1">
            <a:spLocks noGrp="1"/>
          </p:cNvSpPr>
          <p:nvPr>
            <p:ph type="ctrTitle"/>
          </p:nvPr>
        </p:nvSpPr>
        <p:spPr>
          <a:xfrm>
            <a:off x="3554813" y="576245"/>
            <a:ext cx="4551075" cy="1976400"/>
          </a:xfrm>
          <a:prstGeom prst="rect">
            <a:avLst/>
          </a:prstGeom>
          <a:noFill/>
          <a:ln>
            <a:noFill/>
          </a:ln>
        </p:spPr>
        <p:txBody>
          <a:bodyPr spcFirstLastPara="1" wrap="square" lIns="68569" tIns="34275" rIns="68569" bIns="34275" anchor="t" anchorCtr="0">
            <a:noAutofit/>
          </a:bodyPr>
          <a:lstStyle/>
          <a:p>
            <a:pPr>
              <a:buSzPts val="5400"/>
            </a:pPr>
            <a:r>
              <a:rPr lang="en-US" sz="3525"/>
              <a:t>Evolutionary Ecology of Plant Diseases in Natural Ecosystems </a:t>
            </a:r>
            <a:endParaRPr sz="3525"/>
          </a:p>
          <a:p>
            <a:pPr>
              <a:buSzPts val="5400"/>
            </a:pPr>
            <a:r>
              <a:rPr lang="en-US" sz="1650"/>
              <a:t>Author: Gregory S. Gilbert</a:t>
            </a:r>
            <a:endParaRPr sz="1650"/>
          </a:p>
        </p:txBody>
      </p:sp>
      <p:sp>
        <p:nvSpPr>
          <p:cNvPr id="228" name="Google Shape;228;p1"/>
          <p:cNvSpPr txBox="1">
            <a:spLocks noGrp="1"/>
          </p:cNvSpPr>
          <p:nvPr>
            <p:ph type="subTitle" idx="1"/>
          </p:nvPr>
        </p:nvSpPr>
        <p:spPr>
          <a:xfrm>
            <a:off x="3554814" y="3212430"/>
            <a:ext cx="4859722" cy="1106383"/>
          </a:xfrm>
          <a:prstGeom prst="rect">
            <a:avLst/>
          </a:prstGeom>
          <a:noFill/>
          <a:ln>
            <a:noFill/>
          </a:ln>
        </p:spPr>
        <p:txBody>
          <a:bodyPr spcFirstLastPara="1" wrap="square" lIns="68569" tIns="34275" rIns="68569" bIns="34275" anchor="b" anchorCtr="0">
            <a:normAutofit/>
          </a:bodyPr>
          <a:lstStyle/>
          <a:p>
            <a:pPr marL="0" indent="0">
              <a:spcBef>
                <a:spcPts val="0"/>
              </a:spcBef>
            </a:pPr>
            <a:r>
              <a:rPr lang="en-US"/>
              <a:t>Zoey Morales</a:t>
            </a:r>
            <a:endParaRPr/>
          </a:p>
          <a:p>
            <a:pPr marL="0" indent="0"/>
            <a:r>
              <a:rPr lang="en-US"/>
              <a:t>Natalia Lelan-Cox</a:t>
            </a:r>
            <a:endParaRPr/>
          </a:p>
          <a:p>
            <a:pPr marL="0" indent="0"/>
            <a:r>
              <a:rPr lang="en-US"/>
              <a:t>Anna Magruder</a:t>
            </a:r>
            <a:endParaRPr/>
          </a:p>
          <a:p>
            <a:pPr marL="0" indent="0"/>
            <a:endParaRPr/>
          </a:p>
        </p:txBody>
      </p:sp>
      <p:pic>
        <p:nvPicPr>
          <p:cNvPr id="229" name="Google Shape;229;p1" descr="Isolated twigs and flowers on a white surface"/>
          <p:cNvPicPr preferRelativeResize="0"/>
          <p:nvPr/>
        </p:nvPicPr>
        <p:blipFill rotWithShape="1">
          <a:blip r:embed="rId3">
            <a:alphaModFix/>
          </a:blip>
          <a:srcRect l="35726" r="21828" b="1"/>
          <a:stretch/>
        </p:blipFill>
        <p:spPr>
          <a:xfrm>
            <a:off x="15" y="1"/>
            <a:ext cx="3130012" cy="5143499"/>
          </a:xfrm>
          <a:prstGeom prst="rect">
            <a:avLst/>
          </a:prstGeom>
          <a:noFill/>
          <a:ln>
            <a:noFill/>
          </a:ln>
        </p:spPr>
      </p:pic>
      <p:cxnSp>
        <p:nvCxnSpPr>
          <p:cNvPr id="230" name="Google Shape;230;p1"/>
          <p:cNvCxnSpPr/>
          <p:nvPr/>
        </p:nvCxnSpPr>
        <p:spPr>
          <a:xfrm>
            <a:off x="3554814" y="4565333"/>
            <a:ext cx="5162807" cy="0"/>
          </a:xfrm>
          <a:prstGeom prst="straightConnector1">
            <a:avLst/>
          </a:prstGeom>
          <a:noFill/>
          <a:ln w="12700" cap="flat" cmpd="sng">
            <a:solidFill>
              <a:srgbClr val="A5A5A5"/>
            </a:solidFill>
            <a:prstDash val="solid"/>
            <a:miter lim="800000"/>
            <a:headEnd type="none" w="sm" len="sm"/>
            <a:tailEnd type="none" w="sm" len="sm"/>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
          <p:cNvSpPr txBox="1">
            <a:spLocks noGrp="1"/>
          </p:cNvSpPr>
          <p:nvPr>
            <p:ph type="title"/>
          </p:nvPr>
        </p:nvSpPr>
        <p:spPr>
          <a:xfrm>
            <a:off x="423863" y="85487"/>
            <a:ext cx="5416154" cy="321945"/>
          </a:xfrm>
          <a:prstGeom prst="rect">
            <a:avLst/>
          </a:prstGeom>
          <a:noFill/>
          <a:ln>
            <a:noFill/>
          </a:ln>
        </p:spPr>
        <p:txBody>
          <a:bodyPr spcFirstLastPara="1" wrap="square" lIns="68569" tIns="34275" rIns="68569" bIns="34275" anchor="t" anchorCtr="0">
            <a:normAutofit fontScale="90000"/>
          </a:bodyPr>
          <a:lstStyle/>
          <a:p>
            <a:pPr>
              <a:buSzPct val="100000"/>
            </a:pPr>
            <a:r>
              <a:rPr lang="en-US"/>
              <a:t>INTRODUCTION</a:t>
            </a:r>
            <a:endParaRPr/>
          </a:p>
        </p:txBody>
      </p:sp>
      <p:sp>
        <p:nvSpPr>
          <p:cNvPr id="236" name="Google Shape;236;p2"/>
          <p:cNvSpPr txBox="1">
            <a:spLocks noGrp="1"/>
          </p:cNvSpPr>
          <p:nvPr>
            <p:ph type="body" idx="1"/>
          </p:nvPr>
        </p:nvSpPr>
        <p:spPr>
          <a:xfrm>
            <a:off x="423863" y="793350"/>
            <a:ext cx="7269975" cy="4132125"/>
          </a:xfrm>
          <a:prstGeom prst="rect">
            <a:avLst/>
          </a:prstGeom>
          <a:noFill/>
          <a:ln>
            <a:noFill/>
          </a:ln>
        </p:spPr>
        <p:txBody>
          <a:bodyPr spcFirstLastPara="1" wrap="square" lIns="68569" tIns="34275" rIns="68569" bIns="34275" anchor="t" anchorCtr="0">
            <a:normAutofit/>
          </a:bodyPr>
          <a:lstStyle/>
          <a:p>
            <a:pPr marL="0" indent="0">
              <a:buNone/>
            </a:pPr>
            <a:r>
              <a:rPr lang="en-US" sz="1275" b="1"/>
              <a:t>[Host Mortality, Growth, and Reproduction]</a:t>
            </a:r>
            <a:endParaRPr sz="1275" b="1"/>
          </a:p>
          <a:p>
            <a:pPr marL="171450" indent="-138113">
              <a:buSzPts val="1700"/>
            </a:pPr>
            <a:r>
              <a:rPr lang="en-US" sz="1275" b="1"/>
              <a:t>Pathogens affect host population dynamics by directly influencing the survival, growth, and fecundity of individual plants. They can hinder reproduction by killing plants before they can reproduce, or by reducing reproductive output through effects on growth and fecundity. Examples abound in a</a:t>
            </a:r>
            <a:r>
              <a:rPr lang="en-US" sz="1275" b="1" u="sng"/>
              <a:t>gricultural systems</a:t>
            </a:r>
            <a:r>
              <a:rPr lang="en-US" sz="1275" b="1"/>
              <a:t>, and similar effects are observed in </a:t>
            </a:r>
            <a:r>
              <a:rPr lang="en-US" sz="1275" b="1" u="sng"/>
              <a:t>wild host plants</a:t>
            </a:r>
            <a:r>
              <a:rPr lang="en-US" sz="1275" b="1"/>
              <a:t>. Gilbert </a:t>
            </a:r>
            <a:r>
              <a:rPr lang="en-US" sz="1275" b="1" u="sng"/>
              <a:t>categorizes wild plant diseases based on their impact on host survival, growth, or fecundity,</a:t>
            </a:r>
            <a:r>
              <a:rPr lang="en-US" sz="1275" b="1"/>
              <a:t> and presents a comprehensive overview of various disease types.</a:t>
            </a:r>
            <a:endParaRPr sz="1275" b="1"/>
          </a:p>
          <a:p>
            <a:pPr marL="0" indent="0">
              <a:buNone/>
            </a:pPr>
            <a:r>
              <a:rPr lang="en-US" sz="1275" b="1"/>
              <a:t>[Population dynamics, species interactions, diversity]</a:t>
            </a:r>
            <a:endParaRPr sz="1275" b="1"/>
          </a:p>
          <a:p>
            <a:pPr marL="171450" indent="-138113">
              <a:buSzPts val="1700"/>
            </a:pPr>
            <a:r>
              <a:rPr lang="en-US" sz="1275" b="1"/>
              <a:t>Ecological dynamics of plant diseases can be examined through three main themes: (1) density-dependency, (2) cross-generational effects, (3) pathogenic effects on competition, succession, and diversity</a:t>
            </a:r>
            <a:endParaRPr sz="1275" b="1"/>
          </a:p>
          <a:p>
            <a:pPr marL="0" indent="0">
              <a:buNone/>
            </a:pPr>
            <a:r>
              <a:rPr lang="en-US" sz="1275" b="1"/>
              <a:t>[Rapid Evolution and Local Adaptation]</a:t>
            </a:r>
            <a:endParaRPr sz="1275" b="1"/>
          </a:p>
          <a:p>
            <a:pPr marL="514350" lvl="1" indent="-166688">
              <a:buSzPts val="1700"/>
            </a:pPr>
            <a:r>
              <a:rPr lang="en-US" sz="1275" b="1"/>
              <a:t>Plant-Pathogen interactions involving ecological and evolutionary aspects in natural ecosystems is a complex process involving  rapid evolution and local adaptation. The overall process of how  host plants and pathogens evolve in response to one another can be accounted for in three main factors: (1) generation time, (2) genetic variability, and (3) spatial dispersal patterns.</a:t>
            </a:r>
            <a:endParaRPr sz="1275" b="1"/>
          </a:p>
        </p:txBody>
      </p:sp>
      <p:sp>
        <p:nvSpPr>
          <p:cNvPr id="237" name="Google Shape;237;p2"/>
          <p:cNvSpPr/>
          <p:nvPr/>
        </p:nvSpPr>
        <p:spPr>
          <a:xfrm>
            <a:off x="148125" y="578138"/>
            <a:ext cx="7710075" cy="4347450"/>
          </a:xfrm>
          <a:prstGeom prst="roundRect">
            <a:avLst>
              <a:gd name="adj" fmla="val 16667"/>
            </a:avLst>
          </a:prstGeom>
          <a:noFill/>
          <a:ln w="571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endParaRPr sz="1350"/>
          </a:p>
          <a:p>
            <a:pPr algn="ctr" defTabSz="685800"/>
            <a:endParaRPr sz="1350"/>
          </a:p>
          <a:p>
            <a:pPr algn="ctr" defTabSz="685800"/>
            <a:endParaRPr sz="1350"/>
          </a:p>
          <a:p>
            <a:pPr algn="ctr" defTabSz="685800"/>
            <a:endParaRPr sz="1350"/>
          </a:p>
          <a:p>
            <a:pPr algn="ctr" defTabSz="685800"/>
            <a:endParaRPr sz="1350"/>
          </a:p>
          <a:p>
            <a:pPr algn="ctr" defTabSz="685800"/>
            <a:endParaRPr sz="1350"/>
          </a:p>
          <a:p>
            <a:pPr algn="ctr" defTabSz="685800"/>
            <a:endParaRPr sz="1350"/>
          </a:p>
          <a:p>
            <a:pPr defTabSz="685800"/>
            <a:endParaRPr sz="1350"/>
          </a:p>
          <a:p>
            <a:pPr defTabSz="685800"/>
            <a:endParaRPr sz="1350"/>
          </a:p>
          <a:p>
            <a:pPr defTabSz="685800"/>
            <a:endParaRPr sz="1350"/>
          </a:p>
          <a:p>
            <a:pPr defTabSz="685800"/>
            <a:endParaRPr sz="1350"/>
          </a:p>
          <a:p>
            <a:pPr defTabSz="685800"/>
            <a:endParaRPr sz="1350"/>
          </a:p>
          <a:p>
            <a:pPr defTabSz="685800"/>
            <a:endParaRPr sz="1350"/>
          </a:p>
          <a:p>
            <a:pPr defTabSz="685800"/>
            <a:endParaRPr sz="1350"/>
          </a:p>
          <a:p>
            <a:pPr defTabSz="685800"/>
            <a:r>
              <a:rPr lang="en-US" sz="1350"/>
              <a:t>         </a:t>
            </a:r>
            <a:endParaRPr sz="1350"/>
          </a:p>
          <a:p>
            <a:pPr defTabSz="685800"/>
            <a:endParaRPr sz="135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
          <p:cNvSpPr txBox="1">
            <a:spLocks noGrp="1"/>
          </p:cNvSpPr>
          <p:nvPr>
            <p:ph type="body" idx="1"/>
          </p:nvPr>
        </p:nvSpPr>
        <p:spPr>
          <a:xfrm>
            <a:off x="423863" y="666320"/>
            <a:ext cx="7269956" cy="3957473"/>
          </a:xfrm>
          <a:prstGeom prst="rect">
            <a:avLst/>
          </a:prstGeom>
          <a:noFill/>
          <a:ln>
            <a:noFill/>
          </a:ln>
        </p:spPr>
        <p:txBody>
          <a:bodyPr spcFirstLastPara="1" wrap="square" lIns="68569" tIns="34275" rIns="68569" bIns="34275" anchor="t" anchorCtr="0">
            <a:normAutofit lnSpcReduction="10000"/>
          </a:bodyPr>
          <a:lstStyle/>
          <a:p>
            <a:pPr marL="171450" indent="0">
              <a:buNone/>
            </a:pPr>
            <a:endParaRPr sz="1275" b="1" dirty="0"/>
          </a:p>
          <a:p>
            <a:pPr marL="171450" indent="0">
              <a:buNone/>
            </a:pPr>
            <a:r>
              <a:rPr lang="en-US" sz="1275" b="1" dirty="0"/>
              <a:t>[Host Mortality, Growth, and Reproduction]</a:t>
            </a:r>
            <a:endParaRPr sz="1275" b="1" dirty="0"/>
          </a:p>
          <a:p>
            <a:pPr marL="171450" indent="0">
              <a:buSzPts val="1100"/>
              <a:buNone/>
            </a:pPr>
            <a:r>
              <a:rPr lang="en-US" sz="1275" b="1" dirty="0"/>
              <a:t>Foliar Diseases: Foliar pathogens, including fungi, bacteria, and viruses, </a:t>
            </a:r>
            <a:r>
              <a:rPr lang="en-US" sz="1275" b="1" u="sng" dirty="0"/>
              <a:t>reduce leaf area and photosynthetic activity</a:t>
            </a:r>
            <a:r>
              <a:rPr lang="en-US" sz="1275" b="1" dirty="0"/>
              <a:t>, affecting seedling survival and hindering growth and reproduction in larger plants, though rarely directly causing mortality</a:t>
            </a:r>
            <a:endParaRPr sz="1275" b="1" dirty="0"/>
          </a:p>
          <a:p>
            <a:pPr marL="0" indent="0">
              <a:buSzPts val="2400"/>
              <a:buNone/>
            </a:pPr>
            <a:endParaRPr sz="1275" b="1" dirty="0"/>
          </a:p>
          <a:p>
            <a:pPr marL="171450" indent="-138113">
              <a:buSzPts val="1700"/>
            </a:pPr>
            <a:r>
              <a:rPr lang="en-US" sz="1275" b="1" dirty="0"/>
              <a:t>[Population dynamics] Density dependence has direct + indirect effects on host-pathogen encounter rates. Negative density dependence can exist in certain situations such as if an alternate host is necessary or the pathogen has short term effects.</a:t>
            </a:r>
            <a:endParaRPr sz="1275" b="1" dirty="0"/>
          </a:p>
          <a:p>
            <a:pPr marL="171450" indent="0">
              <a:buNone/>
            </a:pPr>
            <a:endParaRPr sz="1275" b="1" dirty="0"/>
          </a:p>
          <a:p>
            <a:pPr marL="171450" indent="-138113">
              <a:buSzPts val="1700"/>
            </a:pPr>
            <a:r>
              <a:rPr lang="en-US" sz="1275" b="1" dirty="0"/>
              <a:t>[Rapid Evolution and Local Adaptation] </a:t>
            </a:r>
            <a:endParaRPr sz="1275" b="1" dirty="0"/>
          </a:p>
          <a:p>
            <a:pPr marL="171450" indent="0">
              <a:buNone/>
            </a:pPr>
            <a:r>
              <a:rPr lang="en-US" sz="1275" b="1" dirty="0"/>
              <a:t>Red Queen Hypothesis: Used to understand the continuous adaptation race between hosts and pathogens. Wild hosts can evolve resistance to pathogens which results in the coevolutionary arms race.</a:t>
            </a:r>
            <a:endParaRPr sz="1275" b="1" dirty="0"/>
          </a:p>
          <a:p>
            <a:pPr marL="171450" indent="0">
              <a:buNone/>
            </a:pPr>
            <a:r>
              <a:rPr lang="en-US" sz="1275" b="1" dirty="0"/>
              <a:t>Spatial Scale: Used to help determine the outcome of host plants and pathogens and  is central to the ecological and evolutionary dynamics of plant-pathogen interactions.</a:t>
            </a:r>
            <a:endParaRPr sz="1275" b="1" dirty="0"/>
          </a:p>
          <a:p>
            <a:pPr marL="0" indent="0">
              <a:buNone/>
            </a:pPr>
            <a:endParaRPr sz="1275" b="1" dirty="0"/>
          </a:p>
        </p:txBody>
      </p:sp>
      <p:sp>
        <p:nvSpPr>
          <p:cNvPr id="243" name="Google Shape;243;p3"/>
          <p:cNvSpPr/>
          <p:nvPr/>
        </p:nvSpPr>
        <p:spPr>
          <a:xfrm>
            <a:off x="201488" y="147713"/>
            <a:ext cx="8490600" cy="4848075"/>
          </a:xfrm>
          <a:prstGeom prst="roundRect">
            <a:avLst>
              <a:gd name="adj" fmla="val 16667"/>
            </a:avLst>
          </a:prstGeom>
          <a:noFill/>
          <a:ln w="571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defTabSz="685800"/>
            <a:endParaRPr sz="1350"/>
          </a:p>
        </p:txBody>
      </p:sp>
      <p:sp>
        <p:nvSpPr>
          <p:cNvPr id="244" name="Google Shape;244;p3"/>
          <p:cNvSpPr txBox="1"/>
          <p:nvPr/>
        </p:nvSpPr>
        <p:spPr>
          <a:xfrm>
            <a:off x="1857375" y="4400551"/>
            <a:ext cx="5486400" cy="415476"/>
          </a:xfrm>
          <a:prstGeom prst="rect">
            <a:avLst/>
          </a:prstGeom>
          <a:noFill/>
          <a:ln>
            <a:noFill/>
          </a:ln>
        </p:spPr>
        <p:txBody>
          <a:bodyPr spcFirstLastPara="1" wrap="square" lIns="68569" tIns="68569" rIns="68569" bIns="68569" anchor="t" anchorCtr="0">
            <a:spAutoFit/>
          </a:bodyPr>
          <a:lstStyle/>
          <a:p>
            <a:pPr defTabSz="685800"/>
            <a:endParaRPr sz="1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
          <p:cNvSpPr txBox="1">
            <a:spLocks noGrp="1"/>
          </p:cNvSpPr>
          <p:nvPr>
            <p:ph type="body" idx="1"/>
          </p:nvPr>
        </p:nvSpPr>
        <p:spPr>
          <a:xfrm>
            <a:off x="423863" y="666320"/>
            <a:ext cx="7269956" cy="3957473"/>
          </a:xfrm>
          <a:prstGeom prst="rect">
            <a:avLst/>
          </a:prstGeom>
          <a:noFill/>
          <a:ln>
            <a:noFill/>
          </a:ln>
        </p:spPr>
        <p:txBody>
          <a:bodyPr spcFirstLastPara="1" wrap="square" lIns="68569" tIns="34275" rIns="68569" bIns="34275" anchor="t" anchorCtr="0">
            <a:normAutofit/>
          </a:bodyPr>
          <a:lstStyle/>
          <a:p>
            <a:pPr marL="171450" indent="-166688">
              <a:buSzPts val="1700"/>
            </a:pPr>
            <a:r>
              <a:rPr lang="en-US" sz="1275" b="1"/>
              <a:t>[Host Mortality, Growth, and Reproduction]</a:t>
            </a:r>
            <a:endParaRPr sz="1275" b="1"/>
          </a:p>
          <a:p>
            <a:pPr marL="171450" indent="0">
              <a:buSzPts val="1100"/>
              <a:buNone/>
            </a:pPr>
            <a:r>
              <a:rPr lang="en-US" sz="1275" b="1"/>
              <a:t>Seed and Seedling diseases: Fungal infections commonly </a:t>
            </a:r>
            <a:r>
              <a:rPr lang="en-US" sz="1275" b="1" u="sng"/>
              <a:t>afflict fresh seeds</a:t>
            </a:r>
            <a:r>
              <a:rPr lang="en-US" sz="1275" b="1"/>
              <a:t>, influenced by interactions with frugivorous animals, while </a:t>
            </a:r>
            <a:r>
              <a:rPr lang="en-US" sz="1275" b="1" u="sng"/>
              <a:t>damping-off diseases</a:t>
            </a:r>
            <a:r>
              <a:rPr lang="en-US" sz="1275" b="1"/>
              <a:t> caused by Oomycetes significantly impact seedling survival, particularly in environments with varied conditions.</a:t>
            </a:r>
            <a:endParaRPr sz="1275" b="1"/>
          </a:p>
          <a:p>
            <a:pPr marL="0" indent="0">
              <a:buSzPts val="2400"/>
              <a:buNone/>
            </a:pPr>
            <a:endParaRPr sz="1275" b="1"/>
          </a:p>
          <a:p>
            <a:pPr marL="171450" indent="-138113">
              <a:buSzPts val="1700"/>
            </a:pPr>
            <a:r>
              <a:rPr lang="en-US" sz="1275" b="1"/>
              <a:t>[Population dynamics] Compensatory effects need to be taken into account when examining pathogen population dynamics. A reduction in the number of plants does not have a negative effect on the population if it does not result in an overall reduction of seed production.</a:t>
            </a:r>
            <a:endParaRPr sz="1275" b="1"/>
          </a:p>
          <a:p>
            <a:pPr marL="171450" indent="0">
              <a:buNone/>
            </a:pPr>
            <a:endParaRPr sz="1275" b="1"/>
          </a:p>
          <a:p>
            <a:pPr marL="171450" indent="-138113">
              <a:buSzPts val="1700"/>
            </a:pPr>
            <a:r>
              <a:rPr lang="en-US" sz="1275" b="1"/>
              <a:t>[Rapid Evolution and Local Adaptation] </a:t>
            </a:r>
            <a:endParaRPr sz="1275" b="1"/>
          </a:p>
          <a:p>
            <a:pPr marL="171450" indent="0">
              <a:buNone/>
            </a:pPr>
            <a:r>
              <a:rPr lang="en-US" sz="1275" b="1"/>
              <a:t>As a specific host becomes more prevalent, its pathogens may increase in numbers and as a result hosts can evolve resistance to their pathogens. Continuous adaptation is important for plant hosts and pathogens in order to maintain their survival and reproductive success.</a:t>
            </a:r>
            <a:endParaRPr sz="1275" b="1"/>
          </a:p>
        </p:txBody>
      </p:sp>
      <p:sp>
        <p:nvSpPr>
          <p:cNvPr id="250" name="Google Shape;250;p4"/>
          <p:cNvSpPr/>
          <p:nvPr/>
        </p:nvSpPr>
        <p:spPr>
          <a:xfrm>
            <a:off x="150704" y="231563"/>
            <a:ext cx="7816275" cy="4392225"/>
          </a:xfrm>
          <a:prstGeom prst="roundRect">
            <a:avLst>
              <a:gd name="adj" fmla="val 16667"/>
            </a:avLst>
          </a:prstGeom>
          <a:noFill/>
          <a:ln w="57150" cap="flat" cmpd="sng">
            <a:solidFill>
              <a:schemeClr val="dk1"/>
            </a:solidFill>
            <a:prstDash val="solid"/>
            <a:miter lim="800000"/>
            <a:headEnd type="none" w="sm" len="sm"/>
            <a:tailEnd type="none" w="sm" len="sm"/>
          </a:ln>
        </p:spPr>
        <p:txBody>
          <a:bodyPr spcFirstLastPara="1" wrap="square" lIns="68569" tIns="34275" rIns="68569" bIns="34275" anchor="b" anchorCtr="0">
            <a:noAutofit/>
          </a:bodyPr>
          <a:lstStyle/>
          <a:p>
            <a:pPr defTabSz="685800"/>
            <a:endParaRPr sz="135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5"/>
          <p:cNvSpPr txBox="1">
            <a:spLocks noGrp="1"/>
          </p:cNvSpPr>
          <p:nvPr>
            <p:ph type="body" idx="1"/>
          </p:nvPr>
        </p:nvSpPr>
        <p:spPr>
          <a:xfrm>
            <a:off x="332269" y="915863"/>
            <a:ext cx="7269975" cy="3598200"/>
          </a:xfrm>
          <a:prstGeom prst="rect">
            <a:avLst/>
          </a:prstGeom>
          <a:noFill/>
          <a:ln>
            <a:noFill/>
          </a:ln>
        </p:spPr>
        <p:txBody>
          <a:bodyPr spcFirstLastPara="1" wrap="square" lIns="68569" tIns="34275" rIns="68569" bIns="34275" anchor="t" anchorCtr="0">
            <a:normAutofit fontScale="92500" lnSpcReduction="10000"/>
          </a:bodyPr>
          <a:lstStyle/>
          <a:p>
            <a:pPr marL="171450" indent="-166688">
              <a:buSzPts val="1700"/>
            </a:pPr>
            <a:r>
              <a:rPr lang="en-US" sz="1275" b="1"/>
              <a:t>[Host Mortality, Growth, and Reproduction] </a:t>
            </a:r>
            <a:endParaRPr sz="1275" b="1"/>
          </a:p>
          <a:p>
            <a:pPr marL="171450" indent="0">
              <a:buNone/>
            </a:pPr>
            <a:r>
              <a:rPr lang="en-US" sz="1275" b="1"/>
              <a:t>Other Disease Types and Their Impacts: </a:t>
            </a:r>
            <a:r>
              <a:rPr lang="en-US" sz="1275" b="1" u="sng"/>
              <a:t>Systemic infections, parasitic plants, cankers, wilts, diebacks, root and butt rots, and floral diseases all contribute</a:t>
            </a:r>
            <a:r>
              <a:rPr lang="en-US" sz="1275" b="1"/>
              <a:t> to shaping plant populations. These diseases can cause severe effects, from reduced growth and reproduction to significant tree mortality, highlighting the diverse and substantial impacts pathogens have on natural ecosystems.</a:t>
            </a:r>
            <a:endParaRPr sz="1275" b="1"/>
          </a:p>
          <a:p>
            <a:pPr marL="0" indent="0">
              <a:buSzPts val="2400"/>
              <a:buNone/>
            </a:pPr>
            <a:endParaRPr sz="1275" b="1"/>
          </a:p>
          <a:p>
            <a:pPr marL="171450" indent="-138113">
              <a:buSzPts val="1700"/>
            </a:pPr>
            <a:r>
              <a:rPr lang="en-US" sz="1275" b="1"/>
              <a:t>[Population Dynamics] Competitive exclusion would lead to low diversity in theory. Negative interactions within species (often involving pathogens) contribute to cohabitation and increased diversity (Janzen-Connell Hypothesis).</a:t>
            </a:r>
            <a:endParaRPr sz="1275"/>
          </a:p>
          <a:p>
            <a:pPr marL="0" indent="0">
              <a:buSzPts val="2400"/>
              <a:buNone/>
            </a:pPr>
            <a:endParaRPr sz="1275" b="1"/>
          </a:p>
          <a:p>
            <a:pPr marL="171450" indent="-138113">
              <a:buSzPts val="1700"/>
            </a:pPr>
            <a:r>
              <a:rPr lang="en-US" sz="1275" b="1"/>
              <a:t>[Rapid Evolution and Local Adaptation] </a:t>
            </a:r>
            <a:endParaRPr sz="1275" b="1"/>
          </a:p>
          <a:p>
            <a:pPr marL="171450" indent="0">
              <a:buNone/>
            </a:pPr>
            <a:r>
              <a:rPr lang="en-US" sz="1275" b="1"/>
              <a:t>Understanding pathogen dispersal and host specificity in various environments provides insight on plant pathogen interactions and their process of evolution. By utilizing the spatial scale of these rapid evolutionary changes and focusing more on improving these materials/methods will allow for better management of disease impacts and outcomes that their interactions will have.</a:t>
            </a:r>
            <a:endParaRPr sz="1275" b="1"/>
          </a:p>
        </p:txBody>
      </p:sp>
      <p:sp>
        <p:nvSpPr>
          <p:cNvPr id="256" name="Google Shape;256;p5"/>
          <p:cNvSpPr/>
          <p:nvPr/>
        </p:nvSpPr>
        <p:spPr>
          <a:xfrm>
            <a:off x="73275" y="533475"/>
            <a:ext cx="8366400" cy="4362975"/>
          </a:xfrm>
          <a:prstGeom prst="roundRect">
            <a:avLst>
              <a:gd name="adj" fmla="val 16667"/>
            </a:avLst>
          </a:prstGeom>
          <a:noFill/>
          <a:ln w="571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defTabSz="685800"/>
            <a:endParaRPr sz="1350"/>
          </a:p>
          <a:p>
            <a:pPr defTabSz="685800"/>
            <a:endParaRPr sz="1350"/>
          </a:p>
          <a:p>
            <a:pPr defTabSz="685800"/>
            <a:endParaRPr sz="1350"/>
          </a:p>
          <a:p>
            <a:pPr defTabSz="685800"/>
            <a:endParaRPr sz="1350"/>
          </a:p>
          <a:p>
            <a:pPr defTabSz="685800"/>
            <a:endParaRPr sz="1350"/>
          </a:p>
          <a:p>
            <a:pPr defTabSz="685800"/>
            <a:endParaRPr sz="1350"/>
          </a:p>
          <a:p>
            <a:pPr defTabSz="685800"/>
            <a:endParaRPr sz="1350"/>
          </a:p>
          <a:p>
            <a:pPr defTabSz="685800"/>
            <a:endParaRPr sz="1350"/>
          </a:p>
          <a:p>
            <a:pPr defTabSz="685800"/>
            <a:endParaRPr sz="1350"/>
          </a:p>
          <a:p>
            <a:pPr defTabSz="685800"/>
            <a:endParaRPr sz="1350"/>
          </a:p>
          <a:p>
            <a:pPr defTabSz="685800"/>
            <a:endParaRPr sz="1350"/>
          </a:p>
          <a:p>
            <a:pPr defTabSz="685800"/>
            <a:endParaRPr sz="1350"/>
          </a:p>
        </p:txBody>
      </p:sp>
      <p:sp>
        <p:nvSpPr>
          <p:cNvPr id="257" name="Google Shape;257;p5"/>
          <p:cNvSpPr txBox="1">
            <a:spLocks noGrp="1"/>
          </p:cNvSpPr>
          <p:nvPr>
            <p:ph type="title"/>
          </p:nvPr>
        </p:nvSpPr>
        <p:spPr>
          <a:xfrm>
            <a:off x="423863" y="85487"/>
            <a:ext cx="5416200" cy="321975"/>
          </a:xfrm>
          <a:prstGeom prst="rect">
            <a:avLst/>
          </a:prstGeom>
          <a:noFill/>
          <a:ln>
            <a:noFill/>
          </a:ln>
        </p:spPr>
        <p:txBody>
          <a:bodyPr spcFirstLastPara="1" wrap="square" lIns="68569" tIns="34275" rIns="68569" bIns="34275" anchor="t" anchorCtr="0">
            <a:normAutofit fontScale="90000"/>
          </a:bodyPr>
          <a:lstStyle/>
          <a:p>
            <a:pPr>
              <a:buSzPct val="100000"/>
            </a:pPr>
            <a:r>
              <a:rPr lang="en-US"/>
              <a:t>Conclusion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17737" y="2662042"/>
            <a:ext cx="848201" cy="848201"/>
          </a:xfrm>
          <a:custGeom>
            <a:avLst/>
            <a:gdLst/>
            <a:ahLst/>
            <a:cxnLst/>
            <a:rect l="l" t="t" r="r" b="b"/>
            <a:pathLst>
              <a:path w="1130934" h="1130935">
                <a:moveTo>
                  <a:pt x="565362" y="1130722"/>
                </a:moveTo>
                <a:lnTo>
                  <a:pt x="516580" y="1128647"/>
                </a:lnTo>
                <a:lnTo>
                  <a:pt x="468951" y="1122535"/>
                </a:lnTo>
                <a:lnTo>
                  <a:pt x="422644" y="1112555"/>
                </a:lnTo>
                <a:lnTo>
                  <a:pt x="377828" y="1098877"/>
                </a:lnTo>
                <a:lnTo>
                  <a:pt x="334674" y="1081671"/>
                </a:lnTo>
                <a:lnTo>
                  <a:pt x="293351" y="1061106"/>
                </a:lnTo>
                <a:lnTo>
                  <a:pt x="254028" y="1037353"/>
                </a:lnTo>
                <a:lnTo>
                  <a:pt x="216877" y="1010580"/>
                </a:lnTo>
                <a:lnTo>
                  <a:pt x="182065" y="980958"/>
                </a:lnTo>
                <a:lnTo>
                  <a:pt x="149764" y="948657"/>
                </a:lnTo>
                <a:lnTo>
                  <a:pt x="120142" y="913846"/>
                </a:lnTo>
                <a:lnTo>
                  <a:pt x="93369" y="876694"/>
                </a:lnTo>
                <a:lnTo>
                  <a:pt x="69616" y="837372"/>
                </a:lnTo>
                <a:lnTo>
                  <a:pt x="49051" y="796049"/>
                </a:lnTo>
                <a:lnTo>
                  <a:pt x="31845" y="752895"/>
                </a:lnTo>
                <a:lnTo>
                  <a:pt x="18167" y="708079"/>
                </a:lnTo>
                <a:lnTo>
                  <a:pt x="8187" y="661772"/>
                </a:lnTo>
                <a:lnTo>
                  <a:pt x="2075" y="614143"/>
                </a:lnTo>
                <a:lnTo>
                  <a:pt x="0" y="565361"/>
                </a:lnTo>
                <a:lnTo>
                  <a:pt x="2075" y="516579"/>
                </a:lnTo>
                <a:lnTo>
                  <a:pt x="8187" y="468950"/>
                </a:lnTo>
                <a:lnTo>
                  <a:pt x="18167" y="422643"/>
                </a:lnTo>
                <a:lnTo>
                  <a:pt x="31845" y="377827"/>
                </a:lnTo>
                <a:lnTo>
                  <a:pt x="49051" y="334673"/>
                </a:lnTo>
                <a:lnTo>
                  <a:pt x="69616" y="293350"/>
                </a:lnTo>
                <a:lnTo>
                  <a:pt x="93369" y="254028"/>
                </a:lnTo>
                <a:lnTo>
                  <a:pt x="120142" y="216877"/>
                </a:lnTo>
                <a:lnTo>
                  <a:pt x="149764" y="182065"/>
                </a:lnTo>
                <a:lnTo>
                  <a:pt x="182065" y="149764"/>
                </a:lnTo>
                <a:lnTo>
                  <a:pt x="216877" y="120142"/>
                </a:lnTo>
                <a:lnTo>
                  <a:pt x="254028" y="93369"/>
                </a:lnTo>
                <a:lnTo>
                  <a:pt x="293351" y="69616"/>
                </a:lnTo>
                <a:lnTo>
                  <a:pt x="334674" y="49051"/>
                </a:lnTo>
                <a:lnTo>
                  <a:pt x="377828" y="31845"/>
                </a:lnTo>
                <a:lnTo>
                  <a:pt x="422644" y="18167"/>
                </a:lnTo>
                <a:lnTo>
                  <a:pt x="468951" y="8187"/>
                </a:lnTo>
                <a:lnTo>
                  <a:pt x="516580" y="2075"/>
                </a:lnTo>
                <a:lnTo>
                  <a:pt x="565362" y="0"/>
                </a:lnTo>
                <a:lnTo>
                  <a:pt x="615072" y="2188"/>
                </a:lnTo>
                <a:lnTo>
                  <a:pt x="664067" y="8680"/>
                </a:lnTo>
                <a:lnTo>
                  <a:pt x="712086" y="19369"/>
                </a:lnTo>
                <a:lnTo>
                  <a:pt x="758869" y="34147"/>
                </a:lnTo>
                <a:lnTo>
                  <a:pt x="804156" y="52905"/>
                </a:lnTo>
                <a:lnTo>
                  <a:pt x="847687" y="75537"/>
                </a:lnTo>
                <a:lnTo>
                  <a:pt x="889200" y="101933"/>
                </a:lnTo>
                <a:lnTo>
                  <a:pt x="928435" y="131987"/>
                </a:lnTo>
                <a:lnTo>
                  <a:pt x="965133" y="165590"/>
                </a:lnTo>
                <a:lnTo>
                  <a:pt x="998736" y="202288"/>
                </a:lnTo>
                <a:lnTo>
                  <a:pt x="1028790" y="241523"/>
                </a:lnTo>
                <a:lnTo>
                  <a:pt x="1055186" y="283036"/>
                </a:lnTo>
                <a:lnTo>
                  <a:pt x="1077818" y="326566"/>
                </a:lnTo>
                <a:lnTo>
                  <a:pt x="1096576" y="371853"/>
                </a:lnTo>
                <a:lnTo>
                  <a:pt x="1111354" y="418636"/>
                </a:lnTo>
                <a:lnTo>
                  <a:pt x="1122043" y="466656"/>
                </a:lnTo>
                <a:lnTo>
                  <a:pt x="1128535" y="515651"/>
                </a:lnTo>
                <a:lnTo>
                  <a:pt x="1130723" y="565361"/>
                </a:lnTo>
                <a:lnTo>
                  <a:pt x="1128648" y="614143"/>
                </a:lnTo>
                <a:lnTo>
                  <a:pt x="1122536" y="661772"/>
                </a:lnTo>
                <a:lnTo>
                  <a:pt x="1112556" y="708079"/>
                </a:lnTo>
                <a:lnTo>
                  <a:pt x="1098878" y="752895"/>
                </a:lnTo>
                <a:lnTo>
                  <a:pt x="1081672" y="796049"/>
                </a:lnTo>
                <a:lnTo>
                  <a:pt x="1061107" y="837372"/>
                </a:lnTo>
                <a:lnTo>
                  <a:pt x="1037354" y="876694"/>
                </a:lnTo>
                <a:lnTo>
                  <a:pt x="1010581" y="913846"/>
                </a:lnTo>
                <a:lnTo>
                  <a:pt x="980959" y="948657"/>
                </a:lnTo>
                <a:lnTo>
                  <a:pt x="948658" y="980958"/>
                </a:lnTo>
                <a:lnTo>
                  <a:pt x="913846" y="1010580"/>
                </a:lnTo>
                <a:lnTo>
                  <a:pt x="876695" y="1037353"/>
                </a:lnTo>
                <a:lnTo>
                  <a:pt x="837373" y="1061106"/>
                </a:lnTo>
                <a:lnTo>
                  <a:pt x="796050" y="1081671"/>
                </a:lnTo>
                <a:lnTo>
                  <a:pt x="752896" y="1098877"/>
                </a:lnTo>
                <a:lnTo>
                  <a:pt x="708080" y="1112555"/>
                </a:lnTo>
                <a:lnTo>
                  <a:pt x="661773" y="1122535"/>
                </a:lnTo>
                <a:lnTo>
                  <a:pt x="614144" y="1128647"/>
                </a:lnTo>
                <a:lnTo>
                  <a:pt x="565362" y="1130722"/>
                </a:lnTo>
                <a:close/>
              </a:path>
            </a:pathLst>
          </a:custGeom>
          <a:solidFill>
            <a:srgbClr val="E1E6E7"/>
          </a:solidFill>
        </p:spPr>
        <p:txBody>
          <a:bodyPr wrap="square" lIns="0" tIns="0" rIns="0" bIns="0" rtlCol="0"/>
          <a:lstStyle/>
          <a:p>
            <a:pPr defTabSz="685800">
              <a:buClrTx/>
            </a:pPr>
            <a:endParaRPr sz="1350">
              <a:solidFill>
                <a:sysClr val="windowText" lastClr="000000"/>
              </a:solidFill>
            </a:endParaRPr>
          </a:p>
        </p:txBody>
      </p:sp>
      <p:sp>
        <p:nvSpPr>
          <p:cNvPr id="3" name="object 3"/>
          <p:cNvSpPr/>
          <p:nvPr/>
        </p:nvSpPr>
        <p:spPr>
          <a:xfrm>
            <a:off x="7717737" y="0"/>
            <a:ext cx="848201" cy="424339"/>
          </a:xfrm>
          <a:custGeom>
            <a:avLst/>
            <a:gdLst/>
            <a:ahLst/>
            <a:cxnLst/>
            <a:rect l="l" t="t" r="r" b="b"/>
            <a:pathLst>
              <a:path w="1130934" h="565785">
                <a:moveTo>
                  <a:pt x="565362" y="565572"/>
                </a:moveTo>
                <a:lnTo>
                  <a:pt x="516580" y="563497"/>
                </a:lnTo>
                <a:lnTo>
                  <a:pt x="468951" y="557385"/>
                </a:lnTo>
                <a:lnTo>
                  <a:pt x="422644" y="547405"/>
                </a:lnTo>
                <a:lnTo>
                  <a:pt x="377828" y="533727"/>
                </a:lnTo>
                <a:lnTo>
                  <a:pt x="334674" y="516521"/>
                </a:lnTo>
                <a:lnTo>
                  <a:pt x="293351" y="495956"/>
                </a:lnTo>
                <a:lnTo>
                  <a:pt x="254028" y="472203"/>
                </a:lnTo>
                <a:lnTo>
                  <a:pt x="216877" y="445430"/>
                </a:lnTo>
                <a:lnTo>
                  <a:pt x="182065" y="415808"/>
                </a:lnTo>
                <a:lnTo>
                  <a:pt x="149764" y="383507"/>
                </a:lnTo>
                <a:lnTo>
                  <a:pt x="120142" y="348695"/>
                </a:lnTo>
                <a:lnTo>
                  <a:pt x="93369" y="311544"/>
                </a:lnTo>
                <a:lnTo>
                  <a:pt x="69616" y="272222"/>
                </a:lnTo>
                <a:lnTo>
                  <a:pt x="49051" y="230898"/>
                </a:lnTo>
                <a:lnTo>
                  <a:pt x="31845" y="187744"/>
                </a:lnTo>
                <a:lnTo>
                  <a:pt x="18167" y="142929"/>
                </a:lnTo>
                <a:lnTo>
                  <a:pt x="8187" y="96621"/>
                </a:lnTo>
                <a:lnTo>
                  <a:pt x="2075" y="48992"/>
                </a:lnTo>
                <a:lnTo>
                  <a:pt x="0" y="210"/>
                </a:lnTo>
                <a:lnTo>
                  <a:pt x="20" y="0"/>
                </a:lnTo>
                <a:lnTo>
                  <a:pt x="1130702" y="0"/>
                </a:lnTo>
                <a:lnTo>
                  <a:pt x="1130723" y="210"/>
                </a:lnTo>
                <a:lnTo>
                  <a:pt x="1128648" y="48992"/>
                </a:lnTo>
                <a:lnTo>
                  <a:pt x="1122536" y="96621"/>
                </a:lnTo>
                <a:lnTo>
                  <a:pt x="1112556" y="142929"/>
                </a:lnTo>
                <a:lnTo>
                  <a:pt x="1098878" y="187744"/>
                </a:lnTo>
                <a:lnTo>
                  <a:pt x="1081672" y="230898"/>
                </a:lnTo>
                <a:lnTo>
                  <a:pt x="1061107" y="272222"/>
                </a:lnTo>
                <a:lnTo>
                  <a:pt x="1037354" y="311544"/>
                </a:lnTo>
                <a:lnTo>
                  <a:pt x="1010581" y="348695"/>
                </a:lnTo>
                <a:lnTo>
                  <a:pt x="980959" y="383507"/>
                </a:lnTo>
                <a:lnTo>
                  <a:pt x="948658" y="415808"/>
                </a:lnTo>
                <a:lnTo>
                  <a:pt x="913846" y="445430"/>
                </a:lnTo>
                <a:lnTo>
                  <a:pt x="876695" y="472203"/>
                </a:lnTo>
                <a:lnTo>
                  <a:pt x="837373" y="495956"/>
                </a:lnTo>
                <a:lnTo>
                  <a:pt x="796050" y="516521"/>
                </a:lnTo>
                <a:lnTo>
                  <a:pt x="752896" y="533727"/>
                </a:lnTo>
                <a:lnTo>
                  <a:pt x="708080" y="547405"/>
                </a:lnTo>
                <a:lnTo>
                  <a:pt x="661773" y="557385"/>
                </a:lnTo>
                <a:lnTo>
                  <a:pt x="614144" y="563497"/>
                </a:lnTo>
                <a:lnTo>
                  <a:pt x="565362" y="565572"/>
                </a:lnTo>
                <a:close/>
              </a:path>
            </a:pathLst>
          </a:custGeom>
          <a:solidFill>
            <a:srgbClr val="E1E6E7"/>
          </a:solidFill>
        </p:spPr>
        <p:txBody>
          <a:bodyPr wrap="square" lIns="0" tIns="0" rIns="0" bIns="0" rtlCol="0"/>
          <a:lstStyle/>
          <a:p>
            <a:pPr defTabSz="685800">
              <a:buClrTx/>
            </a:pPr>
            <a:endParaRPr sz="1350">
              <a:solidFill>
                <a:sysClr val="windowText" lastClr="000000"/>
              </a:solidFill>
            </a:endParaRPr>
          </a:p>
        </p:txBody>
      </p:sp>
      <p:sp>
        <p:nvSpPr>
          <p:cNvPr id="4" name="object 4"/>
          <p:cNvSpPr/>
          <p:nvPr/>
        </p:nvSpPr>
        <p:spPr>
          <a:xfrm>
            <a:off x="8739886" y="4721319"/>
            <a:ext cx="404336" cy="422434"/>
          </a:xfrm>
          <a:custGeom>
            <a:avLst/>
            <a:gdLst/>
            <a:ahLst/>
            <a:cxnLst/>
            <a:rect l="l" t="t" r="r" b="b"/>
            <a:pathLst>
              <a:path w="539115" h="563245">
                <a:moveTo>
                  <a:pt x="538820" y="562906"/>
                </a:moveTo>
                <a:lnTo>
                  <a:pt x="22" y="562906"/>
                </a:lnTo>
                <a:lnTo>
                  <a:pt x="0" y="562685"/>
                </a:lnTo>
                <a:lnTo>
                  <a:pt x="2239" y="512021"/>
                </a:lnTo>
                <a:lnTo>
                  <a:pt x="8830" y="462607"/>
                </a:lnTo>
                <a:lnTo>
                  <a:pt x="19582" y="414635"/>
                </a:lnTo>
                <a:lnTo>
                  <a:pt x="34306" y="368295"/>
                </a:lnTo>
                <a:lnTo>
                  <a:pt x="52809" y="323777"/>
                </a:lnTo>
                <a:lnTo>
                  <a:pt x="74903" y="281272"/>
                </a:lnTo>
                <a:lnTo>
                  <a:pt x="100397" y="240971"/>
                </a:lnTo>
                <a:lnTo>
                  <a:pt x="129101" y="203063"/>
                </a:lnTo>
                <a:lnTo>
                  <a:pt x="160823" y="167738"/>
                </a:lnTo>
                <a:lnTo>
                  <a:pt x="195374" y="135188"/>
                </a:lnTo>
                <a:lnTo>
                  <a:pt x="232564" y="105603"/>
                </a:lnTo>
                <a:lnTo>
                  <a:pt x="272201" y="79173"/>
                </a:lnTo>
                <a:lnTo>
                  <a:pt x="314096" y="56088"/>
                </a:lnTo>
                <a:lnTo>
                  <a:pt x="358058" y="36539"/>
                </a:lnTo>
                <a:lnTo>
                  <a:pt x="403897" y="20716"/>
                </a:lnTo>
                <a:lnTo>
                  <a:pt x="451422" y="8809"/>
                </a:lnTo>
                <a:lnTo>
                  <a:pt x="538820" y="0"/>
                </a:lnTo>
                <a:lnTo>
                  <a:pt x="538820" y="562906"/>
                </a:lnTo>
                <a:close/>
              </a:path>
            </a:pathLst>
          </a:custGeom>
          <a:solidFill>
            <a:srgbClr val="E1E6E7"/>
          </a:solidFill>
        </p:spPr>
        <p:txBody>
          <a:bodyPr wrap="square" lIns="0" tIns="0" rIns="0" bIns="0" rtlCol="0"/>
          <a:lstStyle/>
          <a:p>
            <a:pPr defTabSz="685800">
              <a:buClrTx/>
            </a:pPr>
            <a:endParaRPr sz="1350">
              <a:solidFill>
                <a:sysClr val="windowText" lastClr="000000"/>
              </a:solidFill>
            </a:endParaRPr>
          </a:p>
        </p:txBody>
      </p:sp>
      <p:sp>
        <p:nvSpPr>
          <p:cNvPr id="5" name="object 5"/>
          <p:cNvSpPr/>
          <p:nvPr/>
        </p:nvSpPr>
        <p:spPr>
          <a:xfrm>
            <a:off x="8739886" y="2664050"/>
            <a:ext cx="404336" cy="844391"/>
          </a:xfrm>
          <a:custGeom>
            <a:avLst/>
            <a:gdLst/>
            <a:ahLst/>
            <a:cxnLst/>
            <a:rect l="l" t="t" r="r" b="b"/>
            <a:pathLst>
              <a:path w="539115" h="1125854">
                <a:moveTo>
                  <a:pt x="538820" y="1125372"/>
                </a:moveTo>
                <a:lnTo>
                  <a:pt x="451422" y="1116561"/>
                </a:lnTo>
                <a:lnTo>
                  <a:pt x="403897" y="1104655"/>
                </a:lnTo>
                <a:lnTo>
                  <a:pt x="358058" y="1088832"/>
                </a:lnTo>
                <a:lnTo>
                  <a:pt x="314096" y="1069283"/>
                </a:lnTo>
                <a:lnTo>
                  <a:pt x="272201" y="1046198"/>
                </a:lnTo>
                <a:lnTo>
                  <a:pt x="232564" y="1019768"/>
                </a:lnTo>
                <a:lnTo>
                  <a:pt x="195374" y="990183"/>
                </a:lnTo>
                <a:lnTo>
                  <a:pt x="160823" y="957633"/>
                </a:lnTo>
                <a:lnTo>
                  <a:pt x="129101" y="922308"/>
                </a:lnTo>
                <a:lnTo>
                  <a:pt x="100397" y="884400"/>
                </a:lnTo>
                <a:lnTo>
                  <a:pt x="74903" y="844098"/>
                </a:lnTo>
                <a:lnTo>
                  <a:pt x="52809" y="801594"/>
                </a:lnTo>
                <a:lnTo>
                  <a:pt x="34306" y="757076"/>
                </a:lnTo>
                <a:lnTo>
                  <a:pt x="19582" y="710736"/>
                </a:lnTo>
                <a:lnTo>
                  <a:pt x="8830" y="662764"/>
                </a:lnTo>
                <a:lnTo>
                  <a:pt x="2239" y="613350"/>
                </a:lnTo>
                <a:lnTo>
                  <a:pt x="0" y="562685"/>
                </a:lnTo>
                <a:lnTo>
                  <a:pt x="2239" y="512021"/>
                </a:lnTo>
                <a:lnTo>
                  <a:pt x="8830" y="462607"/>
                </a:lnTo>
                <a:lnTo>
                  <a:pt x="19582" y="414635"/>
                </a:lnTo>
                <a:lnTo>
                  <a:pt x="34306" y="368295"/>
                </a:lnTo>
                <a:lnTo>
                  <a:pt x="52809" y="323777"/>
                </a:lnTo>
                <a:lnTo>
                  <a:pt x="74903" y="281273"/>
                </a:lnTo>
                <a:lnTo>
                  <a:pt x="100397" y="240971"/>
                </a:lnTo>
                <a:lnTo>
                  <a:pt x="129101" y="203063"/>
                </a:lnTo>
                <a:lnTo>
                  <a:pt x="160823" y="167739"/>
                </a:lnTo>
                <a:lnTo>
                  <a:pt x="195374" y="135189"/>
                </a:lnTo>
                <a:lnTo>
                  <a:pt x="232564" y="105603"/>
                </a:lnTo>
                <a:lnTo>
                  <a:pt x="272201" y="79173"/>
                </a:lnTo>
                <a:lnTo>
                  <a:pt x="314096" y="56088"/>
                </a:lnTo>
                <a:lnTo>
                  <a:pt x="358058" y="36539"/>
                </a:lnTo>
                <a:lnTo>
                  <a:pt x="403897" y="20716"/>
                </a:lnTo>
                <a:lnTo>
                  <a:pt x="451422" y="8810"/>
                </a:lnTo>
                <a:lnTo>
                  <a:pt x="538820" y="0"/>
                </a:lnTo>
                <a:lnTo>
                  <a:pt x="538820" y="1125372"/>
                </a:lnTo>
                <a:close/>
              </a:path>
            </a:pathLst>
          </a:custGeom>
          <a:solidFill>
            <a:srgbClr val="E1E6E7"/>
          </a:solidFill>
        </p:spPr>
        <p:txBody>
          <a:bodyPr wrap="square" lIns="0" tIns="0" rIns="0" bIns="0" rtlCol="0"/>
          <a:lstStyle/>
          <a:p>
            <a:pPr defTabSz="685800">
              <a:buClrTx/>
            </a:pPr>
            <a:endParaRPr sz="1350">
              <a:solidFill>
                <a:sysClr val="windowText" lastClr="000000"/>
              </a:solidFill>
            </a:endParaRPr>
          </a:p>
        </p:txBody>
      </p:sp>
      <p:sp>
        <p:nvSpPr>
          <p:cNvPr id="6" name="object 6"/>
          <p:cNvSpPr/>
          <p:nvPr/>
        </p:nvSpPr>
        <p:spPr>
          <a:xfrm>
            <a:off x="8739886" y="1635414"/>
            <a:ext cx="404336" cy="844391"/>
          </a:xfrm>
          <a:custGeom>
            <a:avLst/>
            <a:gdLst/>
            <a:ahLst/>
            <a:cxnLst/>
            <a:rect l="l" t="t" r="r" b="b"/>
            <a:pathLst>
              <a:path w="539115" h="1125854">
                <a:moveTo>
                  <a:pt x="538820" y="1125372"/>
                </a:moveTo>
                <a:lnTo>
                  <a:pt x="451422" y="1116561"/>
                </a:lnTo>
                <a:lnTo>
                  <a:pt x="403897" y="1104655"/>
                </a:lnTo>
                <a:lnTo>
                  <a:pt x="358058" y="1088832"/>
                </a:lnTo>
                <a:lnTo>
                  <a:pt x="314096" y="1069283"/>
                </a:lnTo>
                <a:lnTo>
                  <a:pt x="272201" y="1046198"/>
                </a:lnTo>
                <a:lnTo>
                  <a:pt x="232564" y="1019768"/>
                </a:lnTo>
                <a:lnTo>
                  <a:pt x="195374" y="990183"/>
                </a:lnTo>
                <a:lnTo>
                  <a:pt x="160823" y="957633"/>
                </a:lnTo>
                <a:lnTo>
                  <a:pt x="129101" y="922308"/>
                </a:lnTo>
                <a:lnTo>
                  <a:pt x="100397" y="884400"/>
                </a:lnTo>
                <a:lnTo>
                  <a:pt x="74903" y="844098"/>
                </a:lnTo>
                <a:lnTo>
                  <a:pt x="52809" y="801594"/>
                </a:lnTo>
                <a:lnTo>
                  <a:pt x="34306" y="757076"/>
                </a:lnTo>
                <a:lnTo>
                  <a:pt x="19582" y="710736"/>
                </a:lnTo>
                <a:lnTo>
                  <a:pt x="8830" y="662764"/>
                </a:lnTo>
                <a:lnTo>
                  <a:pt x="2239" y="613350"/>
                </a:lnTo>
                <a:lnTo>
                  <a:pt x="0" y="562685"/>
                </a:lnTo>
                <a:lnTo>
                  <a:pt x="2239" y="512021"/>
                </a:lnTo>
                <a:lnTo>
                  <a:pt x="8830" y="462607"/>
                </a:lnTo>
                <a:lnTo>
                  <a:pt x="19582" y="414635"/>
                </a:lnTo>
                <a:lnTo>
                  <a:pt x="34306" y="368295"/>
                </a:lnTo>
                <a:lnTo>
                  <a:pt x="52809" y="323777"/>
                </a:lnTo>
                <a:lnTo>
                  <a:pt x="74903" y="281272"/>
                </a:lnTo>
                <a:lnTo>
                  <a:pt x="100397" y="240971"/>
                </a:lnTo>
                <a:lnTo>
                  <a:pt x="129101" y="203063"/>
                </a:lnTo>
                <a:lnTo>
                  <a:pt x="160823" y="167738"/>
                </a:lnTo>
                <a:lnTo>
                  <a:pt x="195374" y="135188"/>
                </a:lnTo>
                <a:lnTo>
                  <a:pt x="232564" y="105603"/>
                </a:lnTo>
                <a:lnTo>
                  <a:pt x="272201" y="79173"/>
                </a:lnTo>
                <a:lnTo>
                  <a:pt x="314096" y="56088"/>
                </a:lnTo>
                <a:lnTo>
                  <a:pt x="358058" y="36539"/>
                </a:lnTo>
                <a:lnTo>
                  <a:pt x="403897" y="20716"/>
                </a:lnTo>
                <a:lnTo>
                  <a:pt x="451422" y="8809"/>
                </a:lnTo>
                <a:lnTo>
                  <a:pt x="538820" y="0"/>
                </a:lnTo>
                <a:lnTo>
                  <a:pt x="538820" y="1125372"/>
                </a:lnTo>
                <a:close/>
              </a:path>
            </a:pathLst>
          </a:custGeom>
          <a:solidFill>
            <a:srgbClr val="E1E6E7"/>
          </a:solidFill>
        </p:spPr>
        <p:txBody>
          <a:bodyPr wrap="square" lIns="0" tIns="0" rIns="0" bIns="0" rtlCol="0"/>
          <a:lstStyle/>
          <a:p>
            <a:pPr defTabSz="685800">
              <a:buClrTx/>
            </a:pPr>
            <a:endParaRPr sz="1350">
              <a:solidFill>
                <a:sysClr val="windowText" lastClr="000000"/>
              </a:solidFill>
            </a:endParaRPr>
          </a:p>
        </p:txBody>
      </p:sp>
      <p:sp>
        <p:nvSpPr>
          <p:cNvPr id="7" name="object 7"/>
          <p:cNvSpPr/>
          <p:nvPr/>
        </p:nvSpPr>
        <p:spPr>
          <a:xfrm>
            <a:off x="8739886" y="606779"/>
            <a:ext cx="404336" cy="844391"/>
          </a:xfrm>
          <a:custGeom>
            <a:avLst/>
            <a:gdLst/>
            <a:ahLst/>
            <a:cxnLst/>
            <a:rect l="l" t="t" r="r" b="b"/>
            <a:pathLst>
              <a:path w="539115" h="1125855">
                <a:moveTo>
                  <a:pt x="538820" y="1125372"/>
                </a:moveTo>
                <a:lnTo>
                  <a:pt x="451422" y="1116561"/>
                </a:lnTo>
                <a:lnTo>
                  <a:pt x="403897" y="1104655"/>
                </a:lnTo>
                <a:lnTo>
                  <a:pt x="358058" y="1088832"/>
                </a:lnTo>
                <a:lnTo>
                  <a:pt x="314096" y="1069283"/>
                </a:lnTo>
                <a:lnTo>
                  <a:pt x="272201" y="1046198"/>
                </a:lnTo>
                <a:lnTo>
                  <a:pt x="232564" y="1019768"/>
                </a:lnTo>
                <a:lnTo>
                  <a:pt x="195374" y="990183"/>
                </a:lnTo>
                <a:lnTo>
                  <a:pt x="160823" y="957633"/>
                </a:lnTo>
                <a:lnTo>
                  <a:pt x="129101" y="922308"/>
                </a:lnTo>
                <a:lnTo>
                  <a:pt x="100397" y="884400"/>
                </a:lnTo>
                <a:lnTo>
                  <a:pt x="74903" y="844098"/>
                </a:lnTo>
                <a:lnTo>
                  <a:pt x="52809" y="801594"/>
                </a:lnTo>
                <a:lnTo>
                  <a:pt x="34306" y="757076"/>
                </a:lnTo>
                <a:lnTo>
                  <a:pt x="19582" y="710736"/>
                </a:lnTo>
                <a:lnTo>
                  <a:pt x="8830" y="662764"/>
                </a:lnTo>
                <a:lnTo>
                  <a:pt x="2239" y="613350"/>
                </a:lnTo>
                <a:lnTo>
                  <a:pt x="0" y="562685"/>
                </a:lnTo>
                <a:lnTo>
                  <a:pt x="2239" y="512021"/>
                </a:lnTo>
                <a:lnTo>
                  <a:pt x="8830" y="462607"/>
                </a:lnTo>
                <a:lnTo>
                  <a:pt x="19582" y="414635"/>
                </a:lnTo>
                <a:lnTo>
                  <a:pt x="34306" y="368295"/>
                </a:lnTo>
                <a:lnTo>
                  <a:pt x="52809" y="323777"/>
                </a:lnTo>
                <a:lnTo>
                  <a:pt x="74903" y="281272"/>
                </a:lnTo>
                <a:lnTo>
                  <a:pt x="100397" y="240971"/>
                </a:lnTo>
                <a:lnTo>
                  <a:pt x="129101" y="203063"/>
                </a:lnTo>
                <a:lnTo>
                  <a:pt x="160823" y="167738"/>
                </a:lnTo>
                <a:lnTo>
                  <a:pt x="195374" y="135188"/>
                </a:lnTo>
                <a:lnTo>
                  <a:pt x="232564" y="105603"/>
                </a:lnTo>
                <a:lnTo>
                  <a:pt x="272201" y="79173"/>
                </a:lnTo>
                <a:lnTo>
                  <a:pt x="314096" y="56088"/>
                </a:lnTo>
                <a:lnTo>
                  <a:pt x="358058" y="36539"/>
                </a:lnTo>
                <a:lnTo>
                  <a:pt x="403897" y="20716"/>
                </a:lnTo>
                <a:lnTo>
                  <a:pt x="451422" y="8809"/>
                </a:lnTo>
                <a:lnTo>
                  <a:pt x="538820" y="0"/>
                </a:lnTo>
                <a:lnTo>
                  <a:pt x="538820" y="1125372"/>
                </a:lnTo>
                <a:close/>
              </a:path>
            </a:pathLst>
          </a:custGeom>
          <a:solidFill>
            <a:srgbClr val="C3724D"/>
          </a:solidFill>
        </p:spPr>
        <p:txBody>
          <a:bodyPr wrap="square" lIns="0" tIns="0" rIns="0" bIns="0" rtlCol="0"/>
          <a:lstStyle/>
          <a:p>
            <a:pPr defTabSz="685800">
              <a:buClrTx/>
            </a:pPr>
            <a:endParaRPr sz="1350">
              <a:solidFill>
                <a:sysClr val="windowText" lastClr="000000"/>
              </a:solidFill>
            </a:endParaRPr>
          </a:p>
        </p:txBody>
      </p:sp>
      <p:sp>
        <p:nvSpPr>
          <p:cNvPr id="8" name="object 8"/>
          <p:cNvSpPr/>
          <p:nvPr/>
        </p:nvSpPr>
        <p:spPr>
          <a:xfrm>
            <a:off x="8739886" y="0"/>
            <a:ext cx="404336" cy="422434"/>
          </a:xfrm>
          <a:custGeom>
            <a:avLst/>
            <a:gdLst/>
            <a:ahLst/>
            <a:cxnLst/>
            <a:rect l="l" t="t" r="r" b="b"/>
            <a:pathLst>
              <a:path w="539115" h="563245">
                <a:moveTo>
                  <a:pt x="538820" y="562897"/>
                </a:moveTo>
                <a:lnTo>
                  <a:pt x="451422" y="554086"/>
                </a:lnTo>
                <a:lnTo>
                  <a:pt x="403897" y="542180"/>
                </a:lnTo>
                <a:lnTo>
                  <a:pt x="358058" y="526357"/>
                </a:lnTo>
                <a:lnTo>
                  <a:pt x="314096" y="506808"/>
                </a:lnTo>
                <a:lnTo>
                  <a:pt x="272201" y="483723"/>
                </a:lnTo>
                <a:lnTo>
                  <a:pt x="232564" y="457293"/>
                </a:lnTo>
                <a:lnTo>
                  <a:pt x="195374" y="427708"/>
                </a:lnTo>
                <a:lnTo>
                  <a:pt x="160823" y="395158"/>
                </a:lnTo>
                <a:lnTo>
                  <a:pt x="129101" y="359833"/>
                </a:lnTo>
                <a:lnTo>
                  <a:pt x="100397" y="321925"/>
                </a:lnTo>
                <a:lnTo>
                  <a:pt x="74903" y="281624"/>
                </a:lnTo>
                <a:lnTo>
                  <a:pt x="52809" y="239119"/>
                </a:lnTo>
                <a:lnTo>
                  <a:pt x="34306" y="194601"/>
                </a:lnTo>
                <a:lnTo>
                  <a:pt x="19582" y="148261"/>
                </a:lnTo>
                <a:lnTo>
                  <a:pt x="8830" y="100289"/>
                </a:lnTo>
                <a:lnTo>
                  <a:pt x="2239" y="50875"/>
                </a:lnTo>
                <a:lnTo>
                  <a:pt x="0" y="210"/>
                </a:lnTo>
                <a:lnTo>
                  <a:pt x="20" y="0"/>
                </a:lnTo>
                <a:lnTo>
                  <a:pt x="538820" y="0"/>
                </a:lnTo>
                <a:lnTo>
                  <a:pt x="538820" y="562897"/>
                </a:lnTo>
                <a:close/>
              </a:path>
            </a:pathLst>
          </a:custGeom>
          <a:solidFill>
            <a:srgbClr val="E1E6E7"/>
          </a:solidFill>
        </p:spPr>
        <p:txBody>
          <a:bodyPr wrap="square" lIns="0" tIns="0" rIns="0" bIns="0" rtlCol="0"/>
          <a:lstStyle/>
          <a:p>
            <a:pPr defTabSz="685800">
              <a:buClrTx/>
            </a:pPr>
            <a:endParaRPr sz="1350">
              <a:solidFill>
                <a:sysClr val="windowText" lastClr="000000"/>
              </a:solidFill>
            </a:endParaRPr>
          </a:p>
        </p:txBody>
      </p:sp>
      <p:sp>
        <p:nvSpPr>
          <p:cNvPr id="9" name="object 9"/>
          <p:cNvSpPr txBox="1">
            <a:spLocks noGrp="1"/>
          </p:cNvSpPr>
          <p:nvPr>
            <p:ph type="title"/>
          </p:nvPr>
        </p:nvSpPr>
        <p:spPr>
          <a:xfrm>
            <a:off x="3609583" y="580442"/>
            <a:ext cx="4496276" cy="2006318"/>
          </a:xfrm>
          <a:prstGeom prst="rect">
            <a:avLst/>
          </a:prstGeom>
        </p:spPr>
        <p:txBody>
          <a:bodyPr vert="horz" wrap="square" lIns="0" tIns="9525" rIns="0" bIns="0" rtlCol="0">
            <a:spAutoFit/>
          </a:bodyPr>
          <a:lstStyle/>
          <a:p>
            <a:pPr marL="9525" marR="3810" algn="just">
              <a:spcBef>
                <a:spcPts val="75"/>
              </a:spcBef>
            </a:pPr>
            <a:r>
              <a:rPr sz="2925" dirty="0"/>
              <a:t>A</a:t>
            </a:r>
            <a:r>
              <a:rPr sz="2925" spc="-131" dirty="0"/>
              <a:t> </a:t>
            </a:r>
            <a:r>
              <a:rPr sz="2925" dirty="0"/>
              <a:t>Framework</a:t>
            </a:r>
            <a:r>
              <a:rPr sz="2925" spc="-15" dirty="0"/>
              <a:t> </a:t>
            </a:r>
            <a:r>
              <a:rPr sz="2925" dirty="0"/>
              <a:t>to</a:t>
            </a:r>
            <a:r>
              <a:rPr sz="2925" spc="-19" dirty="0"/>
              <a:t> </a:t>
            </a:r>
            <a:r>
              <a:rPr sz="2925" spc="-8" dirty="0"/>
              <a:t>Evaluate </a:t>
            </a:r>
            <a:r>
              <a:rPr sz="2925" dirty="0"/>
              <a:t>Climate</a:t>
            </a:r>
            <a:r>
              <a:rPr sz="2925" spc="-30" dirty="0"/>
              <a:t> </a:t>
            </a:r>
            <a:r>
              <a:rPr sz="2925" dirty="0"/>
              <a:t>Effects</a:t>
            </a:r>
            <a:r>
              <a:rPr sz="2925" spc="-19" dirty="0"/>
              <a:t> </a:t>
            </a:r>
            <a:r>
              <a:rPr sz="2925" dirty="0"/>
              <a:t>on</a:t>
            </a:r>
            <a:r>
              <a:rPr sz="2925" spc="-23" dirty="0"/>
              <a:t> </a:t>
            </a:r>
            <a:r>
              <a:rPr sz="2925" spc="-8" dirty="0"/>
              <a:t>Forest </a:t>
            </a:r>
            <a:r>
              <a:rPr sz="2925" dirty="0"/>
              <a:t>Tree</a:t>
            </a:r>
            <a:r>
              <a:rPr sz="2925" spc="-176" dirty="0"/>
              <a:t> </a:t>
            </a:r>
            <a:r>
              <a:rPr sz="2925" spc="-8" dirty="0"/>
              <a:t>Diseases</a:t>
            </a:r>
            <a:endParaRPr sz="2925"/>
          </a:p>
          <a:p>
            <a:pPr marL="9525" marR="100013" algn="just">
              <a:spcBef>
                <a:spcPts val="30"/>
              </a:spcBef>
            </a:pPr>
            <a:r>
              <a:rPr sz="2100" dirty="0"/>
              <a:t>Authors:</a:t>
            </a:r>
            <a:r>
              <a:rPr sz="2100" spc="-23" dirty="0"/>
              <a:t> </a:t>
            </a:r>
            <a:r>
              <a:rPr sz="2100" dirty="0"/>
              <a:t>Paul</a:t>
            </a:r>
            <a:r>
              <a:rPr sz="2100" spc="-15" dirty="0"/>
              <a:t> </a:t>
            </a:r>
            <a:r>
              <a:rPr sz="2100" dirty="0"/>
              <a:t>E.</a:t>
            </a:r>
            <a:r>
              <a:rPr sz="2100" spc="-15" dirty="0"/>
              <a:t> </a:t>
            </a:r>
            <a:r>
              <a:rPr sz="2100" dirty="0"/>
              <a:t>Hennon,</a:t>
            </a:r>
            <a:r>
              <a:rPr sz="2100" spc="-15" dirty="0"/>
              <a:t> </a:t>
            </a:r>
            <a:r>
              <a:rPr sz="2100" dirty="0"/>
              <a:t>Susan</a:t>
            </a:r>
            <a:r>
              <a:rPr sz="2100" spc="-11" dirty="0"/>
              <a:t> </a:t>
            </a:r>
            <a:r>
              <a:rPr sz="2100" spc="-19" dirty="0"/>
              <a:t>J. </a:t>
            </a:r>
            <a:r>
              <a:rPr sz="2100" dirty="0"/>
              <a:t>Frankel,</a:t>
            </a:r>
            <a:r>
              <a:rPr sz="2100" spc="-109" dirty="0"/>
              <a:t> </a:t>
            </a:r>
            <a:r>
              <a:rPr sz="2100" dirty="0"/>
              <a:t>Alex</a:t>
            </a:r>
            <a:r>
              <a:rPr sz="2100" spc="-23" dirty="0"/>
              <a:t> </a:t>
            </a:r>
            <a:r>
              <a:rPr sz="2100" dirty="0"/>
              <a:t>J.</a:t>
            </a:r>
            <a:r>
              <a:rPr sz="2100" spc="-26" dirty="0"/>
              <a:t> </a:t>
            </a:r>
            <a:r>
              <a:rPr sz="2100" dirty="0"/>
              <a:t>Woods,</a:t>
            </a:r>
            <a:r>
              <a:rPr sz="2100" spc="-23" dirty="0"/>
              <a:t> </a:t>
            </a:r>
            <a:r>
              <a:rPr sz="2100" dirty="0"/>
              <a:t>et</a:t>
            </a:r>
            <a:r>
              <a:rPr sz="2100" spc="-23" dirty="0"/>
              <a:t> </a:t>
            </a:r>
            <a:r>
              <a:rPr sz="2100" spc="-19" dirty="0"/>
              <a:t>al.</a:t>
            </a:r>
            <a:endParaRPr sz="2100"/>
          </a:p>
        </p:txBody>
      </p:sp>
      <p:sp>
        <p:nvSpPr>
          <p:cNvPr id="10" name="object 10"/>
          <p:cNvSpPr txBox="1"/>
          <p:nvPr/>
        </p:nvSpPr>
        <p:spPr>
          <a:xfrm>
            <a:off x="3609582" y="3207816"/>
            <a:ext cx="1300163" cy="802399"/>
          </a:xfrm>
          <a:prstGeom prst="rect">
            <a:avLst/>
          </a:prstGeom>
        </p:spPr>
        <p:txBody>
          <a:bodyPr vert="horz" wrap="square" lIns="0" tIns="9525" rIns="0" bIns="0" rtlCol="0">
            <a:spAutoFit/>
          </a:bodyPr>
          <a:lstStyle/>
          <a:p>
            <a:pPr marL="9525" marR="3810" defTabSz="685800">
              <a:lnSpc>
                <a:spcPct val="117500"/>
              </a:lnSpc>
              <a:spcBef>
                <a:spcPts val="75"/>
              </a:spcBef>
              <a:buClrTx/>
            </a:pPr>
            <a:r>
              <a:rPr sz="1500" dirty="0">
                <a:solidFill>
                  <a:sysClr val="windowText" lastClr="000000"/>
                </a:solidFill>
              </a:rPr>
              <a:t>Daniel</a:t>
            </a:r>
            <a:r>
              <a:rPr sz="1500" spc="-23" dirty="0">
                <a:solidFill>
                  <a:sysClr val="windowText" lastClr="000000"/>
                </a:solidFill>
              </a:rPr>
              <a:t> </a:t>
            </a:r>
            <a:r>
              <a:rPr sz="1500" spc="-8" dirty="0">
                <a:solidFill>
                  <a:sysClr val="windowText" lastClr="000000"/>
                </a:solidFill>
              </a:rPr>
              <a:t>Conway </a:t>
            </a:r>
            <a:r>
              <a:rPr sz="1500" dirty="0">
                <a:solidFill>
                  <a:sysClr val="windowText" lastClr="000000"/>
                </a:solidFill>
              </a:rPr>
              <a:t>Heyichen</a:t>
            </a:r>
            <a:r>
              <a:rPr sz="1500" spc="-30" dirty="0">
                <a:solidFill>
                  <a:sysClr val="windowText" lastClr="000000"/>
                </a:solidFill>
              </a:rPr>
              <a:t> </a:t>
            </a:r>
            <a:r>
              <a:rPr sz="1500" spc="-19" dirty="0">
                <a:solidFill>
                  <a:sysClr val="windowText" lastClr="000000"/>
                </a:solidFill>
              </a:rPr>
              <a:t>Xu </a:t>
            </a:r>
            <a:r>
              <a:rPr sz="1500" dirty="0">
                <a:solidFill>
                  <a:sysClr val="windowText" lastClr="000000"/>
                </a:solidFill>
              </a:rPr>
              <a:t>James</a:t>
            </a:r>
            <a:r>
              <a:rPr sz="1500" spc="-4" dirty="0">
                <a:solidFill>
                  <a:sysClr val="windowText" lastClr="000000"/>
                </a:solidFill>
              </a:rPr>
              <a:t> </a:t>
            </a:r>
            <a:r>
              <a:rPr sz="1500" spc="-8" dirty="0">
                <a:solidFill>
                  <a:sysClr val="windowText" lastClr="000000"/>
                </a:solidFill>
              </a:rPr>
              <a:t>Jiang</a:t>
            </a:r>
            <a:endParaRPr sz="1500">
              <a:solidFill>
                <a:sysClr val="windowText" lastClr="000000"/>
              </a:solidFill>
            </a:endParaRPr>
          </a:p>
        </p:txBody>
      </p:sp>
      <p:pic>
        <p:nvPicPr>
          <p:cNvPr id="11" name="object 11"/>
          <p:cNvPicPr/>
          <p:nvPr/>
        </p:nvPicPr>
        <p:blipFill>
          <a:blip r:embed="rId2" cstate="print"/>
          <a:stretch>
            <a:fillRect/>
          </a:stretch>
        </p:blipFill>
        <p:spPr>
          <a:xfrm>
            <a:off x="15" y="1092680"/>
            <a:ext cx="3130012" cy="4050820"/>
          </a:xfrm>
          <a:prstGeom prst="rect">
            <a:avLst/>
          </a:prstGeom>
        </p:spPr>
      </p:pic>
      <p:sp>
        <p:nvSpPr>
          <p:cNvPr id="12" name="object 12"/>
          <p:cNvSpPr/>
          <p:nvPr/>
        </p:nvSpPr>
        <p:spPr>
          <a:xfrm>
            <a:off x="3554814" y="4565332"/>
            <a:ext cx="5163026" cy="0"/>
          </a:xfrm>
          <a:custGeom>
            <a:avLst/>
            <a:gdLst/>
            <a:ahLst/>
            <a:cxnLst/>
            <a:rect l="l" t="t" r="r" b="b"/>
            <a:pathLst>
              <a:path w="6884034">
                <a:moveTo>
                  <a:pt x="0" y="0"/>
                </a:moveTo>
                <a:lnTo>
                  <a:pt x="6883741" y="0"/>
                </a:lnTo>
              </a:path>
            </a:pathLst>
          </a:custGeom>
          <a:ln w="12699">
            <a:solidFill>
              <a:srgbClr val="A5A5A5"/>
            </a:solidFill>
          </a:ln>
        </p:spPr>
        <p:txBody>
          <a:bodyPr wrap="square" lIns="0" tIns="0" rIns="0" bIns="0" rtlCol="0"/>
          <a:lstStyle/>
          <a:p>
            <a:pPr defTabSz="685800">
              <a:buClrTx/>
            </a:pPr>
            <a:endParaRPr sz="1350">
              <a:solidFill>
                <a:sysClr val="windowText" lastClr="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2412" y="519706"/>
            <a:ext cx="7441883" cy="4104323"/>
          </a:xfrm>
          <a:custGeom>
            <a:avLst/>
            <a:gdLst/>
            <a:ahLst/>
            <a:cxnLst/>
            <a:rect l="l" t="t" r="r" b="b"/>
            <a:pathLst>
              <a:path w="9922510" h="5472430">
                <a:moveTo>
                  <a:pt x="0" y="912018"/>
                </a:moveTo>
                <a:lnTo>
                  <a:pt x="1264" y="863581"/>
                </a:lnTo>
                <a:lnTo>
                  <a:pt x="5014" y="815804"/>
                </a:lnTo>
                <a:lnTo>
                  <a:pt x="11188" y="768747"/>
                </a:lnTo>
                <a:lnTo>
                  <a:pt x="19722" y="722475"/>
                </a:lnTo>
                <a:lnTo>
                  <a:pt x="30554" y="677051"/>
                </a:lnTo>
                <a:lnTo>
                  <a:pt x="43619" y="632537"/>
                </a:lnTo>
                <a:lnTo>
                  <a:pt x="58856" y="588997"/>
                </a:lnTo>
                <a:lnTo>
                  <a:pt x="76201" y="546494"/>
                </a:lnTo>
                <a:lnTo>
                  <a:pt x="95591" y="505090"/>
                </a:lnTo>
                <a:lnTo>
                  <a:pt x="116963" y="464849"/>
                </a:lnTo>
                <a:lnTo>
                  <a:pt x="140254" y="425834"/>
                </a:lnTo>
                <a:lnTo>
                  <a:pt x="165402" y="388107"/>
                </a:lnTo>
                <a:lnTo>
                  <a:pt x="192342" y="351733"/>
                </a:lnTo>
                <a:lnTo>
                  <a:pt x="221012" y="316773"/>
                </a:lnTo>
                <a:lnTo>
                  <a:pt x="251349" y="283291"/>
                </a:lnTo>
                <a:lnTo>
                  <a:pt x="283291" y="251349"/>
                </a:lnTo>
                <a:lnTo>
                  <a:pt x="316773" y="221012"/>
                </a:lnTo>
                <a:lnTo>
                  <a:pt x="351733" y="192342"/>
                </a:lnTo>
                <a:lnTo>
                  <a:pt x="388107" y="165402"/>
                </a:lnTo>
                <a:lnTo>
                  <a:pt x="425834" y="140254"/>
                </a:lnTo>
                <a:lnTo>
                  <a:pt x="464849" y="116963"/>
                </a:lnTo>
                <a:lnTo>
                  <a:pt x="505090" y="95591"/>
                </a:lnTo>
                <a:lnTo>
                  <a:pt x="546494" y="76201"/>
                </a:lnTo>
                <a:lnTo>
                  <a:pt x="588997" y="58856"/>
                </a:lnTo>
                <a:lnTo>
                  <a:pt x="632537" y="43619"/>
                </a:lnTo>
                <a:lnTo>
                  <a:pt x="677051" y="30554"/>
                </a:lnTo>
                <a:lnTo>
                  <a:pt x="722475" y="19722"/>
                </a:lnTo>
                <a:lnTo>
                  <a:pt x="768747" y="11188"/>
                </a:lnTo>
                <a:lnTo>
                  <a:pt x="815804" y="5014"/>
                </a:lnTo>
                <a:lnTo>
                  <a:pt x="863581" y="1264"/>
                </a:lnTo>
                <a:lnTo>
                  <a:pt x="912018" y="0"/>
                </a:lnTo>
                <a:lnTo>
                  <a:pt x="9009881" y="0"/>
                </a:lnTo>
                <a:lnTo>
                  <a:pt x="9061543" y="1463"/>
                </a:lnTo>
                <a:lnTo>
                  <a:pt x="9112790" y="5821"/>
                </a:lnTo>
                <a:lnTo>
                  <a:pt x="9163510" y="13028"/>
                </a:lnTo>
                <a:lnTo>
                  <a:pt x="9213592" y="23038"/>
                </a:lnTo>
                <a:lnTo>
                  <a:pt x="9262925" y="35805"/>
                </a:lnTo>
                <a:lnTo>
                  <a:pt x="9311397" y="51282"/>
                </a:lnTo>
                <a:lnTo>
                  <a:pt x="9358896" y="69423"/>
                </a:lnTo>
                <a:lnTo>
                  <a:pt x="9405310" y="90182"/>
                </a:lnTo>
                <a:lnTo>
                  <a:pt x="9450528" y="113512"/>
                </a:lnTo>
                <a:lnTo>
                  <a:pt x="9494439" y="139369"/>
                </a:lnTo>
                <a:lnTo>
                  <a:pt x="9536931" y="167704"/>
                </a:lnTo>
                <a:lnTo>
                  <a:pt x="9577892" y="198472"/>
                </a:lnTo>
                <a:lnTo>
                  <a:pt x="9617211" y="231628"/>
                </a:lnTo>
                <a:lnTo>
                  <a:pt x="9654776" y="267123"/>
                </a:lnTo>
                <a:lnTo>
                  <a:pt x="9690272" y="304688"/>
                </a:lnTo>
                <a:lnTo>
                  <a:pt x="9723427" y="344007"/>
                </a:lnTo>
                <a:lnTo>
                  <a:pt x="9754195" y="384968"/>
                </a:lnTo>
                <a:lnTo>
                  <a:pt x="9782530" y="427460"/>
                </a:lnTo>
                <a:lnTo>
                  <a:pt x="9808386" y="471371"/>
                </a:lnTo>
                <a:lnTo>
                  <a:pt x="9831717" y="516589"/>
                </a:lnTo>
                <a:lnTo>
                  <a:pt x="9852476" y="563003"/>
                </a:lnTo>
                <a:lnTo>
                  <a:pt x="9870617" y="610502"/>
                </a:lnTo>
                <a:lnTo>
                  <a:pt x="9886094" y="658974"/>
                </a:lnTo>
                <a:lnTo>
                  <a:pt x="9898861" y="708307"/>
                </a:lnTo>
                <a:lnTo>
                  <a:pt x="9908871" y="758389"/>
                </a:lnTo>
                <a:lnTo>
                  <a:pt x="9916078" y="809109"/>
                </a:lnTo>
                <a:lnTo>
                  <a:pt x="9920436" y="860356"/>
                </a:lnTo>
                <a:lnTo>
                  <a:pt x="9921899" y="912018"/>
                </a:lnTo>
                <a:lnTo>
                  <a:pt x="9921899" y="4559981"/>
                </a:lnTo>
                <a:lnTo>
                  <a:pt x="9920635" y="4608417"/>
                </a:lnTo>
                <a:lnTo>
                  <a:pt x="9916885" y="4656195"/>
                </a:lnTo>
                <a:lnTo>
                  <a:pt x="9910711" y="4703252"/>
                </a:lnTo>
                <a:lnTo>
                  <a:pt x="9902177" y="4749523"/>
                </a:lnTo>
                <a:lnTo>
                  <a:pt x="9891345" y="4794948"/>
                </a:lnTo>
                <a:lnTo>
                  <a:pt x="9878280" y="4839461"/>
                </a:lnTo>
                <a:lnTo>
                  <a:pt x="9863043" y="4883001"/>
                </a:lnTo>
                <a:lnTo>
                  <a:pt x="9845698" y="4925505"/>
                </a:lnTo>
                <a:lnTo>
                  <a:pt x="9826308" y="4966909"/>
                </a:lnTo>
                <a:lnTo>
                  <a:pt x="9804936" y="5007150"/>
                </a:lnTo>
                <a:lnTo>
                  <a:pt x="9781644" y="5046165"/>
                </a:lnTo>
                <a:lnTo>
                  <a:pt x="9756497" y="5083892"/>
                </a:lnTo>
                <a:lnTo>
                  <a:pt x="9729557" y="5120266"/>
                </a:lnTo>
                <a:lnTo>
                  <a:pt x="9700887" y="5155226"/>
                </a:lnTo>
                <a:lnTo>
                  <a:pt x="9670549" y="5188708"/>
                </a:lnTo>
                <a:lnTo>
                  <a:pt x="9638608" y="5220649"/>
                </a:lnTo>
                <a:lnTo>
                  <a:pt x="9605126" y="5250987"/>
                </a:lnTo>
                <a:lnTo>
                  <a:pt x="9570166" y="5279657"/>
                </a:lnTo>
                <a:lnTo>
                  <a:pt x="9533792" y="5306597"/>
                </a:lnTo>
                <a:lnTo>
                  <a:pt x="9496065" y="5331745"/>
                </a:lnTo>
                <a:lnTo>
                  <a:pt x="9457050" y="5355036"/>
                </a:lnTo>
                <a:lnTo>
                  <a:pt x="9416809" y="5376408"/>
                </a:lnTo>
                <a:lnTo>
                  <a:pt x="9375405" y="5395798"/>
                </a:lnTo>
                <a:lnTo>
                  <a:pt x="9332902" y="5413143"/>
                </a:lnTo>
                <a:lnTo>
                  <a:pt x="9289361" y="5428380"/>
                </a:lnTo>
                <a:lnTo>
                  <a:pt x="9244848" y="5441445"/>
                </a:lnTo>
                <a:lnTo>
                  <a:pt x="9199423" y="5452277"/>
                </a:lnTo>
                <a:lnTo>
                  <a:pt x="9153152" y="5460811"/>
                </a:lnTo>
                <a:lnTo>
                  <a:pt x="9106095" y="5466985"/>
                </a:lnTo>
                <a:lnTo>
                  <a:pt x="9058317" y="5470735"/>
                </a:lnTo>
                <a:lnTo>
                  <a:pt x="9009881" y="5471999"/>
                </a:lnTo>
                <a:lnTo>
                  <a:pt x="912018" y="5471999"/>
                </a:lnTo>
                <a:lnTo>
                  <a:pt x="863581" y="5470735"/>
                </a:lnTo>
                <a:lnTo>
                  <a:pt x="815804" y="5466985"/>
                </a:lnTo>
                <a:lnTo>
                  <a:pt x="768747" y="5460811"/>
                </a:lnTo>
                <a:lnTo>
                  <a:pt x="722475" y="5452277"/>
                </a:lnTo>
                <a:lnTo>
                  <a:pt x="677051" y="5441445"/>
                </a:lnTo>
                <a:lnTo>
                  <a:pt x="632537" y="5428380"/>
                </a:lnTo>
                <a:lnTo>
                  <a:pt x="588997" y="5413143"/>
                </a:lnTo>
                <a:lnTo>
                  <a:pt x="546494" y="5395798"/>
                </a:lnTo>
                <a:lnTo>
                  <a:pt x="505090" y="5376408"/>
                </a:lnTo>
                <a:lnTo>
                  <a:pt x="464849" y="5355036"/>
                </a:lnTo>
                <a:lnTo>
                  <a:pt x="425834" y="5331745"/>
                </a:lnTo>
                <a:lnTo>
                  <a:pt x="388107" y="5306597"/>
                </a:lnTo>
                <a:lnTo>
                  <a:pt x="351733" y="5279657"/>
                </a:lnTo>
                <a:lnTo>
                  <a:pt x="316773" y="5250987"/>
                </a:lnTo>
                <a:lnTo>
                  <a:pt x="283291" y="5220649"/>
                </a:lnTo>
                <a:lnTo>
                  <a:pt x="251349" y="5188708"/>
                </a:lnTo>
                <a:lnTo>
                  <a:pt x="221012" y="5155226"/>
                </a:lnTo>
                <a:lnTo>
                  <a:pt x="192342" y="5120266"/>
                </a:lnTo>
                <a:lnTo>
                  <a:pt x="165402" y="5083892"/>
                </a:lnTo>
                <a:lnTo>
                  <a:pt x="140254" y="5046165"/>
                </a:lnTo>
                <a:lnTo>
                  <a:pt x="116963" y="5007150"/>
                </a:lnTo>
                <a:lnTo>
                  <a:pt x="95591" y="4966909"/>
                </a:lnTo>
                <a:lnTo>
                  <a:pt x="76201" y="4925505"/>
                </a:lnTo>
                <a:lnTo>
                  <a:pt x="58856" y="4883001"/>
                </a:lnTo>
                <a:lnTo>
                  <a:pt x="43619" y="4839461"/>
                </a:lnTo>
                <a:lnTo>
                  <a:pt x="30554" y="4794948"/>
                </a:lnTo>
                <a:lnTo>
                  <a:pt x="19722" y="4749523"/>
                </a:lnTo>
                <a:lnTo>
                  <a:pt x="11188" y="4703252"/>
                </a:lnTo>
                <a:lnTo>
                  <a:pt x="5014" y="4656195"/>
                </a:lnTo>
                <a:lnTo>
                  <a:pt x="1264" y="4608417"/>
                </a:lnTo>
                <a:lnTo>
                  <a:pt x="0" y="4559981"/>
                </a:lnTo>
                <a:lnTo>
                  <a:pt x="0" y="912018"/>
                </a:lnTo>
                <a:close/>
              </a:path>
            </a:pathLst>
          </a:custGeom>
          <a:ln w="57149">
            <a:solidFill>
              <a:srgbClr val="000000"/>
            </a:solidFill>
          </a:ln>
        </p:spPr>
        <p:txBody>
          <a:bodyPr wrap="square" lIns="0" tIns="0" rIns="0" bIns="0" rtlCol="0"/>
          <a:lstStyle/>
          <a:p>
            <a:pPr defTabSz="685800">
              <a:buClrTx/>
            </a:pPr>
            <a:endParaRPr sz="1350">
              <a:solidFill>
                <a:sysClr val="windowText" lastClr="000000"/>
              </a:solidFill>
            </a:endParaRPr>
          </a:p>
        </p:txBody>
      </p:sp>
      <p:sp>
        <p:nvSpPr>
          <p:cNvPr id="3" name="object 3"/>
          <p:cNvSpPr txBox="1">
            <a:spLocks noGrp="1"/>
          </p:cNvSpPr>
          <p:nvPr>
            <p:ph type="title"/>
          </p:nvPr>
        </p:nvSpPr>
        <p:spPr>
          <a:xfrm>
            <a:off x="358974" y="68116"/>
            <a:ext cx="3105746" cy="425116"/>
          </a:xfrm>
          <a:prstGeom prst="rect">
            <a:avLst/>
          </a:prstGeom>
        </p:spPr>
        <p:txBody>
          <a:bodyPr vert="horz" wrap="square" lIns="0" tIns="9525" rIns="0" bIns="0" rtlCol="0">
            <a:spAutoFit/>
          </a:bodyPr>
          <a:lstStyle/>
          <a:p>
            <a:pPr marL="9525">
              <a:spcBef>
                <a:spcPts val="75"/>
              </a:spcBef>
            </a:pPr>
            <a:r>
              <a:rPr spc="-8" dirty="0"/>
              <a:t>INTRODUCTION</a:t>
            </a:r>
          </a:p>
        </p:txBody>
      </p:sp>
      <p:sp>
        <p:nvSpPr>
          <p:cNvPr id="4" name="object 4"/>
          <p:cNvSpPr txBox="1"/>
          <p:nvPr/>
        </p:nvSpPr>
        <p:spPr>
          <a:xfrm>
            <a:off x="512900" y="654281"/>
            <a:ext cx="7085171" cy="2428709"/>
          </a:xfrm>
          <a:prstGeom prst="rect">
            <a:avLst/>
          </a:prstGeom>
        </p:spPr>
        <p:txBody>
          <a:bodyPr vert="horz" wrap="square" lIns="0" tIns="40481" rIns="0" bIns="0" rtlCol="0">
            <a:spAutoFit/>
          </a:bodyPr>
          <a:lstStyle/>
          <a:p>
            <a:pPr marL="145733" marR="108585" indent="-136684" defTabSz="685800">
              <a:lnSpc>
                <a:spcPts val="1943"/>
              </a:lnSpc>
              <a:spcBef>
                <a:spcPts val="319"/>
              </a:spcBef>
              <a:buClrTx/>
              <a:buFont typeface="Arial"/>
              <a:buChar char="•"/>
              <a:tabLst>
                <a:tab pos="146685" algn="l"/>
              </a:tabLst>
            </a:pPr>
            <a:r>
              <a:rPr sz="1800" dirty="0">
                <a:solidFill>
                  <a:sysClr val="windowText" lastClr="000000"/>
                </a:solidFill>
              </a:rPr>
              <a:t>Although</a:t>
            </a:r>
            <a:r>
              <a:rPr sz="1800" spc="-19" dirty="0">
                <a:solidFill>
                  <a:sysClr val="windowText" lastClr="000000"/>
                </a:solidFill>
              </a:rPr>
              <a:t> </a:t>
            </a:r>
            <a:r>
              <a:rPr sz="1800" dirty="0">
                <a:solidFill>
                  <a:sysClr val="windowText" lastClr="000000"/>
                </a:solidFill>
              </a:rPr>
              <a:t>several</a:t>
            </a:r>
            <a:r>
              <a:rPr sz="1800" spc="-19" dirty="0">
                <a:solidFill>
                  <a:sysClr val="windowText" lastClr="000000"/>
                </a:solidFill>
              </a:rPr>
              <a:t> </a:t>
            </a:r>
            <a:r>
              <a:rPr sz="1800" dirty="0">
                <a:solidFill>
                  <a:sysClr val="windowText" lastClr="000000"/>
                </a:solidFill>
              </a:rPr>
              <a:t>studies</a:t>
            </a:r>
            <a:r>
              <a:rPr sz="1800" spc="-15" dirty="0">
                <a:solidFill>
                  <a:sysClr val="windowText" lastClr="000000"/>
                </a:solidFill>
              </a:rPr>
              <a:t> </a:t>
            </a:r>
            <a:r>
              <a:rPr sz="1800" dirty="0">
                <a:solidFill>
                  <a:sysClr val="windowText" lastClr="000000"/>
                </a:solidFill>
              </a:rPr>
              <a:t>impacts</a:t>
            </a:r>
            <a:r>
              <a:rPr sz="1800" spc="-19" dirty="0">
                <a:solidFill>
                  <a:sysClr val="windowText" lastClr="000000"/>
                </a:solidFill>
              </a:rPr>
              <a:t> </a:t>
            </a:r>
            <a:r>
              <a:rPr sz="1800" dirty="0">
                <a:solidFill>
                  <a:sysClr val="windowText" lastClr="000000"/>
                </a:solidFill>
              </a:rPr>
              <a:t>of</a:t>
            </a:r>
            <a:r>
              <a:rPr sz="1800" spc="-19" dirty="0">
                <a:solidFill>
                  <a:sysClr val="windowText" lastClr="000000"/>
                </a:solidFill>
              </a:rPr>
              <a:t> </a:t>
            </a:r>
            <a:r>
              <a:rPr sz="1800" dirty="0">
                <a:solidFill>
                  <a:sysClr val="windowText" lastClr="000000"/>
                </a:solidFill>
              </a:rPr>
              <a:t>climate</a:t>
            </a:r>
            <a:r>
              <a:rPr sz="1800" spc="-15" dirty="0">
                <a:solidFill>
                  <a:sysClr val="windowText" lastClr="000000"/>
                </a:solidFill>
              </a:rPr>
              <a:t> </a:t>
            </a:r>
            <a:r>
              <a:rPr sz="1800" dirty="0">
                <a:solidFill>
                  <a:sysClr val="windowText" lastClr="000000"/>
                </a:solidFill>
              </a:rPr>
              <a:t>change</a:t>
            </a:r>
            <a:r>
              <a:rPr sz="1800" spc="-19" dirty="0">
                <a:solidFill>
                  <a:sysClr val="windowText" lastClr="000000"/>
                </a:solidFill>
              </a:rPr>
              <a:t> </a:t>
            </a:r>
            <a:r>
              <a:rPr sz="1800" dirty="0">
                <a:solidFill>
                  <a:sysClr val="windowText" lastClr="000000"/>
                </a:solidFill>
              </a:rPr>
              <a:t>on</a:t>
            </a:r>
            <a:r>
              <a:rPr sz="1800" spc="-19" dirty="0">
                <a:solidFill>
                  <a:sysClr val="windowText" lastClr="000000"/>
                </a:solidFill>
              </a:rPr>
              <a:t> </a:t>
            </a:r>
            <a:r>
              <a:rPr sz="1800" dirty="0">
                <a:solidFill>
                  <a:sysClr val="windowText" lastClr="000000"/>
                </a:solidFill>
              </a:rPr>
              <a:t>forests,</a:t>
            </a:r>
            <a:r>
              <a:rPr sz="1800" spc="-15" dirty="0">
                <a:solidFill>
                  <a:sysClr val="windowText" lastClr="000000"/>
                </a:solidFill>
              </a:rPr>
              <a:t> this 	</a:t>
            </a:r>
            <a:r>
              <a:rPr sz="1800" dirty="0">
                <a:solidFill>
                  <a:sysClr val="windowText" lastClr="000000"/>
                </a:solidFill>
              </a:rPr>
              <a:t>focuses</a:t>
            </a:r>
            <a:r>
              <a:rPr sz="1800" spc="-15" dirty="0">
                <a:solidFill>
                  <a:sysClr val="windowText" lastClr="000000"/>
                </a:solidFill>
              </a:rPr>
              <a:t> </a:t>
            </a:r>
            <a:r>
              <a:rPr sz="1800" dirty="0">
                <a:solidFill>
                  <a:sysClr val="windowText" lastClr="000000"/>
                </a:solidFill>
              </a:rPr>
              <a:t>on</a:t>
            </a:r>
            <a:r>
              <a:rPr sz="1800" spc="-15" dirty="0">
                <a:solidFill>
                  <a:sysClr val="windowText" lastClr="000000"/>
                </a:solidFill>
              </a:rPr>
              <a:t> </a:t>
            </a:r>
            <a:r>
              <a:rPr sz="1800" dirty="0">
                <a:solidFill>
                  <a:sysClr val="windowText" lastClr="000000"/>
                </a:solidFill>
              </a:rPr>
              <a:t>how</a:t>
            </a:r>
            <a:r>
              <a:rPr sz="1800" spc="-15" dirty="0">
                <a:solidFill>
                  <a:sysClr val="windowText" lastClr="000000"/>
                </a:solidFill>
              </a:rPr>
              <a:t> </a:t>
            </a:r>
            <a:r>
              <a:rPr sz="1800" dirty="0">
                <a:solidFill>
                  <a:sysClr val="windowText" lastClr="000000"/>
                </a:solidFill>
              </a:rPr>
              <a:t>a</a:t>
            </a:r>
            <a:r>
              <a:rPr sz="1800" spc="-15" dirty="0">
                <a:solidFill>
                  <a:sysClr val="windowText" lastClr="000000"/>
                </a:solidFill>
              </a:rPr>
              <a:t> </a:t>
            </a:r>
            <a:r>
              <a:rPr sz="1800" dirty="0">
                <a:solidFill>
                  <a:sysClr val="windowText" lastClr="000000"/>
                </a:solidFill>
              </a:rPr>
              <a:t>changing</a:t>
            </a:r>
            <a:r>
              <a:rPr sz="1800" spc="-15" dirty="0">
                <a:solidFill>
                  <a:sysClr val="windowText" lastClr="000000"/>
                </a:solidFill>
              </a:rPr>
              <a:t> </a:t>
            </a:r>
            <a:r>
              <a:rPr sz="1800" dirty="0">
                <a:solidFill>
                  <a:sysClr val="windowText" lastClr="000000"/>
                </a:solidFill>
              </a:rPr>
              <a:t>climate</a:t>
            </a:r>
            <a:r>
              <a:rPr sz="1800" spc="-4" dirty="0">
                <a:solidFill>
                  <a:sysClr val="windowText" lastClr="000000"/>
                </a:solidFill>
              </a:rPr>
              <a:t> </a:t>
            </a:r>
            <a:r>
              <a:rPr sz="1800" b="1" dirty="0">
                <a:solidFill>
                  <a:sysClr val="windowText" lastClr="000000"/>
                </a:solidFill>
              </a:rPr>
              <a:t>affects</a:t>
            </a:r>
            <a:r>
              <a:rPr sz="1800" b="1" spc="-15" dirty="0">
                <a:solidFill>
                  <a:sysClr val="windowText" lastClr="000000"/>
                </a:solidFill>
              </a:rPr>
              <a:t> </a:t>
            </a:r>
            <a:r>
              <a:rPr sz="1800" b="1" dirty="0">
                <a:solidFill>
                  <a:sysClr val="windowText" lastClr="000000"/>
                </a:solidFill>
              </a:rPr>
              <a:t>forest</a:t>
            </a:r>
            <a:r>
              <a:rPr sz="1800" b="1" spc="-11" dirty="0">
                <a:solidFill>
                  <a:sysClr val="windowText" lastClr="000000"/>
                </a:solidFill>
              </a:rPr>
              <a:t> </a:t>
            </a:r>
            <a:r>
              <a:rPr sz="1800" b="1" dirty="0">
                <a:solidFill>
                  <a:sysClr val="windowText" lastClr="000000"/>
                </a:solidFill>
              </a:rPr>
              <a:t>tree</a:t>
            </a:r>
            <a:r>
              <a:rPr sz="1800" b="1" spc="-15" dirty="0">
                <a:solidFill>
                  <a:sysClr val="windowText" lastClr="000000"/>
                </a:solidFill>
              </a:rPr>
              <a:t> </a:t>
            </a:r>
            <a:r>
              <a:rPr sz="1800" b="1" dirty="0">
                <a:solidFill>
                  <a:sysClr val="windowText" lastClr="000000"/>
                </a:solidFill>
              </a:rPr>
              <a:t>diseases</a:t>
            </a:r>
            <a:r>
              <a:rPr sz="1800" dirty="0">
                <a:solidFill>
                  <a:sysClr val="windowText" lastClr="000000"/>
                </a:solidFill>
              </a:rPr>
              <a:t>,</a:t>
            </a:r>
            <a:r>
              <a:rPr sz="1800" spc="-11" dirty="0">
                <a:solidFill>
                  <a:sysClr val="windowText" lastClr="000000"/>
                </a:solidFill>
              </a:rPr>
              <a:t> </a:t>
            </a:r>
            <a:r>
              <a:rPr sz="1800" spc="-38" dirty="0">
                <a:solidFill>
                  <a:sysClr val="windowText" lastClr="000000"/>
                </a:solidFill>
              </a:rPr>
              <a:t>a 	</a:t>
            </a:r>
            <a:r>
              <a:rPr sz="1800" dirty="0">
                <a:solidFill>
                  <a:sysClr val="windowText" lastClr="000000"/>
                </a:solidFill>
              </a:rPr>
              <a:t>foundation</a:t>
            </a:r>
            <a:r>
              <a:rPr sz="1800" spc="-26" dirty="0">
                <a:solidFill>
                  <a:sysClr val="windowText" lastClr="000000"/>
                </a:solidFill>
              </a:rPr>
              <a:t> </a:t>
            </a:r>
            <a:r>
              <a:rPr sz="1800" dirty="0">
                <a:solidFill>
                  <a:sysClr val="windowText" lastClr="000000"/>
                </a:solidFill>
              </a:rPr>
              <a:t>and</a:t>
            </a:r>
            <a:r>
              <a:rPr sz="1800" spc="-15" dirty="0">
                <a:solidFill>
                  <a:sysClr val="windowText" lastClr="000000"/>
                </a:solidFill>
              </a:rPr>
              <a:t> </a:t>
            </a:r>
            <a:r>
              <a:rPr sz="1800" b="1" dirty="0">
                <a:solidFill>
                  <a:sysClr val="windowText" lastClr="000000"/>
                </a:solidFill>
              </a:rPr>
              <a:t>language</a:t>
            </a:r>
            <a:r>
              <a:rPr sz="1800" b="1" spc="-23" dirty="0">
                <a:solidFill>
                  <a:sysClr val="windowText" lastClr="000000"/>
                </a:solidFill>
              </a:rPr>
              <a:t> </a:t>
            </a:r>
            <a:r>
              <a:rPr sz="1800" b="1" dirty="0">
                <a:solidFill>
                  <a:sysClr val="windowText" lastClr="000000"/>
                </a:solidFill>
              </a:rPr>
              <a:t>to</a:t>
            </a:r>
            <a:r>
              <a:rPr sz="1800" b="1" spc="-23" dirty="0">
                <a:solidFill>
                  <a:sysClr val="windowText" lastClr="000000"/>
                </a:solidFill>
              </a:rPr>
              <a:t> </a:t>
            </a:r>
            <a:r>
              <a:rPr sz="1800" b="1" dirty="0">
                <a:solidFill>
                  <a:sysClr val="windowText" lastClr="000000"/>
                </a:solidFill>
              </a:rPr>
              <a:t>help</a:t>
            </a:r>
            <a:r>
              <a:rPr sz="1800" b="1" spc="-23" dirty="0">
                <a:solidFill>
                  <a:sysClr val="windowText" lastClr="000000"/>
                </a:solidFill>
              </a:rPr>
              <a:t> </a:t>
            </a:r>
            <a:r>
              <a:rPr sz="1800" b="1" dirty="0">
                <a:solidFill>
                  <a:sysClr val="windowText" lastClr="000000"/>
                </a:solidFill>
              </a:rPr>
              <a:t>guide</a:t>
            </a:r>
            <a:r>
              <a:rPr sz="1800" b="1" spc="-23" dirty="0">
                <a:solidFill>
                  <a:sysClr val="windowText" lastClr="000000"/>
                </a:solidFill>
              </a:rPr>
              <a:t> </a:t>
            </a:r>
            <a:r>
              <a:rPr sz="1800" b="1" dirty="0">
                <a:solidFill>
                  <a:sysClr val="windowText" lastClr="000000"/>
                </a:solidFill>
              </a:rPr>
              <a:t>discussion,</a:t>
            </a:r>
            <a:r>
              <a:rPr sz="1800" b="1" spc="11" dirty="0">
                <a:solidFill>
                  <a:sysClr val="windowText" lastClr="000000"/>
                </a:solidFill>
              </a:rPr>
              <a:t> </a:t>
            </a:r>
            <a:r>
              <a:rPr sz="1800" spc="-19" dirty="0">
                <a:solidFill>
                  <a:sysClr val="windowText" lastClr="000000"/>
                </a:solidFill>
              </a:rPr>
              <a:t>and 	</a:t>
            </a:r>
            <a:r>
              <a:rPr sz="1800" dirty="0">
                <a:solidFill>
                  <a:sysClr val="windowText" lastClr="000000"/>
                </a:solidFill>
              </a:rPr>
              <a:t>introducing</a:t>
            </a:r>
            <a:r>
              <a:rPr sz="1800" spc="-26" dirty="0">
                <a:solidFill>
                  <a:sysClr val="windowText" lastClr="000000"/>
                </a:solidFill>
              </a:rPr>
              <a:t> </a:t>
            </a:r>
            <a:r>
              <a:rPr sz="1800" dirty="0">
                <a:solidFill>
                  <a:sysClr val="windowText" lastClr="000000"/>
                </a:solidFill>
              </a:rPr>
              <a:t>a</a:t>
            </a:r>
            <a:r>
              <a:rPr sz="1800" spc="-23" dirty="0">
                <a:solidFill>
                  <a:sysClr val="windowText" lastClr="000000"/>
                </a:solidFill>
              </a:rPr>
              <a:t> </a:t>
            </a:r>
            <a:r>
              <a:rPr sz="1800" b="1" dirty="0">
                <a:solidFill>
                  <a:sysClr val="windowText" lastClr="000000"/>
                </a:solidFill>
              </a:rPr>
              <a:t>method</a:t>
            </a:r>
            <a:r>
              <a:rPr sz="1800" b="1" spc="-23" dirty="0">
                <a:solidFill>
                  <a:sysClr val="windowText" lastClr="000000"/>
                </a:solidFill>
              </a:rPr>
              <a:t> </a:t>
            </a:r>
            <a:r>
              <a:rPr sz="1800" b="1" dirty="0">
                <a:solidFill>
                  <a:sysClr val="windowText" lastClr="000000"/>
                </a:solidFill>
              </a:rPr>
              <a:t>to</a:t>
            </a:r>
            <a:r>
              <a:rPr sz="1800" b="1" spc="-26" dirty="0">
                <a:solidFill>
                  <a:sysClr val="windowText" lastClr="000000"/>
                </a:solidFill>
              </a:rPr>
              <a:t> </a:t>
            </a:r>
            <a:r>
              <a:rPr sz="1800" b="1" dirty="0">
                <a:solidFill>
                  <a:sysClr val="windowText" lastClr="000000"/>
                </a:solidFill>
              </a:rPr>
              <a:t>critically</a:t>
            </a:r>
            <a:r>
              <a:rPr sz="1800" b="1" spc="-23" dirty="0">
                <a:solidFill>
                  <a:sysClr val="windowText" lastClr="000000"/>
                </a:solidFill>
              </a:rPr>
              <a:t> </a:t>
            </a:r>
            <a:r>
              <a:rPr sz="1800" b="1" dirty="0">
                <a:solidFill>
                  <a:sysClr val="windowText" lastClr="000000"/>
                </a:solidFill>
              </a:rPr>
              <a:t>evaluate</a:t>
            </a:r>
            <a:r>
              <a:rPr sz="1800" b="1" spc="-4" dirty="0">
                <a:solidFill>
                  <a:sysClr val="windowText" lastClr="000000"/>
                </a:solidFill>
              </a:rPr>
              <a:t> </a:t>
            </a:r>
            <a:r>
              <a:rPr sz="1800" dirty="0">
                <a:solidFill>
                  <a:sysClr val="windowText" lastClr="000000"/>
                </a:solidFill>
              </a:rPr>
              <a:t>possible</a:t>
            </a:r>
            <a:r>
              <a:rPr sz="1800" spc="-23" dirty="0">
                <a:solidFill>
                  <a:sysClr val="windowText" lastClr="000000"/>
                </a:solidFill>
              </a:rPr>
              <a:t> </a:t>
            </a:r>
            <a:r>
              <a:rPr sz="1800" spc="-8" dirty="0">
                <a:solidFill>
                  <a:sysClr val="windowText" lastClr="000000"/>
                </a:solidFill>
              </a:rPr>
              <a:t>climatic 	</a:t>
            </a:r>
            <a:r>
              <a:rPr sz="1800" dirty="0">
                <a:solidFill>
                  <a:sysClr val="windowText" lastClr="000000"/>
                </a:solidFill>
              </a:rPr>
              <a:t>controls</a:t>
            </a:r>
            <a:r>
              <a:rPr sz="1800" spc="-8" dirty="0">
                <a:solidFill>
                  <a:sysClr val="windowText" lastClr="000000"/>
                </a:solidFill>
              </a:rPr>
              <a:t> </a:t>
            </a:r>
            <a:r>
              <a:rPr sz="1800" dirty="0">
                <a:solidFill>
                  <a:sysClr val="windowText" lastClr="000000"/>
                </a:solidFill>
              </a:rPr>
              <a:t>of</a:t>
            </a:r>
            <a:r>
              <a:rPr sz="1800" spc="-4" dirty="0">
                <a:solidFill>
                  <a:sysClr val="windowText" lastClr="000000"/>
                </a:solidFill>
              </a:rPr>
              <a:t> </a:t>
            </a:r>
            <a:r>
              <a:rPr sz="1800" spc="-8" dirty="0">
                <a:solidFill>
                  <a:sysClr val="windowText" lastClr="000000"/>
                </a:solidFill>
              </a:rPr>
              <a:t>disease.</a:t>
            </a:r>
            <a:endParaRPr sz="1800">
              <a:solidFill>
                <a:sysClr val="windowText" lastClr="000000"/>
              </a:solidFill>
            </a:endParaRPr>
          </a:p>
          <a:p>
            <a:pPr defTabSz="685800">
              <a:spcBef>
                <a:spcPts val="26"/>
              </a:spcBef>
              <a:buClrTx/>
              <a:buFont typeface="Arial"/>
              <a:buChar char="•"/>
            </a:pPr>
            <a:endParaRPr sz="2850">
              <a:solidFill>
                <a:sysClr val="windowText" lastClr="000000"/>
              </a:solidFill>
            </a:endParaRPr>
          </a:p>
          <a:p>
            <a:pPr marL="145733" marR="3810" indent="-136684" defTabSz="685800">
              <a:lnSpc>
                <a:spcPts val="1943"/>
              </a:lnSpc>
              <a:buClrTx/>
              <a:buFont typeface="Arial"/>
              <a:buChar char="•"/>
              <a:tabLst>
                <a:tab pos="146685" algn="l"/>
              </a:tabLst>
            </a:pPr>
            <a:r>
              <a:rPr sz="1800" dirty="0">
                <a:solidFill>
                  <a:sysClr val="windowText" lastClr="000000"/>
                </a:solidFill>
              </a:rPr>
              <a:t>Objectives:</a:t>
            </a:r>
            <a:r>
              <a:rPr sz="1800" b="1" dirty="0">
                <a:solidFill>
                  <a:sysClr val="windowText" lastClr="000000"/>
                </a:solidFill>
              </a:rPr>
              <a:t>(a)</a:t>
            </a:r>
            <a:r>
              <a:rPr sz="1800" b="1" spc="-26" dirty="0">
                <a:solidFill>
                  <a:sysClr val="windowText" lastClr="000000"/>
                </a:solidFill>
              </a:rPr>
              <a:t> </a:t>
            </a:r>
            <a:r>
              <a:rPr sz="1800" b="1" dirty="0">
                <a:solidFill>
                  <a:sysClr val="windowText" lastClr="000000"/>
                </a:solidFill>
              </a:rPr>
              <a:t>concepts</a:t>
            </a:r>
            <a:r>
              <a:rPr sz="1800" b="1" spc="-26" dirty="0">
                <a:solidFill>
                  <a:sysClr val="windowText" lastClr="000000"/>
                </a:solidFill>
              </a:rPr>
              <a:t> </a:t>
            </a:r>
            <a:r>
              <a:rPr sz="1800" b="1" dirty="0">
                <a:solidFill>
                  <a:sysClr val="windowText" lastClr="000000"/>
                </a:solidFill>
              </a:rPr>
              <a:t>for</a:t>
            </a:r>
            <a:r>
              <a:rPr sz="1800" b="1" spc="-26" dirty="0">
                <a:solidFill>
                  <a:sysClr val="windowText" lastClr="000000"/>
                </a:solidFill>
              </a:rPr>
              <a:t> </a:t>
            </a:r>
            <a:r>
              <a:rPr sz="1800" b="1" dirty="0">
                <a:solidFill>
                  <a:sysClr val="windowText" lastClr="000000"/>
                </a:solidFill>
              </a:rPr>
              <a:t>demonstrating</a:t>
            </a:r>
            <a:r>
              <a:rPr sz="1800" b="1" spc="-26" dirty="0">
                <a:solidFill>
                  <a:sysClr val="windowText" lastClr="000000"/>
                </a:solidFill>
              </a:rPr>
              <a:t> </a:t>
            </a:r>
            <a:r>
              <a:rPr sz="1800" b="1" dirty="0">
                <a:solidFill>
                  <a:sysClr val="windowText" lastClr="000000"/>
                </a:solidFill>
              </a:rPr>
              <a:t>causality</a:t>
            </a:r>
            <a:r>
              <a:rPr sz="1800" b="1" spc="-26" dirty="0">
                <a:solidFill>
                  <a:sysClr val="windowText" lastClr="000000"/>
                </a:solidFill>
              </a:rPr>
              <a:t> </a:t>
            </a:r>
            <a:r>
              <a:rPr sz="1800" b="1" dirty="0">
                <a:solidFill>
                  <a:sysClr val="windowText" lastClr="000000"/>
                </a:solidFill>
              </a:rPr>
              <a:t>in</a:t>
            </a:r>
            <a:r>
              <a:rPr sz="1800" b="1" spc="-26" dirty="0">
                <a:solidFill>
                  <a:sysClr val="windowText" lastClr="000000"/>
                </a:solidFill>
              </a:rPr>
              <a:t> </a:t>
            </a:r>
            <a:r>
              <a:rPr sz="1800" b="1" spc="-8" dirty="0">
                <a:solidFill>
                  <a:sysClr val="windowText" lastClr="000000"/>
                </a:solidFill>
              </a:rPr>
              <a:t>climate- 	</a:t>
            </a:r>
            <a:r>
              <a:rPr sz="1800" b="1" dirty="0">
                <a:solidFill>
                  <a:sysClr val="windowText" lastClr="000000"/>
                </a:solidFill>
              </a:rPr>
              <a:t>and</a:t>
            </a:r>
            <a:r>
              <a:rPr sz="1800" b="1" spc="-15" dirty="0">
                <a:solidFill>
                  <a:sysClr val="windowText" lastClr="000000"/>
                </a:solidFill>
              </a:rPr>
              <a:t> </a:t>
            </a:r>
            <a:r>
              <a:rPr sz="1800" b="1" dirty="0">
                <a:solidFill>
                  <a:sysClr val="windowText" lastClr="000000"/>
                </a:solidFill>
              </a:rPr>
              <a:t>climate</a:t>
            </a:r>
            <a:r>
              <a:rPr sz="1800" b="1" spc="-15" dirty="0">
                <a:solidFill>
                  <a:sysClr val="windowText" lastClr="000000"/>
                </a:solidFill>
              </a:rPr>
              <a:t> </a:t>
            </a:r>
            <a:r>
              <a:rPr sz="1800" b="1" spc="-8" dirty="0">
                <a:solidFill>
                  <a:sysClr val="windowText" lastClr="000000"/>
                </a:solidFill>
              </a:rPr>
              <a:t>change-</a:t>
            </a:r>
            <a:r>
              <a:rPr sz="1800" b="1" dirty="0">
                <a:solidFill>
                  <a:sysClr val="windowText" lastClr="000000"/>
                </a:solidFill>
              </a:rPr>
              <a:t>driven</a:t>
            </a:r>
            <a:r>
              <a:rPr sz="1800" b="1" spc="-11" dirty="0">
                <a:solidFill>
                  <a:sysClr val="windowText" lastClr="000000"/>
                </a:solidFill>
              </a:rPr>
              <a:t> </a:t>
            </a:r>
            <a:r>
              <a:rPr sz="1800" b="1" dirty="0">
                <a:solidFill>
                  <a:sysClr val="windowText" lastClr="000000"/>
                </a:solidFill>
              </a:rPr>
              <a:t>forest</a:t>
            </a:r>
            <a:r>
              <a:rPr sz="1800" b="1" spc="-15" dirty="0">
                <a:solidFill>
                  <a:sysClr val="windowText" lastClr="000000"/>
                </a:solidFill>
              </a:rPr>
              <a:t> </a:t>
            </a:r>
            <a:r>
              <a:rPr sz="1800" b="1" dirty="0">
                <a:solidFill>
                  <a:sysClr val="windowText" lastClr="000000"/>
                </a:solidFill>
              </a:rPr>
              <a:t>diseases</a:t>
            </a:r>
            <a:r>
              <a:rPr sz="1800" b="1" spc="-15" dirty="0">
                <a:solidFill>
                  <a:sysClr val="windowText" lastClr="000000"/>
                </a:solidFill>
              </a:rPr>
              <a:t> </a:t>
            </a:r>
            <a:r>
              <a:rPr sz="1800" b="1" dirty="0">
                <a:solidFill>
                  <a:sysClr val="windowText" lastClr="000000"/>
                </a:solidFill>
              </a:rPr>
              <a:t>and</a:t>
            </a:r>
            <a:r>
              <a:rPr sz="1800" b="1" spc="-11" dirty="0">
                <a:solidFill>
                  <a:sysClr val="windowText" lastClr="000000"/>
                </a:solidFill>
              </a:rPr>
              <a:t> </a:t>
            </a:r>
            <a:r>
              <a:rPr sz="1800" b="1" dirty="0">
                <a:solidFill>
                  <a:sysClr val="windowText" lastClr="000000"/>
                </a:solidFill>
              </a:rPr>
              <a:t>(b)</a:t>
            </a:r>
            <a:r>
              <a:rPr sz="1800" b="1" spc="-15" dirty="0">
                <a:solidFill>
                  <a:sysClr val="windowText" lastClr="000000"/>
                </a:solidFill>
              </a:rPr>
              <a:t> </a:t>
            </a:r>
            <a:r>
              <a:rPr sz="1800" b="1" dirty="0">
                <a:solidFill>
                  <a:sysClr val="windowText" lastClr="000000"/>
                </a:solidFill>
              </a:rPr>
              <a:t>methods</a:t>
            </a:r>
            <a:r>
              <a:rPr sz="1800" b="1" spc="-11" dirty="0">
                <a:solidFill>
                  <a:sysClr val="windowText" lastClr="000000"/>
                </a:solidFill>
              </a:rPr>
              <a:t> </a:t>
            </a:r>
            <a:r>
              <a:rPr sz="1800" b="1" spc="-19" dirty="0">
                <a:solidFill>
                  <a:sysClr val="windowText" lastClr="000000"/>
                </a:solidFill>
              </a:rPr>
              <a:t>for 	</a:t>
            </a:r>
            <a:r>
              <a:rPr sz="1800" b="1" dirty="0">
                <a:solidFill>
                  <a:sysClr val="windowText" lastClr="000000"/>
                </a:solidFill>
              </a:rPr>
              <a:t>evaluating</a:t>
            </a:r>
            <a:r>
              <a:rPr sz="1800" b="1" spc="-23" dirty="0">
                <a:solidFill>
                  <a:sysClr val="windowText" lastClr="000000"/>
                </a:solidFill>
              </a:rPr>
              <a:t> </a:t>
            </a:r>
            <a:r>
              <a:rPr sz="1800" b="1" dirty="0">
                <a:solidFill>
                  <a:sysClr val="windowText" lastClr="000000"/>
                </a:solidFill>
              </a:rPr>
              <a:t>the</a:t>
            </a:r>
            <a:r>
              <a:rPr sz="1800" b="1" spc="-19" dirty="0">
                <a:solidFill>
                  <a:sysClr val="windowText" lastClr="000000"/>
                </a:solidFill>
              </a:rPr>
              <a:t> </a:t>
            </a:r>
            <a:r>
              <a:rPr sz="1800" b="1" dirty="0">
                <a:solidFill>
                  <a:sysClr val="windowText" lastClr="000000"/>
                </a:solidFill>
              </a:rPr>
              <a:t>extent</a:t>
            </a:r>
            <a:r>
              <a:rPr sz="1800" b="1" spc="-23" dirty="0">
                <a:solidFill>
                  <a:sysClr val="windowText" lastClr="000000"/>
                </a:solidFill>
              </a:rPr>
              <a:t> </a:t>
            </a:r>
            <a:r>
              <a:rPr sz="1800" b="1" dirty="0">
                <a:solidFill>
                  <a:sysClr val="windowText" lastClr="000000"/>
                </a:solidFill>
              </a:rPr>
              <a:t>and</a:t>
            </a:r>
            <a:r>
              <a:rPr sz="1800" b="1" spc="-19" dirty="0">
                <a:solidFill>
                  <a:sysClr val="windowText" lastClr="000000"/>
                </a:solidFill>
              </a:rPr>
              <a:t> </a:t>
            </a:r>
            <a:r>
              <a:rPr sz="1800" b="1" dirty="0">
                <a:solidFill>
                  <a:sysClr val="windowText" lastClr="000000"/>
                </a:solidFill>
              </a:rPr>
              <a:t>certainty</a:t>
            </a:r>
            <a:r>
              <a:rPr sz="1800" b="1" spc="-23" dirty="0">
                <a:solidFill>
                  <a:sysClr val="windowText" lastClr="000000"/>
                </a:solidFill>
              </a:rPr>
              <a:t> </a:t>
            </a:r>
            <a:r>
              <a:rPr sz="1800" b="1" dirty="0">
                <a:solidFill>
                  <a:sysClr val="windowText" lastClr="000000"/>
                </a:solidFill>
              </a:rPr>
              <a:t>of</a:t>
            </a:r>
            <a:r>
              <a:rPr sz="1800" b="1" spc="-19" dirty="0">
                <a:solidFill>
                  <a:sysClr val="windowText" lastClr="000000"/>
                </a:solidFill>
              </a:rPr>
              <a:t> </a:t>
            </a:r>
            <a:r>
              <a:rPr sz="1800" b="1" dirty="0">
                <a:solidFill>
                  <a:sysClr val="windowText" lastClr="000000"/>
                </a:solidFill>
              </a:rPr>
              <a:t>any</a:t>
            </a:r>
            <a:r>
              <a:rPr sz="1800" b="1" spc="-23" dirty="0">
                <a:solidFill>
                  <a:sysClr val="windowText" lastClr="000000"/>
                </a:solidFill>
              </a:rPr>
              <a:t> </a:t>
            </a:r>
            <a:r>
              <a:rPr sz="1800" b="1" dirty="0">
                <a:solidFill>
                  <a:sysClr val="windowText" lastClr="000000"/>
                </a:solidFill>
              </a:rPr>
              <a:t>climate</a:t>
            </a:r>
            <a:r>
              <a:rPr sz="1800" b="1" spc="-19" dirty="0">
                <a:solidFill>
                  <a:sysClr val="windowText" lastClr="000000"/>
                </a:solidFill>
              </a:rPr>
              <a:t> </a:t>
            </a:r>
            <a:r>
              <a:rPr sz="1800" b="1" dirty="0">
                <a:solidFill>
                  <a:sysClr val="windowText" lastClr="000000"/>
                </a:solidFill>
              </a:rPr>
              <a:t>involvement.</a:t>
            </a:r>
            <a:r>
              <a:rPr sz="1800" b="1" spc="-19" dirty="0">
                <a:solidFill>
                  <a:sysClr val="windowText" lastClr="000000"/>
                </a:solidFill>
              </a:rPr>
              <a:t> </a:t>
            </a:r>
            <a:r>
              <a:rPr sz="1800" b="1" spc="-38" dirty="0">
                <a:solidFill>
                  <a:sysClr val="windowText" lastClr="000000"/>
                </a:solidFill>
              </a:rPr>
              <a:t>.</a:t>
            </a:r>
            <a:endParaRPr sz="1800">
              <a:solidFill>
                <a:sysClr val="windowText" lastClr="000000"/>
              </a:solidFill>
            </a:endParaRPr>
          </a:p>
        </p:txBody>
      </p:sp>
      <p:sp>
        <p:nvSpPr>
          <p:cNvPr id="5" name="object 5"/>
          <p:cNvSpPr txBox="1"/>
          <p:nvPr/>
        </p:nvSpPr>
        <p:spPr>
          <a:xfrm>
            <a:off x="512899" y="3798674"/>
            <a:ext cx="6935153" cy="528189"/>
          </a:xfrm>
          <a:prstGeom prst="rect">
            <a:avLst/>
          </a:prstGeom>
        </p:spPr>
        <p:txBody>
          <a:bodyPr vert="horz" wrap="square" lIns="0" tIns="40481" rIns="0" bIns="0" rtlCol="0">
            <a:spAutoFit/>
          </a:bodyPr>
          <a:lstStyle/>
          <a:p>
            <a:pPr marL="145733" marR="3810" indent="-136684" defTabSz="685800">
              <a:lnSpc>
                <a:spcPts val="1943"/>
              </a:lnSpc>
              <a:spcBef>
                <a:spcPts val="319"/>
              </a:spcBef>
              <a:buClrTx/>
              <a:buFontTx/>
              <a:buChar char="•"/>
              <a:tabLst>
                <a:tab pos="146685" algn="l"/>
              </a:tabLst>
            </a:pPr>
            <a:r>
              <a:rPr sz="1800" b="1" dirty="0">
                <a:solidFill>
                  <a:sysClr val="windowText" lastClr="000000"/>
                </a:solidFill>
              </a:rPr>
              <a:t>Modified</a:t>
            </a:r>
            <a:r>
              <a:rPr sz="1800" b="1" spc="-38" dirty="0">
                <a:solidFill>
                  <a:sysClr val="windowText" lastClr="000000"/>
                </a:solidFill>
              </a:rPr>
              <a:t> </a:t>
            </a:r>
            <a:r>
              <a:rPr sz="1800" b="1" dirty="0">
                <a:solidFill>
                  <a:sysClr val="windowText" lastClr="000000"/>
                </a:solidFill>
              </a:rPr>
              <a:t>Disease</a:t>
            </a:r>
            <a:r>
              <a:rPr sz="1800" b="1" spc="-26" dirty="0">
                <a:solidFill>
                  <a:sysClr val="windowText" lastClr="000000"/>
                </a:solidFill>
              </a:rPr>
              <a:t> </a:t>
            </a:r>
            <a:r>
              <a:rPr sz="1800" b="1" spc="-19" dirty="0">
                <a:solidFill>
                  <a:sysClr val="windowText" lastClr="000000"/>
                </a:solidFill>
              </a:rPr>
              <a:t>Triangle:Type</a:t>
            </a:r>
            <a:r>
              <a:rPr sz="1800" b="1" spc="-30" dirty="0">
                <a:solidFill>
                  <a:sysClr val="windowText" lastClr="000000"/>
                </a:solidFill>
              </a:rPr>
              <a:t> </a:t>
            </a:r>
            <a:r>
              <a:rPr sz="1800" b="1" dirty="0">
                <a:solidFill>
                  <a:sysClr val="windowText" lastClr="000000"/>
                </a:solidFill>
              </a:rPr>
              <a:t>1</a:t>
            </a:r>
            <a:r>
              <a:rPr sz="1800" b="1" spc="-26" dirty="0">
                <a:solidFill>
                  <a:sysClr val="windowText" lastClr="000000"/>
                </a:solidFill>
              </a:rPr>
              <a:t> </a:t>
            </a:r>
            <a:r>
              <a:rPr sz="1800" b="1" dirty="0">
                <a:solidFill>
                  <a:sysClr val="windowText" lastClr="000000"/>
                </a:solidFill>
              </a:rPr>
              <a:t>and</a:t>
            </a:r>
            <a:r>
              <a:rPr sz="1800" b="1" spc="-30" dirty="0">
                <a:solidFill>
                  <a:sysClr val="windowText" lastClr="000000"/>
                </a:solidFill>
              </a:rPr>
              <a:t> </a:t>
            </a:r>
            <a:r>
              <a:rPr sz="1800" b="1" spc="-8" dirty="0">
                <a:solidFill>
                  <a:sysClr val="windowText" lastClr="000000"/>
                </a:solidFill>
              </a:rPr>
              <a:t>Type</a:t>
            </a:r>
            <a:r>
              <a:rPr sz="1800" b="1" spc="-26" dirty="0">
                <a:solidFill>
                  <a:sysClr val="windowText" lastClr="000000"/>
                </a:solidFill>
              </a:rPr>
              <a:t> </a:t>
            </a:r>
            <a:r>
              <a:rPr sz="1800" b="1" dirty="0">
                <a:solidFill>
                  <a:sysClr val="windowText" lastClr="000000"/>
                </a:solidFill>
              </a:rPr>
              <a:t>2</a:t>
            </a:r>
            <a:r>
              <a:rPr sz="1800" b="1" spc="-26" dirty="0">
                <a:solidFill>
                  <a:sysClr val="windowText" lastClr="000000"/>
                </a:solidFill>
              </a:rPr>
              <a:t> </a:t>
            </a:r>
            <a:r>
              <a:rPr sz="1800" b="1" spc="-8" dirty="0">
                <a:solidFill>
                  <a:sysClr val="windowText" lastClr="000000"/>
                </a:solidFill>
              </a:rPr>
              <a:t>climate-pathogen 	diseases</a:t>
            </a:r>
            <a:endParaRPr sz="1800">
              <a:solidFill>
                <a:sysClr val="windowText" lastClr="0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2412" y="519706"/>
            <a:ext cx="7441883" cy="4104323"/>
          </a:xfrm>
          <a:custGeom>
            <a:avLst/>
            <a:gdLst/>
            <a:ahLst/>
            <a:cxnLst/>
            <a:rect l="l" t="t" r="r" b="b"/>
            <a:pathLst>
              <a:path w="9922510" h="5472430">
                <a:moveTo>
                  <a:pt x="0" y="912018"/>
                </a:moveTo>
                <a:lnTo>
                  <a:pt x="1264" y="863581"/>
                </a:lnTo>
                <a:lnTo>
                  <a:pt x="5014" y="815804"/>
                </a:lnTo>
                <a:lnTo>
                  <a:pt x="11188" y="768747"/>
                </a:lnTo>
                <a:lnTo>
                  <a:pt x="19722" y="722475"/>
                </a:lnTo>
                <a:lnTo>
                  <a:pt x="30554" y="677051"/>
                </a:lnTo>
                <a:lnTo>
                  <a:pt x="43619" y="632537"/>
                </a:lnTo>
                <a:lnTo>
                  <a:pt x="58856" y="588997"/>
                </a:lnTo>
                <a:lnTo>
                  <a:pt x="76201" y="546494"/>
                </a:lnTo>
                <a:lnTo>
                  <a:pt x="95591" y="505090"/>
                </a:lnTo>
                <a:lnTo>
                  <a:pt x="116963" y="464849"/>
                </a:lnTo>
                <a:lnTo>
                  <a:pt x="140254" y="425834"/>
                </a:lnTo>
                <a:lnTo>
                  <a:pt x="165402" y="388107"/>
                </a:lnTo>
                <a:lnTo>
                  <a:pt x="192342" y="351733"/>
                </a:lnTo>
                <a:lnTo>
                  <a:pt x="221012" y="316773"/>
                </a:lnTo>
                <a:lnTo>
                  <a:pt x="251349" y="283291"/>
                </a:lnTo>
                <a:lnTo>
                  <a:pt x="283291" y="251349"/>
                </a:lnTo>
                <a:lnTo>
                  <a:pt x="316773" y="221012"/>
                </a:lnTo>
                <a:lnTo>
                  <a:pt x="351733" y="192342"/>
                </a:lnTo>
                <a:lnTo>
                  <a:pt x="388107" y="165402"/>
                </a:lnTo>
                <a:lnTo>
                  <a:pt x="425834" y="140254"/>
                </a:lnTo>
                <a:lnTo>
                  <a:pt x="464849" y="116963"/>
                </a:lnTo>
                <a:lnTo>
                  <a:pt x="505090" y="95591"/>
                </a:lnTo>
                <a:lnTo>
                  <a:pt x="546494" y="76201"/>
                </a:lnTo>
                <a:lnTo>
                  <a:pt x="588997" y="58856"/>
                </a:lnTo>
                <a:lnTo>
                  <a:pt x="632537" y="43619"/>
                </a:lnTo>
                <a:lnTo>
                  <a:pt x="677051" y="30554"/>
                </a:lnTo>
                <a:lnTo>
                  <a:pt x="722475" y="19722"/>
                </a:lnTo>
                <a:lnTo>
                  <a:pt x="768747" y="11188"/>
                </a:lnTo>
                <a:lnTo>
                  <a:pt x="815804" y="5014"/>
                </a:lnTo>
                <a:lnTo>
                  <a:pt x="863581" y="1264"/>
                </a:lnTo>
                <a:lnTo>
                  <a:pt x="912018" y="0"/>
                </a:lnTo>
                <a:lnTo>
                  <a:pt x="9009881" y="0"/>
                </a:lnTo>
                <a:lnTo>
                  <a:pt x="9061543" y="1463"/>
                </a:lnTo>
                <a:lnTo>
                  <a:pt x="9112790" y="5821"/>
                </a:lnTo>
                <a:lnTo>
                  <a:pt x="9163510" y="13028"/>
                </a:lnTo>
                <a:lnTo>
                  <a:pt x="9213592" y="23038"/>
                </a:lnTo>
                <a:lnTo>
                  <a:pt x="9262925" y="35805"/>
                </a:lnTo>
                <a:lnTo>
                  <a:pt x="9311397" y="51282"/>
                </a:lnTo>
                <a:lnTo>
                  <a:pt x="9358896" y="69423"/>
                </a:lnTo>
                <a:lnTo>
                  <a:pt x="9405310" y="90182"/>
                </a:lnTo>
                <a:lnTo>
                  <a:pt x="9450528" y="113512"/>
                </a:lnTo>
                <a:lnTo>
                  <a:pt x="9494439" y="139369"/>
                </a:lnTo>
                <a:lnTo>
                  <a:pt x="9536931" y="167704"/>
                </a:lnTo>
                <a:lnTo>
                  <a:pt x="9577892" y="198472"/>
                </a:lnTo>
                <a:lnTo>
                  <a:pt x="9617211" y="231628"/>
                </a:lnTo>
                <a:lnTo>
                  <a:pt x="9654776" y="267123"/>
                </a:lnTo>
                <a:lnTo>
                  <a:pt x="9690272" y="304688"/>
                </a:lnTo>
                <a:lnTo>
                  <a:pt x="9723427" y="344007"/>
                </a:lnTo>
                <a:lnTo>
                  <a:pt x="9754195" y="384968"/>
                </a:lnTo>
                <a:lnTo>
                  <a:pt x="9782530" y="427460"/>
                </a:lnTo>
                <a:lnTo>
                  <a:pt x="9808386" y="471371"/>
                </a:lnTo>
                <a:lnTo>
                  <a:pt x="9831717" y="516589"/>
                </a:lnTo>
                <a:lnTo>
                  <a:pt x="9852476" y="563003"/>
                </a:lnTo>
                <a:lnTo>
                  <a:pt x="9870617" y="610502"/>
                </a:lnTo>
                <a:lnTo>
                  <a:pt x="9886094" y="658974"/>
                </a:lnTo>
                <a:lnTo>
                  <a:pt x="9898861" y="708307"/>
                </a:lnTo>
                <a:lnTo>
                  <a:pt x="9908871" y="758389"/>
                </a:lnTo>
                <a:lnTo>
                  <a:pt x="9916078" y="809109"/>
                </a:lnTo>
                <a:lnTo>
                  <a:pt x="9920436" y="860356"/>
                </a:lnTo>
                <a:lnTo>
                  <a:pt x="9921899" y="912018"/>
                </a:lnTo>
                <a:lnTo>
                  <a:pt x="9921899" y="4559981"/>
                </a:lnTo>
                <a:lnTo>
                  <a:pt x="9920635" y="4608417"/>
                </a:lnTo>
                <a:lnTo>
                  <a:pt x="9916885" y="4656195"/>
                </a:lnTo>
                <a:lnTo>
                  <a:pt x="9910711" y="4703252"/>
                </a:lnTo>
                <a:lnTo>
                  <a:pt x="9902177" y="4749523"/>
                </a:lnTo>
                <a:lnTo>
                  <a:pt x="9891345" y="4794948"/>
                </a:lnTo>
                <a:lnTo>
                  <a:pt x="9878280" y="4839461"/>
                </a:lnTo>
                <a:lnTo>
                  <a:pt x="9863043" y="4883001"/>
                </a:lnTo>
                <a:lnTo>
                  <a:pt x="9845698" y="4925505"/>
                </a:lnTo>
                <a:lnTo>
                  <a:pt x="9826308" y="4966909"/>
                </a:lnTo>
                <a:lnTo>
                  <a:pt x="9804936" y="5007150"/>
                </a:lnTo>
                <a:lnTo>
                  <a:pt x="9781644" y="5046165"/>
                </a:lnTo>
                <a:lnTo>
                  <a:pt x="9756497" y="5083892"/>
                </a:lnTo>
                <a:lnTo>
                  <a:pt x="9729557" y="5120266"/>
                </a:lnTo>
                <a:lnTo>
                  <a:pt x="9700887" y="5155226"/>
                </a:lnTo>
                <a:lnTo>
                  <a:pt x="9670549" y="5188708"/>
                </a:lnTo>
                <a:lnTo>
                  <a:pt x="9638608" y="5220649"/>
                </a:lnTo>
                <a:lnTo>
                  <a:pt x="9605126" y="5250987"/>
                </a:lnTo>
                <a:lnTo>
                  <a:pt x="9570166" y="5279657"/>
                </a:lnTo>
                <a:lnTo>
                  <a:pt x="9533792" y="5306597"/>
                </a:lnTo>
                <a:lnTo>
                  <a:pt x="9496065" y="5331745"/>
                </a:lnTo>
                <a:lnTo>
                  <a:pt x="9457050" y="5355036"/>
                </a:lnTo>
                <a:lnTo>
                  <a:pt x="9416809" y="5376408"/>
                </a:lnTo>
                <a:lnTo>
                  <a:pt x="9375405" y="5395798"/>
                </a:lnTo>
                <a:lnTo>
                  <a:pt x="9332902" y="5413143"/>
                </a:lnTo>
                <a:lnTo>
                  <a:pt x="9289361" y="5428380"/>
                </a:lnTo>
                <a:lnTo>
                  <a:pt x="9244848" y="5441445"/>
                </a:lnTo>
                <a:lnTo>
                  <a:pt x="9199423" y="5452277"/>
                </a:lnTo>
                <a:lnTo>
                  <a:pt x="9153152" y="5460811"/>
                </a:lnTo>
                <a:lnTo>
                  <a:pt x="9106095" y="5466985"/>
                </a:lnTo>
                <a:lnTo>
                  <a:pt x="9058317" y="5470735"/>
                </a:lnTo>
                <a:lnTo>
                  <a:pt x="9009881" y="5471999"/>
                </a:lnTo>
                <a:lnTo>
                  <a:pt x="912018" y="5471999"/>
                </a:lnTo>
                <a:lnTo>
                  <a:pt x="863581" y="5470735"/>
                </a:lnTo>
                <a:lnTo>
                  <a:pt x="815804" y="5466985"/>
                </a:lnTo>
                <a:lnTo>
                  <a:pt x="768747" y="5460811"/>
                </a:lnTo>
                <a:lnTo>
                  <a:pt x="722475" y="5452277"/>
                </a:lnTo>
                <a:lnTo>
                  <a:pt x="677051" y="5441445"/>
                </a:lnTo>
                <a:lnTo>
                  <a:pt x="632537" y="5428380"/>
                </a:lnTo>
                <a:lnTo>
                  <a:pt x="588997" y="5413143"/>
                </a:lnTo>
                <a:lnTo>
                  <a:pt x="546494" y="5395798"/>
                </a:lnTo>
                <a:lnTo>
                  <a:pt x="505090" y="5376408"/>
                </a:lnTo>
                <a:lnTo>
                  <a:pt x="464849" y="5355036"/>
                </a:lnTo>
                <a:lnTo>
                  <a:pt x="425834" y="5331745"/>
                </a:lnTo>
                <a:lnTo>
                  <a:pt x="388107" y="5306597"/>
                </a:lnTo>
                <a:lnTo>
                  <a:pt x="351733" y="5279657"/>
                </a:lnTo>
                <a:lnTo>
                  <a:pt x="316773" y="5250987"/>
                </a:lnTo>
                <a:lnTo>
                  <a:pt x="283291" y="5220649"/>
                </a:lnTo>
                <a:lnTo>
                  <a:pt x="251349" y="5188708"/>
                </a:lnTo>
                <a:lnTo>
                  <a:pt x="221012" y="5155226"/>
                </a:lnTo>
                <a:lnTo>
                  <a:pt x="192342" y="5120266"/>
                </a:lnTo>
                <a:lnTo>
                  <a:pt x="165402" y="5083892"/>
                </a:lnTo>
                <a:lnTo>
                  <a:pt x="140254" y="5046165"/>
                </a:lnTo>
                <a:lnTo>
                  <a:pt x="116963" y="5007150"/>
                </a:lnTo>
                <a:lnTo>
                  <a:pt x="95591" y="4966909"/>
                </a:lnTo>
                <a:lnTo>
                  <a:pt x="76201" y="4925505"/>
                </a:lnTo>
                <a:lnTo>
                  <a:pt x="58856" y="4883001"/>
                </a:lnTo>
                <a:lnTo>
                  <a:pt x="43619" y="4839461"/>
                </a:lnTo>
                <a:lnTo>
                  <a:pt x="30554" y="4794948"/>
                </a:lnTo>
                <a:lnTo>
                  <a:pt x="19722" y="4749523"/>
                </a:lnTo>
                <a:lnTo>
                  <a:pt x="11188" y="4703252"/>
                </a:lnTo>
                <a:lnTo>
                  <a:pt x="5014" y="4656195"/>
                </a:lnTo>
                <a:lnTo>
                  <a:pt x="1264" y="4608417"/>
                </a:lnTo>
                <a:lnTo>
                  <a:pt x="0" y="4559981"/>
                </a:lnTo>
                <a:lnTo>
                  <a:pt x="0" y="912018"/>
                </a:lnTo>
                <a:close/>
              </a:path>
            </a:pathLst>
          </a:custGeom>
          <a:ln w="57149">
            <a:solidFill>
              <a:srgbClr val="000000"/>
            </a:solidFill>
          </a:ln>
        </p:spPr>
        <p:txBody>
          <a:bodyPr wrap="square" lIns="0" tIns="0" rIns="0" bIns="0" rtlCol="0"/>
          <a:lstStyle/>
          <a:p>
            <a:pPr defTabSz="685800">
              <a:buClrTx/>
            </a:pPr>
            <a:endParaRPr sz="1350">
              <a:solidFill>
                <a:sysClr val="windowText" lastClr="000000"/>
              </a:solidFill>
            </a:endParaRPr>
          </a:p>
        </p:txBody>
      </p:sp>
      <p:sp>
        <p:nvSpPr>
          <p:cNvPr id="3" name="object 3"/>
          <p:cNvSpPr txBox="1">
            <a:spLocks noGrp="1"/>
          </p:cNvSpPr>
          <p:nvPr>
            <p:ph type="title"/>
          </p:nvPr>
        </p:nvSpPr>
        <p:spPr>
          <a:xfrm>
            <a:off x="358973" y="68116"/>
            <a:ext cx="5853567" cy="425116"/>
          </a:xfrm>
          <a:prstGeom prst="rect">
            <a:avLst/>
          </a:prstGeom>
        </p:spPr>
        <p:txBody>
          <a:bodyPr vert="horz" wrap="square" lIns="0" tIns="9525" rIns="0" bIns="0" rtlCol="0">
            <a:spAutoFit/>
          </a:bodyPr>
          <a:lstStyle/>
          <a:p>
            <a:pPr marL="9525">
              <a:spcBef>
                <a:spcPts val="75"/>
              </a:spcBef>
            </a:pPr>
            <a:r>
              <a:rPr spc="-8" dirty="0"/>
              <a:t>MATERIALS</a:t>
            </a:r>
            <a:r>
              <a:rPr spc="-98" dirty="0"/>
              <a:t> </a:t>
            </a:r>
            <a:r>
              <a:rPr dirty="0"/>
              <a:t>&amp;</a:t>
            </a:r>
            <a:r>
              <a:rPr spc="-83" dirty="0"/>
              <a:t> </a:t>
            </a:r>
            <a:r>
              <a:rPr spc="-8" dirty="0"/>
              <a:t>METHODS</a:t>
            </a:r>
          </a:p>
        </p:txBody>
      </p:sp>
      <p:sp>
        <p:nvSpPr>
          <p:cNvPr id="4" name="object 4"/>
          <p:cNvSpPr txBox="1"/>
          <p:nvPr/>
        </p:nvSpPr>
        <p:spPr>
          <a:xfrm>
            <a:off x="496361" y="640290"/>
            <a:ext cx="7026116" cy="3608168"/>
          </a:xfrm>
          <a:prstGeom prst="rect">
            <a:avLst/>
          </a:prstGeom>
        </p:spPr>
        <p:txBody>
          <a:bodyPr vert="horz" wrap="square" lIns="0" tIns="56198" rIns="0" bIns="0" rtlCol="0">
            <a:spAutoFit/>
          </a:bodyPr>
          <a:lstStyle/>
          <a:p>
            <a:pPr marL="162878" marR="3810" indent="-125254" defTabSz="685800">
              <a:lnSpc>
                <a:spcPct val="79600"/>
              </a:lnSpc>
              <a:spcBef>
                <a:spcPts val="443"/>
              </a:spcBef>
              <a:buClrTx/>
              <a:buFontTx/>
              <a:buChar char="•"/>
              <a:tabLst>
                <a:tab pos="162878" algn="l"/>
              </a:tabLst>
            </a:pPr>
            <a:r>
              <a:rPr sz="1538" b="1" dirty="0">
                <a:solidFill>
                  <a:sysClr val="windowText" lastClr="000000"/>
                </a:solidFill>
              </a:rPr>
              <a:t>A</a:t>
            </a:r>
            <a:r>
              <a:rPr sz="1538" b="1" spc="-109" dirty="0">
                <a:solidFill>
                  <a:sysClr val="windowText" lastClr="000000"/>
                </a:solidFill>
              </a:rPr>
              <a:t> </a:t>
            </a:r>
            <a:r>
              <a:rPr sz="1538" b="1" spc="-8" dirty="0">
                <a:solidFill>
                  <a:sysClr val="windowText" lastClr="000000"/>
                </a:solidFill>
              </a:rPr>
              <a:t>framework</a:t>
            </a:r>
            <a:r>
              <a:rPr sz="1538" b="1" spc="-53" dirty="0">
                <a:solidFill>
                  <a:sysClr val="windowText" lastClr="000000"/>
                </a:solidFill>
              </a:rPr>
              <a:t> </a:t>
            </a:r>
            <a:r>
              <a:rPr sz="1538" b="1" dirty="0">
                <a:solidFill>
                  <a:sysClr val="windowText" lastClr="000000"/>
                </a:solidFill>
              </a:rPr>
              <a:t>is</a:t>
            </a:r>
            <a:r>
              <a:rPr sz="1538" b="1" spc="-56" dirty="0">
                <a:solidFill>
                  <a:sysClr val="windowText" lastClr="000000"/>
                </a:solidFill>
              </a:rPr>
              <a:t> </a:t>
            </a:r>
            <a:r>
              <a:rPr sz="1538" b="1" dirty="0">
                <a:solidFill>
                  <a:sysClr val="windowText" lastClr="000000"/>
                </a:solidFill>
              </a:rPr>
              <a:t>proposed</a:t>
            </a:r>
            <a:r>
              <a:rPr sz="1538" b="1" spc="-56" dirty="0">
                <a:solidFill>
                  <a:sysClr val="windowText" lastClr="000000"/>
                </a:solidFill>
              </a:rPr>
              <a:t> </a:t>
            </a:r>
            <a:r>
              <a:rPr sz="1538" b="1" dirty="0">
                <a:solidFill>
                  <a:sysClr val="windowText" lastClr="000000"/>
                </a:solidFill>
              </a:rPr>
              <a:t>to</a:t>
            </a:r>
            <a:r>
              <a:rPr sz="1538" b="1" spc="-56" dirty="0">
                <a:solidFill>
                  <a:sysClr val="windowText" lastClr="000000"/>
                </a:solidFill>
              </a:rPr>
              <a:t> </a:t>
            </a:r>
            <a:r>
              <a:rPr sz="1538" b="1" dirty="0">
                <a:solidFill>
                  <a:sysClr val="windowText" lastClr="000000"/>
                </a:solidFill>
              </a:rPr>
              <a:t>evaluate</a:t>
            </a:r>
            <a:r>
              <a:rPr sz="1538" b="1" spc="-56" dirty="0">
                <a:solidFill>
                  <a:sysClr val="windowText" lastClr="000000"/>
                </a:solidFill>
              </a:rPr>
              <a:t> </a:t>
            </a:r>
            <a:r>
              <a:rPr sz="1538" b="1" dirty="0">
                <a:solidFill>
                  <a:sysClr val="windowText" lastClr="000000"/>
                </a:solidFill>
              </a:rPr>
              <a:t>the</a:t>
            </a:r>
            <a:r>
              <a:rPr sz="1538" b="1" spc="-53" dirty="0">
                <a:solidFill>
                  <a:sysClr val="windowText" lastClr="000000"/>
                </a:solidFill>
              </a:rPr>
              <a:t> </a:t>
            </a:r>
            <a:r>
              <a:rPr sz="1538" b="1" dirty="0">
                <a:solidFill>
                  <a:sysClr val="windowText" lastClr="000000"/>
                </a:solidFill>
              </a:rPr>
              <a:t>potential</a:t>
            </a:r>
            <a:r>
              <a:rPr sz="1538" b="1" spc="-60" dirty="0">
                <a:solidFill>
                  <a:sysClr val="windowText" lastClr="000000"/>
                </a:solidFill>
              </a:rPr>
              <a:t> </a:t>
            </a:r>
            <a:r>
              <a:rPr sz="1538" b="1" dirty="0">
                <a:solidFill>
                  <a:sysClr val="windowText" lastClr="000000"/>
                </a:solidFill>
              </a:rPr>
              <a:t>roles</a:t>
            </a:r>
            <a:r>
              <a:rPr sz="1538" b="1" spc="-53" dirty="0">
                <a:solidFill>
                  <a:sysClr val="windowText" lastClr="000000"/>
                </a:solidFill>
              </a:rPr>
              <a:t> </a:t>
            </a:r>
            <a:r>
              <a:rPr sz="1538" b="1" dirty="0">
                <a:solidFill>
                  <a:sysClr val="windowText" lastClr="000000"/>
                </a:solidFill>
              </a:rPr>
              <a:t>of</a:t>
            </a:r>
            <a:r>
              <a:rPr sz="1538" b="1" spc="-53" dirty="0">
                <a:solidFill>
                  <a:sysClr val="windowText" lastClr="000000"/>
                </a:solidFill>
              </a:rPr>
              <a:t> </a:t>
            </a:r>
            <a:r>
              <a:rPr sz="1538" b="1" dirty="0">
                <a:solidFill>
                  <a:sysClr val="windowText" lastClr="000000"/>
                </a:solidFill>
              </a:rPr>
              <a:t>climate,</a:t>
            </a:r>
            <a:r>
              <a:rPr sz="1538" b="1" spc="-60" dirty="0">
                <a:solidFill>
                  <a:sysClr val="windowText" lastClr="000000"/>
                </a:solidFill>
              </a:rPr>
              <a:t> </a:t>
            </a:r>
            <a:r>
              <a:rPr sz="1538" b="1" spc="-8" dirty="0">
                <a:solidFill>
                  <a:sysClr val="windowText" lastClr="000000"/>
                </a:solidFill>
              </a:rPr>
              <a:t>climate </a:t>
            </a:r>
            <a:r>
              <a:rPr sz="1538" b="1" dirty="0">
                <a:solidFill>
                  <a:sysClr val="windowText" lastClr="000000"/>
                </a:solidFill>
              </a:rPr>
              <a:t>change,</a:t>
            </a:r>
            <a:r>
              <a:rPr sz="1538" b="1" spc="-60" dirty="0">
                <a:solidFill>
                  <a:sysClr val="windowText" lastClr="000000"/>
                </a:solidFill>
              </a:rPr>
              <a:t> </a:t>
            </a:r>
            <a:r>
              <a:rPr sz="1538" b="1" dirty="0">
                <a:solidFill>
                  <a:sysClr val="windowText" lastClr="000000"/>
                </a:solidFill>
              </a:rPr>
              <a:t>and</a:t>
            </a:r>
            <a:r>
              <a:rPr sz="1538" b="1" spc="-60" dirty="0">
                <a:solidFill>
                  <a:sysClr val="windowText" lastClr="000000"/>
                </a:solidFill>
              </a:rPr>
              <a:t> </a:t>
            </a:r>
            <a:r>
              <a:rPr sz="1538" b="1" dirty="0">
                <a:solidFill>
                  <a:sysClr val="windowText" lastClr="000000"/>
                </a:solidFill>
              </a:rPr>
              <a:t>related</a:t>
            </a:r>
            <a:r>
              <a:rPr sz="1538" b="1" spc="-60" dirty="0">
                <a:solidFill>
                  <a:sysClr val="windowText" lastClr="000000"/>
                </a:solidFill>
              </a:rPr>
              <a:t> </a:t>
            </a:r>
            <a:r>
              <a:rPr sz="1538" b="1" spc="-8" dirty="0">
                <a:solidFill>
                  <a:sysClr val="windowText" lastClr="000000"/>
                </a:solidFill>
              </a:rPr>
              <a:t>environmental</a:t>
            </a:r>
            <a:r>
              <a:rPr sz="1538" b="1" spc="-60" dirty="0">
                <a:solidFill>
                  <a:sysClr val="windowText" lastClr="000000"/>
                </a:solidFill>
              </a:rPr>
              <a:t> </a:t>
            </a:r>
            <a:r>
              <a:rPr sz="1538" b="1" dirty="0">
                <a:solidFill>
                  <a:sysClr val="windowText" lastClr="000000"/>
                </a:solidFill>
              </a:rPr>
              <a:t>factors</a:t>
            </a:r>
            <a:r>
              <a:rPr sz="1538" b="1" spc="-53" dirty="0">
                <a:solidFill>
                  <a:sysClr val="windowText" lastClr="000000"/>
                </a:solidFill>
              </a:rPr>
              <a:t> </a:t>
            </a:r>
            <a:r>
              <a:rPr sz="1538" b="1" dirty="0">
                <a:solidFill>
                  <a:sysClr val="windowText" lastClr="000000"/>
                </a:solidFill>
              </a:rPr>
              <a:t>in</a:t>
            </a:r>
            <a:r>
              <a:rPr sz="1538" b="1" spc="-60" dirty="0">
                <a:solidFill>
                  <a:sysClr val="windowText" lastClr="000000"/>
                </a:solidFill>
              </a:rPr>
              <a:t> </a:t>
            </a:r>
            <a:r>
              <a:rPr sz="1538" b="1" dirty="0">
                <a:solidFill>
                  <a:sysClr val="windowText" lastClr="000000"/>
                </a:solidFill>
              </a:rPr>
              <a:t>forest</a:t>
            </a:r>
            <a:r>
              <a:rPr sz="1538" b="1" spc="-56" dirty="0">
                <a:solidFill>
                  <a:sysClr val="windowText" lastClr="000000"/>
                </a:solidFill>
              </a:rPr>
              <a:t> </a:t>
            </a:r>
            <a:r>
              <a:rPr sz="1538" b="1" dirty="0">
                <a:solidFill>
                  <a:sysClr val="windowText" lastClr="000000"/>
                </a:solidFill>
              </a:rPr>
              <a:t>tree</a:t>
            </a:r>
            <a:r>
              <a:rPr sz="1538" b="1" spc="-56" dirty="0">
                <a:solidFill>
                  <a:sysClr val="windowText" lastClr="000000"/>
                </a:solidFill>
              </a:rPr>
              <a:t> </a:t>
            </a:r>
            <a:r>
              <a:rPr sz="1538" b="1" spc="-8" dirty="0">
                <a:solidFill>
                  <a:sysClr val="windowText" lastClr="000000"/>
                </a:solidFill>
              </a:rPr>
              <a:t>diseases, suggesting</a:t>
            </a:r>
            <a:r>
              <a:rPr sz="1538" b="1" spc="-64" dirty="0">
                <a:solidFill>
                  <a:sysClr val="windowText" lastClr="000000"/>
                </a:solidFill>
              </a:rPr>
              <a:t> </a:t>
            </a:r>
            <a:r>
              <a:rPr sz="1538" b="1" spc="-8" dirty="0">
                <a:solidFill>
                  <a:sysClr val="windowText" lastClr="000000"/>
                </a:solidFill>
              </a:rPr>
              <a:t>constructing</a:t>
            </a:r>
            <a:r>
              <a:rPr sz="1538" b="1" spc="-60" dirty="0">
                <a:solidFill>
                  <a:sysClr val="windowText" lastClr="000000"/>
                </a:solidFill>
              </a:rPr>
              <a:t> </a:t>
            </a:r>
            <a:r>
              <a:rPr sz="1538" b="1" spc="-8" dirty="0">
                <a:solidFill>
                  <a:sysClr val="windowText" lastClr="000000"/>
                </a:solidFill>
              </a:rPr>
              <a:t>hypotheses</a:t>
            </a:r>
            <a:r>
              <a:rPr sz="1538" b="1" spc="-60" dirty="0">
                <a:solidFill>
                  <a:sysClr val="windowText" lastClr="000000"/>
                </a:solidFill>
              </a:rPr>
              <a:t> </a:t>
            </a:r>
            <a:r>
              <a:rPr sz="1538" b="1" dirty="0">
                <a:solidFill>
                  <a:sysClr val="windowText" lastClr="000000"/>
                </a:solidFill>
              </a:rPr>
              <a:t>linking</a:t>
            </a:r>
            <a:r>
              <a:rPr sz="1538" b="1" spc="-60" dirty="0">
                <a:solidFill>
                  <a:sysClr val="windowText" lastClr="000000"/>
                </a:solidFill>
              </a:rPr>
              <a:t> </a:t>
            </a:r>
            <a:r>
              <a:rPr sz="1538" b="1" dirty="0">
                <a:solidFill>
                  <a:sysClr val="windowText" lastClr="000000"/>
                </a:solidFill>
              </a:rPr>
              <a:t>climate</a:t>
            </a:r>
            <a:r>
              <a:rPr sz="1538" b="1" spc="-60" dirty="0">
                <a:solidFill>
                  <a:sysClr val="windowText" lastClr="000000"/>
                </a:solidFill>
              </a:rPr>
              <a:t> </a:t>
            </a:r>
            <a:r>
              <a:rPr sz="1538" b="1" dirty="0">
                <a:solidFill>
                  <a:sysClr val="windowText" lastClr="000000"/>
                </a:solidFill>
              </a:rPr>
              <a:t>to</a:t>
            </a:r>
            <a:r>
              <a:rPr sz="1538" b="1" spc="-60" dirty="0">
                <a:solidFill>
                  <a:sysClr val="windowText" lastClr="000000"/>
                </a:solidFill>
              </a:rPr>
              <a:t> </a:t>
            </a:r>
            <a:r>
              <a:rPr sz="1538" b="1" dirty="0">
                <a:solidFill>
                  <a:sysClr val="windowText" lastClr="000000"/>
                </a:solidFill>
              </a:rPr>
              <a:t>specific</a:t>
            </a:r>
            <a:r>
              <a:rPr sz="1538" b="1" spc="-56" dirty="0">
                <a:solidFill>
                  <a:sysClr val="windowText" lastClr="000000"/>
                </a:solidFill>
              </a:rPr>
              <a:t> </a:t>
            </a:r>
            <a:r>
              <a:rPr sz="1538" b="1" spc="-8" dirty="0">
                <a:solidFill>
                  <a:sysClr val="windowText" lastClr="000000"/>
                </a:solidFill>
              </a:rPr>
              <a:t>diseases </a:t>
            </a:r>
            <a:r>
              <a:rPr sz="1538" b="1" dirty="0">
                <a:solidFill>
                  <a:sysClr val="windowText" lastClr="000000"/>
                </a:solidFill>
              </a:rPr>
              <a:t>and</a:t>
            </a:r>
            <a:r>
              <a:rPr sz="1538" b="1" spc="-56" dirty="0">
                <a:solidFill>
                  <a:sysClr val="windowText" lastClr="000000"/>
                </a:solidFill>
              </a:rPr>
              <a:t> </a:t>
            </a:r>
            <a:r>
              <a:rPr sz="1538" b="1" spc="-8" dirty="0">
                <a:solidFill>
                  <a:sysClr val="windowText" lastClr="000000"/>
                </a:solidFill>
              </a:rPr>
              <a:t>evaluating</a:t>
            </a:r>
            <a:r>
              <a:rPr sz="1538" b="1" spc="-53" dirty="0">
                <a:solidFill>
                  <a:sysClr val="windowText" lastClr="000000"/>
                </a:solidFill>
              </a:rPr>
              <a:t> </a:t>
            </a:r>
            <a:r>
              <a:rPr sz="1538" b="1" dirty="0">
                <a:solidFill>
                  <a:sysClr val="windowText" lastClr="000000"/>
                </a:solidFill>
              </a:rPr>
              <a:t>various</a:t>
            </a:r>
            <a:r>
              <a:rPr sz="1538" b="1" spc="-49" dirty="0">
                <a:solidFill>
                  <a:sysClr val="windowText" lastClr="000000"/>
                </a:solidFill>
              </a:rPr>
              <a:t> </a:t>
            </a:r>
            <a:r>
              <a:rPr sz="1538" b="1" dirty="0">
                <a:solidFill>
                  <a:sysClr val="windowText" lastClr="000000"/>
                </a:solidFill>
              </a:rPr>
              <a:t>factors</a:t>
            </a:r>
            <a:r>
              <a:rPr sz="1538" b="1" spc="-49" dirty="0">
                <a:solidFill>
                  <a:sysClr val="windowText" lastClr="000000"/>
                </a:solidFill>
              </a:rPr>
              <a:t> </a:t>
            </a:r>
            <a:r>
              <a:rPr sz="1538" b="1" dirty="0">
                <a:solidFill>
                  <a:sysClr val="windowText" lastClr="000000"/>
                </a:solidFill>
              </a:rPr>
              <a:t>to</a:t>
            </a:r>
            <a:r>
              <a:rPr sz="1538" b="1" spc="-53" dirty="0">
                <a:solidFill>
                  <a:sysClr val="windowText" lastClr="000000"/>
                </a:solidFill>
              </a:rPr>
              <a:t> </a:t>
            </a:r>
            <a:r>
              <a:rPr sz="1538" b="1" spc="-8" dirty="0">
                <a:solidFill>
                  <a:sysClr val="windowText" lastClr="000000"/>
                </a:solidFill>
              </a:rPr>
              <a:t>determine</a:t>
            </a:r>
            <a:r>
              <a:rPr sz="1538" b="1" spc="-49" dirty="0">
                <a:solidFill>
                  <a:sysClr val="windowText" lastClr="000000"/>
                </a:solidFill>
              </a:rPr>
              <a:t> </a:t>
            </a:r>
            <a:r>
              <a:rPr sz="1538" b="1" dirty="0">
                <a:solidFill>
                  <a:sysClr val="windowText" lastClr="000000"/>
                </a:solidFill>
              </a:rPr>
              <a:t>the</a:t>
            </a:r>
            <a:r>
              <a:rPr sz="1538" b="1" spc="-49" dirty="0">
                <a:solidFill>
                  <a:sysClr val="windowText" lastClr="000000"/>
                </a:solidFill>
              </a:rPr>
              <a:t> </a:t>
            </a:r>
            <a:r>
              <a:rPr sz="1538" b="1" dirty="0">
                <a:solidFill>
                  <a:sysClr val="windowText" lastClr="000000"/>
                </a:solidFill>
              </a:rPr>
              <a:t>strength</a:t>
            </a:r>
            <a:r>
              <a:rPr sz="1538" b="1" spc="-53" dirty="0">
                <a:solidFill>
                  <a:sysClr val="windowText" lastClr="000000"/>
                </a:solidFill>
              </a:rPr>
              <a:t> </a:t>
            </a:r>
            <a:r>
              <a:rPr sz="1538" b="1" dirty="0">
                <a:solidFill>
                  <a:sysClr val="windowText" lastClr="000000"/>
                </a:solidFill>
              </a:rPr>
              <a:t>of</a:t>
            </a:r>
            <a:r>
              <a:rPr sz="1538" b="1" spc="-49" dirty="0">
                <a:solidFill>
                  <a:sysClr val="windowText" lastClr="000000"/>
                </a:solidFill>
              </a:rPr>
              <a:t> </a:t>
            </a:r>
            <a:r>
              <a:rPr sz="1538" b="1" spc="-15" dirty="0">
                <a:solidFill>
                  <a:sysClr val="windowText" lastClr="000000"/>
                </a:solidFill>
              </a:rPr>
              <a:t>this </a:t>
            </a:r>
            <a:r>
              <a:rPr sz="1538" b="1" spc="-8" dirty="0">
                <a:solidFill>
                  <a:sysClr val="windowText" lastClr="000000"/>
                </a:solidFill>
              </a:rPr>
              <a:t>connection.</a:t>
            </a:r>
            <a:endParaRPr sz="1538" dirty="0">
              <a:solidFill>
                <a:sysClr val="windowText" lastClr="000000"/>
              </a:solidFill>
            </a:endParaRPr>
          </a:p>
          <a:p>
            <a:pPr defTabSz="685800">
              <a:spcBef>
                <a:spcPts val="26"/>
              </a:spcBef>
              <a:buClrTx/>
              <a:buFont typeface="Arial"/>
              <a:buChar char="•"/>
            </a:pPr>
            <a:endParaRPr sz="2100" dirty="0">
              <a:solidFill>
                <a:sysClr val="windowText" lastClr="000000"/>
              </a:solidFill>
            </a:endParaRPr>
          </a:p>
          <a:p>
            <a:pPr marL="162878" indent="-153353" defTabSz="685800">
              <a:buClrTx/>
              <a:buFontTx/>
              <a:buChar char="•"/>
              <a:tabLst>
                <a:tab pos="162878" algn="l"/>
              </a:tabLst>
            </a:pPr>
            <a:r>
              <a:rPr sz="1538" b="1" spc="-19" dirty="0">
                <a:solidFill>
                  <a:sysClr val="windowText" lastClr="000000"/>
                </a:solidFill>
              </a:rPr>
              <a:t>Climate-</a:t>
            </a:r>
            <a:r>
              <a:rPr sz="1538" b="1" spc="-8" dirty="0">
                <a:solidFill>
                  <a:sysClr val="windowText" lastClr="000000"/>
                </a:solidFill>
              </a:rPr>
              <a:t>spatial</a:t>
            </a:r>
            <a:endParaRPr sz="1538" dirty="0">
              <a:solidFill>
                <a:sysClr val="windowText" lastClr="000000"/>
              </a:solidFill>
            </a:endParaRPr>
          </a:p>
          <a:p>
            <a:pPr marL="505301" lvl="1" indent="-136208" defTabSz="685800">
              <a:spcBef>
                <a:spcPts val="368"/>
              </a:spcBef>
              <a:buClrTx/>
              <a:buSzPct val="88235"/>
              <a:buFontTx/>
              <a:buChar char="•"/>
              <a:tabLst>
                <a:tab pos="505301" algn="l"/>
              </a:tabLst>
            </a:pPr>
            <a:r>
              <a:rPr sz="1275" b="1" dirty="0">
                <a:solidFill>
                  <a:sysClr val="windowText" lastClr="000000"/>
                </a:solidFill>
              </a:rPr>
              <a:t>Fine</a:t>
            </a:r>
            <a:r>
              <a:rPr sz="1275" b="1" spc="-15" dirty="0">
                <a:solidFill>
                  <a:sysClr val="windowText" lastClr="000000"/>
                </a:solidFill>
              </a:rPr>
              <a:t> </a:t>
            </a:r>
            <a:r>
              <a:rPr sz="1275" b="1" dirty="0">
                <a:solidFill>
                  <a:sysClr val="windowText" lastClr="000000"/>
                </a:solidFill>
              </a:rPr>
              <a:t>scale</a:t>
            </a:r>
            <a:r>
              <a:rPr sz="1275" b="1" spc="-15" dirty="0">
                <a:solidFill>
                  <a:sysClr val="windowText" lastClr="000000"/>
                </a:solidFill>
              </a:rPr>
              <a:t> </a:t>
            </a:r>
            <a:r>
              <a:rPr sz="1275" b="1" dirty="0">
                <a:solidFill>
                  <a:sysClr val="windowText" lastClr="000000"/>
                </a:solidFill>
              </a:rPr>
              <a:t>-</a:t>
            </a:r>
            <a:r>
              <a:rPr sz="1275" b="1" spc="-15" dirty="0">
                <a:solidFill>
                  <a:sysClr val="windowText" lastClr="000000"/>
                </a:solidFill>
              </a:rPr>
              <a:t> </a:t>
            </a:r>
            <a:r>
              <a:rPr sz="1275" b="1" dirty="0">
                <a:solidFill>
                  <a:sysClr val="windowText" lastClr="000000"/>
                </a:solidFill>
              </a:rPr>
              <a:t>local,</a:t>
            </a:r>
            <a:r>
              <a:rPr sz="1275" b="1" spc="-15" dirty="0">
                <a:solidFill>
                  <a:sysClr val="windowText" lastClr="000000"/>
                </a:solidFill>
              </a:rPr>
              <a:t> </a:t>
            </a:r>
            <a:r>
              <a:rPr sz="1275" b="1" spc="-8" dirty="0">
                <a:solidFill>
                  <a:sysClr val="windowText" lastClr="000000"/>
                </a:solidFill>
              </a:rPr>
              <a:t>stand</a:t>
            </a:r>
            <a:endParaRPr sz="1275" dirty="0">
              <a:solidFill>
                <a:sysClr val="windowText" lastClr="000000"/>
              </a:solidFill>
            </a:endParaRPr>
          </a:p>
          <a:p>
            <a:pPr marL="505301" lvl="1" indent="-136208" defTabSz="685800">
              <a:spcBef>
                <a:spcPts val="368"/>
              </a:spcBef>
              <a:buClrTx/>
              <a:buSzPct val="88235"/>
              <a:buFontTx/>
              <a:buChar char="•"/>
              <a:tabLst>
                <a:tab pos="505301" algn="l"/>
              </a:tabLst>
            </a:pPr>
            <a:r>
              <a:rPr sz="1275" b="1" spc="-8" dirty="0">
                <a:solidFill>
                  <a:sysClr val="windowText" lastClr="000000"/>
                </a:solidFill>
              </a:rPr>
              <a:t>Mid-</a:t>
            </a:r>
            <a:r>
              <a:rPr sz="1275" b="1" dirty="0">
                <a:solidFill>
                  <a:sysClr val="windowText" lastClr="000000"/>
                </a:solidFill>
              </a:rPr>
              <a:t>scale</a:t>
            </a:r>
            <a:r>
              <a:rPr sz="1275" b="1" spc="-15" dirty="0">
                <a:solidFill>
                  <a:sysClr val="windowText" lastClr="000000"/>
                </a:solidFill>
              </a:rPr>
              <a:t> </a:t>
            </a:r>
            <a:r>
              <a:rPr sz="1275" b="1" dirty="0">
                <a:solidFill>
                  <a:sysClr val="windowText" lastClr="000000"/>
                </a:solidFill>
              </a:rPr>
              <a:t>-</a:t>
            </a:r>
            <a:r>
              <a:rPr sz="1275" b="1" spc="-11" dirty="0">
                <a:solidFill>
                  <a:sysClr val="windowText" lastClr="000000"/>
                </a:solidFill>
              </a:rPr>
              <a:t> </a:t>
            </a:r>
            <a:r>
              <a:rPr sz="1275" b="1" dirty="0">
                <a:solidFill>
                  <a:sysClr val="windowText" lastClr="000000"/>
                </a:solidFill>
              </a:rPr>
              <a:t>watershed</a:t>
            </a:r>
            <a:r>
              <a:rPr sz="1275" b="1" spc="-11" dirty="0">
                <a:solidFill>
                  <a:sysClr val="windowText" lastClr="000000"/>
                </a:solidFill>
              </a:rPr>
              <a:t> </a:t>
            </a:r>
            <a:r>
              <a:rPr sz="1275" b="1" dirty="0">
                <a:solidFill>
                  <a:sysClr val="windowText" lastClr="000000"/>
                </a:solidFill>
              </a:rPr>
              <a:t>to</a:t>
            </a:r>
            <a:r>
              <a:rPr sz="1275" b="1" spc="-11" dirty="0">
                <a:solidFill>
                  <a:sysClr val="windowText" lastClr="000000"/>
                </a:solidFill>
              </a:rPr>
              <a:t> </a:t>
            </a:r>
            <a:r>
              <a:rPr sz="1275" b="1" spc="-8" dirty="0">
                <a:solidFill>
                  <a:sysClr val="windowText" lastClr="000000"/>
                </a:solidFill>
              </a:rPr>
              <a:t>regional</a:t>
            </a:r>
            <a:endParaRPr sz="1275" dirty="0">
              <a:solidFill>
                <a:sysClr val="windowText" lastClr="000000"/>
              </a:solidFill>
            </a:endParaRPr>
          </a:p>
          <a:p>
            <a:pPr marL="505301" lvl="1" indent="-136208" defTabSz="685800">
              <a:spcBef>
                <a:spcPts val="371"/>
              </a:spcBef>
              <a:buClrTx/>
              <a:buSzPct val="88235"/>
              <a:buFontTx/>
              <a:buChar char="•"/>
              <a:tabLst>
                <a:tab pos="505301" algn="l"/>
              </a:tabLst>
            </a:pPr>
            <a:r>
              <a:rPr sz="1275" b="1" dirty="0">
                <a:solidFill>
                  <a:sysClr val="windowText" lastClr="000000"/>
                </a:solidFill>
              </a:rPr>
              <a:t>Broad</a:t>
            </a:r>
            <a:r>
              <a:rPr sz="1275" b="1" spc="-15" dirty="0">
                <a:solidFill>
                  <a:sysClr val="windowText" lastClr="000000"/>
                </a:solidFill>
              </a:rPr>
              <a:t> </a:t>
            </a:r>
            <a:r>
              <a:rPr sz="1275" b="1" dirty="0">
                <a:solidFill>
                  <a:sysClr val="windowText" lastClr="000000"/>
                </a:solidFill>
              </a:rPr>
              <a:t>scale</a:t>
            </a:r>
            <a:r>
              <a:rPr sz="1275" b="1" spc="-8" dirty="0">
                <a:solidFill>
                  <a:sysClr val="windowText" lastClr="000000"/>
                </a:solidFill>
              </a:rPr>
              <a:t> </a:t>
            </a:r>
            <a:r>
              <a:rPr sz="1275" b="1" dirty="0">
                <a:solidFill>
                  <a:sysClr val="windowText" lastClr="000000"/>
                </a:solidFill>
              </a:rPr>
              <a:t>-</a:t>
            </a:r>
            <a:r>
              <a:rPr sz="1275" b="1" spc="-4" dirty="0">
                <a:solidFill>
                  <a:sysClr val="windowText" lastClr="000000"/>
                </a:solidFill>
              </a:rPr>
              <a:t> </a:t>
            </a:r>
            <a:r>
              <a:rPr sz="1275" b="1" spc="-8" dirty="0">
                <a:solidFill>
                  <a:sysClr val="windowText" lastClr="000000"/>
                </a:solidFill>
              </a:rPr>
              <a:t>range-</a:t>
            </a:r>
            <a:r>
              <a:rPr sz="1275" b="1" spc="-15" dirty="0">
                <a:solidFill>
                  <a:sysClr val="windowText" lastClr="000000"/>
                </a:solidFill>
              </a:rPr>
              <a:t>wide</a:t>
            </a:r>
            <a:endParaRPr sz="1275" dirty="0">
              <a:solidFill>
                <a:sysClr val="windowText" lastClr="000000"/>
              </a:solidFill>
            </a:endParaRPr>
          </a:p>
          <a:p>
            <a:pPr lvl="1" defTabSz="685800">
              <a:spcBef>
                <a:spcPts val="30"/>
              </a:spcBef>
              <a:buClrTx/>
              <a:buFont typeface="Arial"/>
              <a:buChar char="•"/>
            </a:pPr>
            <a:endParaRPr sz="2100" dirty="0">
              <a:solidFill>
                <a:sysClr val="windowText" lastClr="000000"/>
              </a:solidFill>
            </a:endParaRPr>
          </a:p>
          <a:p>
            <a:pPr marL="162401" indent="-107633" defTabSz="685800">
              <a:buClrTx/>
              <a:buSzPct val="73170"/>
              <a:buFontTx/>
              <a:buChar char="•"/>
              <a:tabLst>
                <a:tab pos="162401" algn="l"/>
              </a:tabLst>
            </a:pPr>
            <a:r>
              <a:rPr sz="1538" b="1" spc="-19" dirty="0">
                <a:solidFill>
                  <a:sysClr val="windowText" lastClr="000000"/>
                </a:solidFill>
              </a:rPr>
              <a:t>Climate-</a:t>
            </a:r>
            <a:r>
              <a:rPr sz="1538" b="1" spc="-8" dirty="0">
                <a:solidFill>
                  <a:sysClr val="windowText" lastClr="000000"/>
                </a:solidFill>
              </a:rPr>
              <a:t>temporal</a:t>
            </a:r>
            <a:endParaRPr sz="1538" dirty="0">
              <a:solidFill>
                <a:sysClr val="windowText" lastClr="000000"/>
              </a:solidFill>
            </a:endParaRPr>
          </a:p>
          <a:p>
            <a:pPr marL="505301" lvl="1" indent="-136208" defTabSz="685800">
              <a:spcBef>
                <a:spcPts val="367"/>
              </a:spcBef>
              <a:buClrTx/>
              <a:buSzPct val="88235"/>
              <a:buFontTx/>
              <a:buChar char="•"/>
              <a:tabLst>
                <a:tab pos="505301" algn="l"/>
              </a:tabLst>
            </a:pPr>
            <a:r>
              <a:rPr sz="1275" b="1" spc="-8" dirty="0">
                <a:solidFill>
                  <a:sysClr val="windowText" lastClr="000000"/>
                </a:solidFill>
              </a:rPr>
              <a:t>Near-</a:t>
            </a:r>
            <a:r>
              <a:rPr sz="1275" b="1" dirty="0">
                <a:solidFill>
                  <a:sysClr val="windowText" lastClr="000000"/>
                </a:solidFill>
              </a:rPr>
              <a:t>term</a:t>
            </a:r>
            <a:r>
              <a:rPr sz="1275" b="1" spc="-15" dirty="0">
                <a:solidFill>
                  <a:sysClr val="windowText" lastClr="000000"/>
                </a:solidFill>
              </a:rPr>
              <a:t> </a:t>
            </a:r>
            <a:r>
              <a:rPr sz="1275" b="1" dirty="0">
                <a:solidFill>
                  <a:sysClr val="windowText" lastClr="000000"/>
                </a:solidFill>
              </a:rPr>
              <a:t>-</a:t>
            </a:r>
            <a:r>
              <a:rPr sz="1275" b="1" spc="-11" dirty="0">
                <a:solidFill>
                  <a:sysClr val="windowText" lastClr="000000"/>
                </a:solidFill>
              </a:rPr>
              <a:t> </a:t>
            </a:r>
            <a:r>
              <a:rPr sz="1275" b="1" spc="-8" dirty="0">
                <a:solidFill>
                  <a:sysClr val="windowText" lastClr="000000"/>
                </a:solidFill>
              </a:rPr>
              <a:t>weather,</a:t>
            </a:r>
            <a:r>
              <a:rPr sz="1275" b="1" spc="-11" dirty="0">
                <a:solidFill>
                  <a:sysClr val="windowText" lastClr="000000"/>
                </a:solidFill>
              </a:rPr>
              <a:t> </a:t>
            </a:r>
            <a:r>
              <a:rPr sz="1275" b="1" spc="-8" dirty="0">
                <a:solidFill>
                  <a:sysClr val="windowText" lastClr="000000"/>
                </a:solidFill>
              </a:rPr>
              <a:t>seasonal</a:t>
            </a:r>
            <a:endParaRPr sz="1275" dirty="0">
              <a:solidFill>
                <a:sysClr val="windowText" lastClr="000000"/>
              </a:solidFill>
            </a:endParaRPr>
          </a:p>
          <a:p>
            <a:pPr marL="505301" lvl="1" indent="-136208" defTabSz="685800">
              <a:spcBef>
                <a:spcPts val="368"/>
              </a:spcBef>
              <a:buClrTx/>
              <a:buSzPct val="88235"/>
              <a:buFontTx/>
              <a:buChar char="•"/>
              <a:tabLst>
                <a:tab pos="505301" algn="l"/>
              </a:tabLst>
            </a:pPr>
            <a:r>
              <a:rPr sz="1275" b="1" spc="-8" dirty="0">
                <a:solidFill>
                  <a:sysClr val="windowText" lastClr="000000"/>
                </a:solidFill>
              </a:rPr>
              <a:t>Mid-</a:t>
            </a:r>
            <a:r>
              <a:rPr sz="1275" b="1" dirty="0">
                <a:solidFill>
                  <a:sysClr val="windowText" lastClr="000000"/>
                </a:solidFill>
              </a:rPr>
              <a:t>term</a:t>
            </a:r>
            <a:r>
              <a:rPr sz="1275" b="1" spc="-11" dirty="0">
                <a:solidFill>
                  <a:sysClr val="windowText" lastClr="000000"/>
                </a:solidFill>
              </a:rPr>
              <a:t> </a:t>
            </a:r>
            <a:r>
              <a:rPr sz="1275" b="1" dirty="0">
                <a:solidFill>
                  <a:sysClr val="windowText" lastClr="000000"/>
                </a:solidFill>
              </a:rPr>
              <a:t>-</a:t>
            </a:r>
            <a:r>
              <a:rPr sz="1275" b="1" spc="-11" dirty="0">
                <a:solidFill>
                  <a:sysClr val="windowText" lastClr="000000"/>
                </a:solidFill>
              </a:rPr>
              <a:t> </a:t>
            </a:r>
            <a:r>
              <a:rPr sz="1275" b="1" dirty="0">
                <a:solidFill>
                  <a:sysClr val="windowText" lastClr="000000"/>
                </a:solidFill>
              </a:rPr>
              <a:t>decadal</a:t>
            </a:r>
            <a:r>
              <a:rPr sz="1275" b="1" spc="-8" dirty="0">
                <a:solidFill>
                  <a:sysClr val="windowText" lastClr="000000"/>
                </a:solidFill>
              </a:rPr>
              <a:t> oscillation</a:t>
            </a:r>
            <a:endParaRPr sz="1275" dirty="0">
              <a:solidFill>
                <a:sysClr val="windowText" lastClr="000000"/>
              </a:solidFill>
            </a:endParaRPr>
          </a:p>
          <a:p>
            <a:pPr marL="505301" lvl="1" indent="-136208" defTabSz="685800">
              <a:spcBef>
                <a:spcPts val="368"/>
              </a:spcBef>
              <a:buClrTx/>
              <a:buSzPct val="88235"/>
              <a:buFontTx/>
              <a:buChar char="•"/>
              <a:tabLst>
                <a:tab pos="505301" algn="l"/>
              </a:tabLst>
            </a:pPr>
            <a:r>
              <a:rPr sz="1275" b="1" spc="-8" dirty="0">
                <a:solidFill>
                  <a:sysClr val="windowText" lastClr="000000"/>
                </a:solidFill>
              </a:rPr>
              <a:t>Long-</a:t>
            </a:r>
            <a:r>
              <a:rPr sz="1275" b="1" dirty="0">
                <a:solidFill>
                  <a:sysClr val="windowText" lastClr="000000"/>
                </a:solidFill>
              </a:rPr>
              <a:t>term</a:t>
            </a:r>
            <a:r>
              <a:rPr sz="1275" b="1" spc="-15" dirty="0">
                <a:solidFill>
                  <a:sysClr val="windowText" lastClr="000000"/>
                </a:solidFill>
              </a:rPr>
              <a:t> </a:t>
            </a:r>
            <a:r>
              <a:rPr sz="1275" b="1" dirty="0">
                <a:solidFill>
                  <a:sysClr val="windowText" lastClr="000000"/>
                </a:solidFill>
              </a:rPr>
              <a:t>-</a:t>
            </a:r>
            <a:r>
              <a:rPr sz="1275" b="1" spc="-8" dirty="0">
                <a:solidFill>
                  <a:sysClr val="windowText" lastClr="000000"/>
                </a:solidFill>
              </a:rPr>
              <a:t> </a:t>
            </a:r>
            <a:r>
              <a:rPr sz="1275" b="1" dirty="0">
                <a:solidFill>
                  <a:sysClr val="windowText" lastClr="000000"/>
                </a:solidFill>
              </a:rPr>
              <a:t>regime</a:t>
            </a:r>
            <a:r>
              <a:rPr sz="1275" b="1" spc="-8" dirty="0">
                <a:solidFill>
                  <a:sysClr val="windowText" lastClr="000000"/>
                </a:solidFill>
              </a:rPr>
              <a:t> shift</a:t>
            </a:r>
            <a:endParaRPr sz="1275" dirty="0">
              <a:solidFill>
                <a:sysClr val="windowText" lastClr="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8632" y="90820"/>
            <a:ext cx="1592104" cy="425116"/>
          </a:xfrm>
          <a:prstGeom prst="rect">
            <a:avLst/>
          </a:prstGeom>
        </p:spPr>
        <p:txBody>
          <a:bodyPr vert="horz" wrap="square" lIns="0" tIns="9525" rIns="0" bIns="0" rtlCol="0">
            <a:spAutoFit/>
          </a:bodyPr>
          <a:lstStyle/>
          <a:p>
            <a:pPr marL="9525">
              <a:spcBef>
                <a:spcPts val="75"/>
              </a:spcBef>
            </a:pPr>
            <a:r>
              <a:rPr spc="-30" dirty="0"/>
              <a:t>RESULTS</a:t>
            </a:r>
          </a:p>
        </p:txBody>
      </p:sp>
      <p:sp>
        <p:nvSpPr>
          <p:cNvPr id="3" name="object 3"/>
          <p:cNvSpPr/>
          <p:nvPr/>
        </p:nvSpPr>
        <p:spPr>
          <a:xfrm>
            <a:off x="252413" y="519706"/>
            <a:ext cx="7441406" cy="4104323"/>
          </a:xfrm>
          <a:custGeom>
            <a:avLst/>
            <a:gdLst/>
            <a:ahLst/>
            <a:cxnLst/>
            <a:rect l="l" t="t" r="r" b="b"/>
            <a:pathLst>
              <a:path w="9921875" h="5472430">
                <a:moveTo>
                  <a:pt x="0" y="912037"/>
                </a:moveTo>
                <a:lnTo>
                  <a:pt x="1264" y="863599"/>
                </a:lnTo>
                <a:lnTo>
                  <a:pt x="5014" y="815821"/>
                </a:lnTo>
                <a:lnTo>
                  <a:pt x="11188" y="768763"/>
                </a:lnTo>
                <a:lnTo>
                  <a:pt x="19723" y="722490"/>
                </a:lnTo>
                <a:lnTo>
                  <a:pt x="30554" y="677065"/>
                </a:lnTo>
                <a:lnTo>
                  <a:pt x="43620" y="632551"/>
                </a:lnTo>
                <a:lnTo>
                  <a:pt x="58857" y="589010"/>
                </a:lnTo>
                <a:lnTo>
                  <a:pt x="76202" y="546505"/>
                </a:lnTo>
                <a:lnTo>
                  <a:pt x="95593" y="505101"/>
                </a:lnTo>
                <a:lnTo>
                  <a:pt x="116966" y="464859"/>
                </a:lnTo>
                <a:lnTo>
                  <a:pt x="140257" y="425843"/>
                </a:lnTo>
                <a:lnTo>
                  <a:pt x="165405" y="388115"/>
                </a:lnTo>
                <a:lnTo>
                  <a:pt x="192346" y="351740"/>
                </a:lnTo>
                <a:lnTo>
                  <a:pt x="221017" y="316779"/>
                </a:lnTo>
                <a:lnTo>
                  <a:pt x="251355" y="283296"/>
                </a:lnTo>
                <a:lnTo>
                  <a:pt x="283296" y="251355"/>
                </a:lnTo>
                <a:lnTo>
                  <a:pt x="316779" y="221017"/>
                </a:lnTo>
                <a:lnTo>
                  <a:pt x="351740" y="192346"/>
                </a:lnTo>
                <a:lnTo>
                  <a:pt x="388115" y="165405"/>
                </a:lnTo>
                <a:lnTo>
                  <a:pt x="425843" y="140257"/>
                </a:lnTo>
                <a:lnTo>
                  <a:pt x="464859" y="116966"/>
                </a:lnTo>
                <a:lnTo>
                  <a:pt x="505101" y="95593"/>
                </a:lnTo>
                <a:lnTo>
                  <a:pt x="546505" y="76202"/>
                </a:lnTo>
                <a:lnTo>
                  <a:pt x="589010" y="58857"/>
                </a:lnTo>
                <a:lnTo>
                  <a:pt x="632551" y="43620"/>
                </a:lnTo>
                <a:lnTo>
                  <a:pt x="677065" y="30554"/>
                </a:lnTo>
                <a:lnTo>
                  <a:pt x="722490" y="19723"/>
                </a:lnTo>
                <a:lnTo>
                  <a:pt x="768763" y="11188"/>
                </a:lnTo>
                <a:lnTo>
                  <a:pt x="815821" y="5014"/>
                </a:lnTo>
                <a:lnTo>
                  <a:pt x="863599" y="1264"/>
                </a:lnTo>
                <a:lnTo>
                  <a:pt x="912037" y="0"/>
                </a:lnTo>
                <a:lnTo>
                  <a:pt x="9009836" y="0"/>
                </a:lnTo>
                <a:lnTo>
                  <a:pt x="9061499" y="1463"/>
                </a:lnTo>
                <a:lnTo>
                  <a:pt x="9112747" y="5821"/>
                </a:lnTo>
                <a:lnTo>
                  <a:pt x="9163468" y="13028"/>
                </a:lnTo>
                <a:lnTo>
                  <a:pt x="9213552" y="23039"/>
                </a:lnTo>
                <a:lnTo>
                  <a:pt x="9262885" y="35805"/>
                </a:lnTo>
                <a:lnTo>
                  <a:pt x="9311358" y="51283"/>
                </a:lnTo>
                <a:lnTo>
                  <a:pt x="9358858" y="69424"/>
                </a:lnTo>
                <a:lnTo>
                  <a:pt x="9405273" y="90184"/>
                </a:lnTo>
                <a:lnTo>
                  <a:pt x="9450492" y="113515"/>
                </a:lnTo>
                <a:lnTo>
                  <a:pt x="9494404" y="139372"/>
                </a:lnTo>
                <a:lnTo>
                  <a:pt x="9536897" y="167708"/>
                </a:lnTo>
                <a:lnTo>
                  <a:pt x="9577859" y="198477"/>
                </a:lnTo>
                <a:lnTo>
                  <a:pt x="9617178" y="231632"/>
                </a:lnTo>
                <a:lnTo>
                  <a:pt x="9654743" y="267129"/>
                </a:lnTo>
                <a:lnTo>
                  <a:pt x="9690240" y="304695"/>
                </a:lnTo>
                <a:lnTo>
                  <a:pt x="9723396" y="344014"/>
                </a:lnTo>
                <a:lnTo>
                  <a:pt x="9754165" y="384976"/>
                </a:lnTo>
                <a:lnTo>
                  <a:pt x="9782501" y="427469"/>
                </a:lnTo>
                <a:lnTo>
                  <a:pt x="9808358" y="471381"/>
                </a:lnTo>
                <a:lnTo>
                  <a:pt x="9831689" y="516600"/>
                </a:lnTo>
                <a:lnTo>
                  <a:pt x="9852449" y="563015"/>
                </a:lnTo>
                <a:lnTo>
                  <a:pt x="9870590" y="610515"/>
                </a:lnTo>
                <a:lnTo>
                  <a:pt x="9886068" y="658988"/>
                </a:lnTo>
                <a:lnTo>
                  <a:pt x="9898834" y="708321"/>
                </a:lnTo>
                <a:lnTo>
                  <a:pt x="9908845" y="758405"/>
                </a:lnTo>
                <a:lnTo>
                  <a:pt x="9916052" y="809126"/>
                </a:lnTo>
                <a:lnTo>
                  <a:pt x="9920410" y="860374"/>
                </a:lnTo>
                <a:lnTo>
                  <a:pt x="9921873" y="912037"/>
                </a:lnTo>
                <a:lnTo>
                  <a:pt x="9921873" y="4560076"/>
                </a:lnTo>
                <a:lnTo>
                  <a:pt x="9920609" y="4608514"/>
                </a:lnTo>
                <a:lnTo>
                  <a:pt x="9916859" y="4656293"/>
                </a:lnTo>
                <a:lnTo>
                  <a:pt x="9910685" y="4703350"/>
                </a:lnTo>
                <a:lnTo>
                  <a:pt x="9902150" y="4749623"/>
                </a:lnTo>
                <a:lnTo>
                  <a:pt x="9891319" y="4795048"/>
                </a:lnTo>
                <a:lnTo>
                  <a:pt x="9878253" y="4839562"/>
                </a:lnTo>
                <a:lnTo>
                  <a:pt x="9863016" y="4883103"/>
                </a:lnTo>
                <a:lnTo>
                  <a:pt x="9845671" y="4925608"/>
                </a:lnTo>
                <a:lnTo>
                  <a:pt x="9826280" y="4967012"/>
                </a:lnTo>
                <a:lnTo>
                  <a:pt x="9804908" y="5007254"/>
                </a:lnTo>
                <a:lnTo>
                  <a:pt x="9781616" y="5046270"/>
                </a:lnTo>
                <a:lnTo>
                  <a:pt x="9756468" y="5083998"/>
                </a:lnTo>
                <a:lnTo>
                  <a:pt x="9729527" y="5120373"/>
                </a:lnTo>
                <a:lnTo>
                  <a:pt x="9700856" y="5155334"/>
                </a:lnTo>
                <a:lnTo>
                  <a:pt x="9670518" y="5188816"/>
                </a:lnTo>
                <a:lnTo>
                  <a:pt x="9638577" y="5220758"/>
                </a:lnTo>
                <a:lnTo>
                  <a:pt x="9605094" y="5251096"/>
                </a:lnTo>
                <a:lnTo>
                  <a:pt x="9570133" y="5279767"/>
                </a:lnTo>
                <a:lnTo>
                  <a:pt x="9533758" y="5306708"/>
                </a:lnTo>
                <a:lnTo>
                  <a:pt x="9496030" y="5331856"/>
                </a:lnTo>
                <a:lnTo>
                  <a:pt x="9457014" y="5355147"/>
                </a:lnTo>
                <a:lnTo>
                  <a:pt x="9416772" y="5376520"/>
                </a:lnTo>
                <a:lnTo>
                  <a:pt x="9375368" y="5395911"/>
                </a:lnTo>
                <a:lnTo>
                  <a:pt x="9332863" y="5413256"/>
                </a:lnTo>
                <a:lnTo>
                  <a:pt x="9289322" y="5428493"/>
                </a:lnTo>
                <a:lnTo>
                  <a:pt x="9244808" y="5441559"/>
                </a:lnTo>
                <a:lnTo>
                  <a:pt x="9199383" y="5452390"/>
                </a:lnTo>
                <a:lnTo>
                  <a:pt x="9153110" y="5460925"/>
                </a:lnTo>
                <a:lnTo>
                  <a:pt x="9106052" y="5467099"/>
                </a:lnTo>
                <a:lnTo>
                  <a:pt x="9058273" y="5470849"/>
                </a:lnTo>
                <a:lnTo>
                  <a:pt x="9009836" y="5472113"/>
                </a:lnTo>
                <a:lnTo>
                  <a:pt x="912037" y="5472113"/>
                </a:lnTo>
                <a:lnTo>
                  <a:pt x="863599" y="5470849"/>
                </a:lnTo>
                <a:lnTo>
                  <a:pt x="815821" y="5467099"/>
                </a:lnTo>
                <a:lnTo>
                  <a:pt x="768763" y="5460925"/>
                </a:lnTo>
                <a:lnTo>
                  <a:pt x="722490" y="5452390"/>
                </a:lnTo>
                <a:lnTo>
                  <a:pt x="677065" y="5441559"/>
                </a:lnTo>
                <a:lnTo>
                  <a:pt x="632551" y="5428493"/>
                </a:lnTo>
                <a:lnTo>
                  <a:pt x="589010" y="5413256"/>
                </a:lnTo>
                <a:lnTo>
                  <a:pt x="546505" y="5395911"/>
                </a:lnTo>
                <a:lnTo>
                  <a:pt x="505101" y="5376520"/>
                </a:lnTo>
                <a:lnTo>
                  <a:pt x="464859" y="5355147"/>
                </a:lnTo>
                <a:lnTo>
                  <a:pt x="425843" y="5331856"/>
                </a:lnTo>
                <a:lnTo>
                  <a:pt x="388115" y="5306708"/>
                </a:lnTo>
                <a:lnTo>
                  <a:pt x="351740" y="5279767"/>
                </a:lnTo>
                <a:lnTo>
                  <a:pt x="316779" y="5251096"/>
                </a:lnTo>
                <a:lnTo>
                  <a:pt x="283296" y="5220758"/>
                </a:lnTo>
                <a:lnTo>
                  <a:pt x="251355" y="5188816"/>
                </a:lnTo>
                <a:lnTo>
                  <a:pt x="221017" y="5155334"/>
                </a:lnTo>
                <a:lnTo>
                  <a:pt x="192346" y="5120373"/>
                </a:lnTo>
                <a:lnTo>
                  <a:pt x="165405" y="5083998"/>
                </a:lnTo>
                <a:lnTo>
                  <a:pt x="140257" y="5046270"/>
                </a:lnTo>
                <a:lnTo>
                  <a:pt x="116966" y="5007254"/>
                </a:lnTo>
                <a:lnTo>
                  <a:pt x="95593" y="4967012"/>
                </a:lnTo>
                <a:lnTo>
                  <a:pt x="76202" y="4925608"/>
                </a:lnTo>
                <a:lnTo>
                  <a:pt x="58857" y="4883103"/>
                </a:lnTo>
                <a:lnTo>
                  <a:pt x="43620" y="4839562"/>
                </a:lnTo>
                <a:lnTo>
                  <a:pt x="30554" y="4795048"/>
                </a:lnTo>
                <a:lnTo>
                  <a:pt x="19723" y="4749623"/>
                </a:lnTo>
                <a:lnTo>
                  <a:pt x="11188" y="4703350"/>
                </a:lnTo>
                <a:lnTo>
                  <a:pt x="5014" y="4656293"/>
                </a:lnTo>
                <a:lnTo>
                  <a:pt x="1264" y="4608514"/>
                </a:lnTo>
                <a:lnTo>
                  <a:pt x="0" y="4560076"/>
                </a:lnTo>
                <a:lnTo>
                  <a:pt x="0" y="912037"/>
                </a:lnTo>
                <a:close/>
              </a:path>
            </a:pathLst>
          </a:custGeom>
          <a:ln w="57149">
            <a:solidFill>
              <a:srgbClr val="000000"/>
            </a:solidFill>
          </a:ln>
        </p:spPr>
        <p:txBody>
          <a:bodyPr wrap="square" lIns="0" tIns="0" rIns="0" bIns="0" rtlCol="0"/>
          <a:lstStyle/>
          <a:p>
            <a:pPr defTabSz="685800">
              <a:buClrTx/>
            </a:pPr>
            <a:endParaRPr sz="1350">
              <a:solidFill>
                <a:sysClr val="windowText" lastClr="000000"/>
              </a:solidFill>
            </a:endParaRPr>
          </a:p>
        </p:txBody>
      </p:sp>
      <p:sp>
        <p:nvSpPr>
          <p:cNvPr id="4" name="object 4"/>
          <p:cNvSpPr txBox="1"/>
          <p:nvPr/>
        </p:nvSpPr>
        <p:spPr>
          <a:xfrm>
            <a:off x="530915" y="644268"/>
            <a:ext cx="7057549" cy="3931847"/>
          </a:xfrm>
          <a:prstGeom prst="rect">
            <a:avLst/>
          </a:prstGeom>
        </p:spPr>
        <p:txBody>
          <a:bodyPr vert="horz" wrap="square" lIns="0" tIns="10478" rIns="0" bIns="0" rtlCol="0">
            <a:spAutoFit/>
          </a:bodyPr>
          <a:lstStyle/>
          <a:p>
            <a:pPr marL="128588" indent="-119063" defTabSz="685800">
              <a:lnSpc>
                <a:spcPts val="1526"/>
              </a:lnSpc>
              <a:spcBef>
                <a:spcPts val="83"/>
              </a:spcBef>
              <a:buClrTx/>
              <a:buFontTx/>
              <a:buChar char="•"/>
              <a:tabLst>
                <a:tab pos="128588" algn="l"/>
              </a:tabLst>
            </a:pPr>
            <a:r>
              <a:rPr sz="1388" b="1" dirty="0">
                <a:solidFill>
                  <a:sysClr val="windowText" lastClr="000000"/>
                </a:solidFill>
              </a:rPr>
              <a:t>Forest </a:t>
            </a:r>
            <a:r>
              <a:rPr sz="1388" b="1" spc="-8" dirty="0">
                <a:solidFill>
                  <a:sysClr val="windowText" lastClr="000000"/>
                </a:solidFill>
              </a:rPr>
              <a:t>trees</a:t>
            </a:r>
            <a:endParaRPr sz="1388">
              <a:solidFill>
                <a:sysClr val="windowText" lastClr="000000"/>
              </a:solidFill>
            </a:endParaRPr>
          </a:p>
          <a:p>
            <a:pPr marL="471011" lvl="1" indent="-131921" defTabSz="685800">
              <a:lnSpc>
                <a:spcPts val="1118"/>
              </a:lnSpc>
              <a:buClrTx/>
              <a:buSzPct val="90322"/>
              <a:buFontTx/>
              <a:buChar char="•"/>
              <a:tabLst>
                <a:tab pos="471011" algn="l"/>
              </a:tabLst>
            </a:pPr>
            <a:r>
              <a:rPr sz="1163" b="1" dirty="0">
                <a:solidFill>
                  <a:sysClr val="windowText" lastClr="000000"/>
                </a:solidFill>
              </a:rPr>
              <a:t>Assess</a:t>
            </a:r>
            <a:r>
              <a:rPr sz="1163" b="1" spc="-23" dirty="0">
                <a:solidFill>
                  <a:sysClr val="windowText" lastClr="000000"/>
                </a:solidFill>
              </a:rPr>
              <a:t> </a:t>
            </a:r>
            <a:r>
              <a:rPr sz="1163" b="1" dirty="0">
                <a:solidFill>
                  <a:sysClr val="windowText" lastClr="000000"/>
                </a:solidFill>
              </a:rPr>
              <a:t>the</a:t>
            </a:r>
            <a:r>
              <a:rPr sz="1163" b="1" spc="-19" dirty="0">
                <a:solidFill>
                  <a:sysClr val="windowText" lastClr="000000"/>
                </a:solidFill>
              </a:rPr>
              <a:t> </a:t>
            </a:r>
            <a:r>
              <a:rPr sz="1163" b="1" dirty="0">
                <a:solidFill>
                  <a:sysClr val="windowText" lastClr="000000"/>
                </a:solidFill>
              </a:rPr>
              <a:t>vulnerability</a:t>
            </a:r>
            <a:r>
              <a:rPr sz="1163" b="1" spc="-23" dirty="0">
                <a:solidFill>
                  <a:sysClr val="windowText" lastClr="000000"/>
                </a:solidFill>
              </a:rPr>
              <a:t> </a:t>
            </a:r>
            <a:r>
              <a:rPr sz="1163" b="1" dirty="0">
                <a:solidFill>
                  <a:sysClr val="windowText" lastClr="000000"/>
                </a:solidFill>
              </a:rPr>
              <a:t>of</a:t>
            </a:r>
            <a:r>
              <a:rPr sz="1163" b="1" spc="-19" dirty="0">
                <a:solidFill>
                  <a:sysClr val="windowText" lastClr="000000"/>
                </a:solidFill>
              </a:rPr>
              <a:t> </a:t>
            </a:r>
            <a:r>
              <a:rPr sz="1163" b="1" dirty="0">
                <a:solidFill>
                  <a:sysClr val="windowText" lastClr="000000"/>
                </a:solidFill>
              </a:rPr>
              <a:t>tree</a:t>
            </a:r>
            <a:r>
              <a:rPr sz="1163" b="1" spc="-23" dirty="0">
                <a:solidFill>
                  <a:sysClr val="windowText" lastClr="000000"/>
                </a:solidFill>
              </a:rPr>
              <a:t> </a:t>
            </a:r>
            <a:r>
              <a:rPr sz="1163" b="1" dirty="0">
                <a:solidFill>
                  <a:sysClr val="windowText" lastClr="000000"/>
                </a:solidFill>
              </a:rPr>
              <a:t>species</a:t>
            </a:r>
            <a:r>
              <a:rPr sz="1163" b="1" spc="-19" dirty="0">
                <a:solidFill>
                  <a:sysClr val="windowText" lastClr="000000"/>
                </a:solidFill>
              </a:rPr>
              <a:t> </a:t>
            </a:r>
            <a:r>
              <a:rPr sz="1163" b="1" dirty="0">
                <a:solidFill>
                  <a:sysClr val="windowText" lastClr="000000"/>
                </a:solidFill>
              </a:rPr>
              <a:t>to</a:t>
            </a:r>
            <a:r>
              <a:rPr sz="1163" b="1" spc="-19" dirty="0">
                <a:solidFill>
                  <a:sysClr val="windowText" lastClr="000000"/>
                </a:solidFill>
              </a:rPr>
              <a:t> </a:t>
            </a:r>
            <a:r>
              <a:rPr sz="1163" b="1" dirty="0">
                <a:solidFill>
                  <a:sysClr val="windowText" lastClr="000000"/>
                </a:solidFill>
              </a:rPr>
              <a:t>climate</a:t>
            </a:r>
            <a:r>
              <a:rPr sz="1163" b="1" spc="-23" dirty="0">
                <a:solidFill>
                  <a:sysClr val="windowText" lastClr="000000"/>
                </a:solidFill>
              </a:rPr>
              <a:t> </a:t>
            </a:r>
            <a:r>
              <a:rPr sz="1163" b="1" dirty="0">
                <a:solidFill>
                  <a:sysClr val="windowText" lastClr="000000"/>
                </a:solidFill>
              </a:rPr>
              <a:t>stress</a:t>
            </a:r>
            <a:r>
              <a:rPr sz="1163" b="1" spc="-19" dirty="0">
                <a:solidFill>
                  <a:sysClr val="windowText" lastClr="000000"/>
                </a:solidFill>
              </a:rPr>
              <a:t> </a:t>
            </a:r>
            <a:r>
              <a:rPr sz="1163" b="1" dirty="0">
                <a:solidFill>
                  <a:sysClr val="windowText" lastClr="000000"/>
                </a:solidFill>
              </a:rPr>
              <a:t>compared</a:t>
            </a:r>
            <a:r>
              <a:rPr sz="1163" b="1" spc="-23" dirty="0">
                <a:solidFill>
                  <a:sysClr val="windowText" lastClr="000000"/>
                </a:solidFill>
              </a:rPr>
              <a:t> </a:t>
            </a:r>
            <a:r>
              <a:rPr sz="1163" b="1" dirty="0">
                <a:solidFill>
                  <a:sysClr val="windowText" lastClr="000000"/>
                </a:solidFill>
              </a:rPr>
              <a:t>to</a:t>
            </a:r>
            <a:r>
              <a:rPr sz="1163" b="1" spc="-19" dirty="0">
                <a:solidFill>
                  <a:sysClr val="windowText" lastClr="000000"/>
                </a:solidFill>
              </a:rPr>
              <a:t> </a:t>
            </a:r>
            <a:r>
              <a:rPr sz="1163" b="1" dirty="0">
                <a:solidFill>
                  <a:sysClr val="windowText" lastClr="000000"/>
                </a:solidFill>
              </a:rPr>
              <a:t>others</a:t>
            </a:r>
            <a:r>
              <a:rPr sz="1163" b="1" spc="-19" dirty="0">
                <a:solidFill>
                  <a:sysClr val="windowText" lastClr="000000"/>
                </a:solidFill>
              </a:rPr>
              <a:t> </a:t>
            </a:r>
            <a:r>
              <a:rPr sz="1163" b="1" spc="-8" dirty="0">
                <a:solidFill>
                  <a:sysClr val="windowText" lastClr="000000"/>
                </a:solidFill>
              </a:rPr>
              <a:t>nearby.</a:t>
            </a:r>
            <a:endParaRPr sz="1163">
              <a:solidFill>
                <a:sysClr val="windowText" lastClr="000000"/>
              </a:solidFill>
            </a:endParaRPr>
          </a:p>
          <a:p>
            <a:pPr marL="471011" lvl="1" indent="-131921" defTabSz="685800">
              <a:lnSpc>
                <a:spcPts val="1118"/>
              </a:lnSpc>
              <a:buClrTx/>
              <a:buSzPct val="90322"/>
              <a:buFontTx/>
              <a:buChar char="•"/>
              <a:tabLst>
                <a:tab pos="471011" algn="l"/>
              </a:tabLst>
            </a:pPr>
            <a:r>
              <a:rPr sz="1163" b="1" dirty="0">
                <a:solidFill>
                  <a:sysClr val="windowText" lastClr="000000"/>
                </a:solidFill>
              </a:rPr>
              <a:t>Consider</a:t>
            </a:r>
            <a:r>
              <a:rPr sz="1163" b="1" spc="-23" dirty="0">
                <a:solidFill>
                  <a:sysClr val="windowText" lastClr="000000"/>
                </a:solidFill>
              </a:rPr>
              <a:t> </a:t>
            </a:r>
            <a:r>
              <a:rPr sz="1163" b="1" dirty="0">
                <a:solidFill>
                  <a:sysClr val="windowText" lastClr="000000"/>
                </a:solidFill>
              </a:rPr>
              <a:t>tree</a:t>
            </a:r>
            <a:r>
              <a:rPr sz="1163" b="1" spc="-23" dirty="0">
                <a:solidFill>
                  <a:sysClr val="windowText" lastClr="000000"/>
                </a:solidFill>
              </a:rPr>
              <a:t> </a:t>
            </a:r>
            <a:r>
              <a:rPr sz="1163" b="1" dirty="0">
                <a:solidFill>
                  <a:sysClr val="windowText" lastClr="000000"/>
                </a:solidFill>
              </a:rPr>
              <a:t>age,</a:t>
            </a:r>
            <a:r>
              <a:rPr sz="1163" b="1" spc="-23" dirty="0">
                <a:solidFill>
                  <a:sysClr val="windowText" lastClr="000000"/>
                </a:solidFill>
              </a:rPr>
              <a:t> </a:t>
            </a:r>
            <a:r>
              <a:rPr sz="1163" b="1" dirty="0">
                <a:solidFill>
                  <a:sysClr val="windowText" lastClr="000000"/>
                </a:solidFill>
              </a:rPr>
              <a:t>genetics,</a:t>
            </a:r>
            <a:r>
              <a:rPr sz="1163" b="1" spc="-23" dirty="0">
                <a:solidFill>
                  <a:sysClr val="windowText" lastClr="000000"/>
                </a:solidFill>
              </a:rPr>
              <a:t> </a:t>
            </a:r>
            <a:r>
              <a:rPr sz="1163" b="1" dirty="0">
                <a:solidFill>
                  <a:sysClr val="windowText" lastClr="000000"/>
                </a:solidFill>
              </a:rPr>
              <a:t>and</a:t>
            </a:r>
            <a:r>
              <a:rPr sz="1163" b="1" spc="-23" dirty="0">
                <a:solidFill>
                  <a:sysClr val="windowText" lastClr="000000"/>
                </a:solidFill>
              </a:rPr>
              <a:t> </a:t>
            </a:r>
            <a:r>
              <a:rPr sz="1163" b="1" dirty="0">
                <a:solidFill>
                  <a:sysClr val="windowText" lastClr="000000"/>
                </a:solidFill>
              </a:rPr>
              <a:t>provenance</a:t>
            </a:r>
            <a:r>
              <a:rPr sz="1163" b="1" spc="-23" dirty="0">
                <a:solidFill>
                  <a:sysClr val="windowText" lastClr="000000"/>
                </a:solidFill>
              </a:rPr>
              <a:t> </a:t>
            </a:r>
            <a:r>
              <a:rPr sz="1163" b="1" dirty="0">
                <a:solidFill>
                  <a:sysClr val="windowText" lastClr="000000"/>
                </a:solidFill>
              </a:rPr>
              <a:t>tests</a:t>
            </a:r>
            <a:r>
              <a:rPr sz="1163" b="1" spc="-23" dirty="0">
                <a:solidFill>
                  <a:sysClr val="windowText" lastClr="000000"/>
                </a:solidFill>
              </a:rPr>
              <a:t> </a:t>
            </a:r>
            <a:r>
              <a:rPr sz="1163" b="1" dirty="0">
                <a:solidFill>
                  <a:sysClr val="windowText" lastClr="000000"/>
                </a:solidFill>
              </a:rPr>
              <a:t>for</a:t>
            </a:r>
            <a:r>
              <a:rPr sz="1163" b="1" spc="-23" dirty="0">
                <a:solidFill>
                  <a:sysClr val="windowText" lastClr="000000"/>
                </a:solidFill>
              </a:rPr>
              <a:t> </a:t>
            </a:r>
            <a:r>
              <a:rPr sz="1163" b="1" dirty="0">
                <a:solidFill>
                  <a:sysClr val="windowText" lastClr="000000"/>
                </a:solidFill>
              </a:rPr>
              <a:t>insights</a:t>
            </a:r>
            <a:r>
              <a:rPr sz="1163" b="1" spc="-23" dirty="0">
                <a:solidFill>
                  <a:sysClr val="windowText" lastClr="000000"/>
                </a:solidFill>
              </a:rPr>
              <a:t> </a:t>
            </a:r>
            <a:r>
              <a:rPr sz="1163" b="1" dirty="0">
                <a:solidFill>
                  <a:sysClr val="windowText" lastClr="000000"/>
                </a:solidFill>
              </a:rPr>
              <a:t>into</a:t>
            </a:r>
            <a:r>
              <a:rPr sz="1163" b="1" spc="-23" dirty="0">
                <a:solidFill>
                  <a:sysClr val="windowText" lastClr="000000"/>
                </a:solidFill>
              </a:rPr>
              <a:t> </a:t>
            </a:r>
            <a:r>
              <a:rPr sz="1163" b="1" dirty="0">
                <a:solidFill>
                  <a:sysClr val="windowText" lastClr="000000"/>
                </a:solidFill>
              </a:rPr>
              <a:t>disease</a:t>
            </a:r>
            <a:r>
              <a:rPr sz="1163" b="1" spc="-19" dirty="0">
                <a:solidFill>
                  <a:sysClr val="windowText" lastClr="000000"/>
                </a:solidFill>
              </a:rPr>
              <a:t> </a:t>
            </a:r>
            <a:r>
              <a:rPr sz="1163" b="1" spc="-8" dirty="0">
                <a:solidFill>
                  <a:sysClr val="windowText" lastClr="000000"/>
                </a:solidFill>
              </a:rPr>
              <a:t>susceptibility.</a:t>
            </a:r>
            <a:endParaRPr sz="1163">
              <a:solidFill>
                <a:sysClr val="windowText" lastClr="000000"/>
              </a:solidFill>
            </a:endParaRPr>
          </a:p>
          <a:p>
            <a:pPr marL="471011" lvl="1" indent="-131921" defTabSz="685800">
              <a:lnSpc>
                <a:spcPts val="1118"/>
              </a:lnSpc>
              <a:buClrTx/>
              <a:buSzPct val="90322"/>
              <a:buFontTx/>
              <a:buChar char="•"/>
              <a:tabLst>
                <a:tab pos="471011" algn="l"/>
              </a:tabLst>
            </a:pPr>
            <a:r>
              <a:rPr sz="1163" b="1" dirty="0">
                <a:solidFill>
                  <a:sysClr val="windowText" lastClr="000000"/>
                </a:solidFill>
              </a:rPr>
              <a:t>Species</a:t>
            </a:r>
            <a:r>
              <a:rPr sz="1163" b="1" spc="-23" dirty="0">
                <a:solidFill>
                  <a:sysClr val="windowText" lastClr="000000"/>
                </a:solidFill>
              </a:rPr>
              <a:t> </a:t>
            </a:r>
            <a:r>
              <a:rPr sz="1163" b="1" dirty="0">
                <a:solidFill>
                  <a:sysClr val="windowText" lastClr="000000"/>
                </a:solidFill>
              </a:rPr>
              <a:t>with</a:t>
            </a:r>
            <a:r>
              <a:rPr sz="1163" b="1" spc="-23" dirty="0">
                <a:solidFill>
                  <a:sysClr val="windowText" lastClr="000000"/>
                </a:solidFill>
              </a:rPr>
              <a:t> </a:t>
            </a:r>
            <a:r>
              <a:rPr sz="1163" b="1" dirty="0">
                <a:solidFill>
                  <a:sysClr val="windowText" lastClr="000000"/>
                </a:solidFill>
              </a:rPr>
              <a:t>narrow</a:t>
            </a:r>
            <a:r>
              <a:rPr sz="1163" b="1" spc="-23" dirty="0">
                <a:solidFill>
                  <a:sysClr val="windowText" lastClr="000000"/>
                </a:solidFill>
              </a:rPr>
              <a:t> </a:t>
            </a:r>
            <a:r>
              <a:rPr sz="1163" b="1" dirty="0">
                <a:solidFill>
                  <a:sysClr val="windowText" lastClr="000000"/>
                </a:solidFill>
              </a:rPr>
              <a:t>climatic</a:t>
            </a:r>
            <a:r>
              <a:rPr sz="1163" b="1" spc="-19" dirty="0">
                <a:solidFill>
                  <a:sysClr val="windowText" lastClr="000000"/>
                </a:solidFill>
              </a:rPr>
              <a:t> </a:t>
            </a:r>
            <a:r>
              <a:rPr sz="1163" b="1" dirty="0">
                <a:solidFill>
                  <a:sysClr val="windowText" lastClr="000000"/>
                </a:solidFill>
              </a:rPr>
              <a:t>ranges</a:t>
            </a:r>
            <a:r>
              <a:rPr sz="1163" b="1" spc="-23" dirty="0">
                <a:solidFill>
                  <a:sysClr val="windowText" lastClr="000000"/>
                </a:solidFill>
              </a:rPr>
              <a:t> </a:t>
            </a:r>
            <a:r>
              <a:rPr sz="1163" b="1" dirty="0">
                <a:solidFill>
                  <a:sysClr val="windowText" lastClr="000000"/>
                </a:solidFill>
              </a:rPr>
              <a:t>are</a:t>
            </a:r>
            <a:r>
              <a:rPr sz="1163" b="1" spc="-23" dirty="0">
                <a:solidFill>
                  <a:sysClr val="windowText" lastClr="000000"/>
                </a:solidFill>
              </a:rPr>
              <a:t> </a:t>
            </a:r>
            <a:r>
              <a:rPr sz="1163" b="1" dirty="0">
                <a:solidFill>
                  <a:sysClr val="windowText" lastClr="000000"/>
                </a:solidFill>
              </a:rPr>
              <a:t>more</a:t>
            </a:r>
            <a:r>
              <a:rPr sz="1163" b="1" spc="-19" dirty="0">
                <a:solidFill>
                  <a:sysClr val="windowText" lastClr="000000"/>
                </a:solidFill>
              </a:rPr>
              <a:t> </a:t>
            </a:r>
            <a:r>
              <a:rPr sz="1163" b="1" dirty="0">
                <a:solidFill>
                  <a:sysClr val="windowText" lastClr="000000"/>
                </a:solidFill>
              </a:rPr>
              <a:t>vulnerable</a:t>
            </a:r>
            <a:r>
              <a:rPr sz="1163" b="1" spc="-23" dirty="0">
                <a:solidFill>
                  <a:sysClr val="windowText" lastClr="000000"/>
                </a:solidFill>
              </a:rPr>
              <a:t> </a:t>
            </a:r>
            <a:r>
              <a:rPr sz="1163" b="1" dirty="0">
                <a:solidFill>
                  <a:sysClr val="windowText" lastClr="000000"/>
                </a:solidFill>
              </a:rPr>
              <a:t>to</a:t>
            </a:r>
            <a:r>
              <a:rPr sz="1163" b="1" spc="-23" dirty="0">
                <a:solidFill>
                  <a:sysClr val="windowText" lastClr="000000"/>
                </a:solidFill>
              </a:rPr>
              <a:t> </a:t>
            </a:r>
            <a:r>
              <a:rPr sz="1163" b="1" dirty="0">
                <a:solidFill>
                  <a:sysClr val="windowText" lastClr="000000"/>
                </a:solidFill>
              </a:rPr>
              <a:t>climate</a:t>
            </a:r>
            <a:r>
              <a:rPr sz="1163" b="1" spc="-19" dirty="0">
                <a:solidFill>
                  <a:sysClr val="windowText" lastClr="000000"/>
                </a:solidFill>
              </a:rPr>
              <a:t> </a:t>
            </a:r>
            <a:r>
              <a:rPr sz="1163" b="1" spc="-8" dirty="0">
                <a:solidFill>
                  <a:sysClr val="windowText" lastClr="000000"/>
                </a:solidFill>
              </a:rPr>
              <a:t>change.</a:t>
            </a:r>
            <a:endParaRPr sz="1163">
              <a:solidFill>
                <a:sysClr val="windowText" lastClr="000000"/>
              </a:solidFill>
            </a:endParaRPr>
          </a:p>
          <a:p>
            <a:pPr marL="471011" lvl="1" indent="-131921" defTabSz="685800">
              <a:lnSpc>
                <a:spcPts val="1256"/>
              </a:lnSpc>
              <a:buClrTx/>
              <a:buSzPct val="90322"/>
              <a:buFontTx/>
              <a:buChar char="•"/>
              <a:tabLst>
                <a:tab pos="471011" algn="l"/>
              </a:tabLst>
            </a:pPr>
            <a:r>
              <a:rPr sz="1163" b="1" dirty="0">
                <a:solidFill>
                  <a:sysClr val="windowText" lastClr="000000"/>
                </a:solidFill>
              </a:rPr>
              <a:t>Climate</a:t>
            </a:r>
            <a:r>
              <a:rPr sz="1163" b="1" spc="-38" dirty="0">
                <a:solidFill>
                  <a:sysClr val="windowText" lastClr="000000"/>
                </a:solidFill>
              </a:rPr>
              <a:t> </a:t>
            </a:r>
            <a:r>
              <a:rPr sz="1163" b="1" dirty="0">
                <a:solidFill>
                  <a:sysClr val="windowText" lastClr="000000"/>
                </a:solidFill>
              </a:rPr>
              <a:t>affects</a:t>
            </a:r>
            <a:r>
              <a:rPr sz="1163" b="1" spc="-30" dirty="0">
                <a:solidFill>
                  <a:sysClr val="windowText" lastClr="000000"/>
                </a:solidFill>
              </a:rPr>
              <a:t> </a:t>
            </a:r>
            <a:r>
              <a:rPr sz="1163" b="1" dirty="0">
                <a:solidFill>
                  <a:sysClr val="windowText" lastClr="000000"/>
                </a:solidFill>
              </a:rPr>
              <a:t>tree</a:t>
            </a:r>
            <a:r>
              <a:rPr sz="1163" b="1" spc="-30" dirty="0">
                <a:solidFill>
                  <a:sysClr val="windowText" lastClr="000000"/>
                </a:solidFill>
              </a:rPr>
              <a:t> </a:t>
            </a:r>
            <a:r>
              <a:rPr sz="1163" b="1" spc="-8" dirty="0">
                <a:solidFill>
                  <a:sysClr val="windowText" lastClr="000000"/>
                </a:solidFill>
              </a:rPr>
              <a:t>phenology,</a:t>
            </a:r>
            <a:r>
              <a:rPr sz="1163" b="1" spc="-30" dirty="0">
                <a:solidFill>
                  <a:sysClr val="windowText" lastClr="000000"/>
                </a:solidFill>
              </a:rPr>
              <a:t> </a:t>
            </a:r>
            <a:r>
              <a:rPr sz="1163" b="1" dirty="0">
                <a:solidFill>
                  <a:sysClr val="windowText" lastClr="000000"/>
                </a:solidFill>
              </a:rPr>
              <a:t>influencing</a:t>
            </a:r>
            <a:r>
              <a:rPr sz="1163" b="1" spc="-30" dirty="0">
                <a:solidFill>
                  <a:sysClr val="windowText" lastClr="000000"/>
                </a:solidFill>
              </a:rPr>
              <a:t> </a:t>
            </a:r>
            <a:r>
              <a:rPr sz="1163" b="1" dirty="0">
                <a:solidFill>
                  <a:sysClr val="windowText" lastClr="000000"/>
                </a:solidFill>
              </a:rPr>
              <a:t>disease</a:t>
            </a:r>
            <a:r>
              <a:rPr sz="1163" b="1" spc="-30" dirty="0">
                <a:solidFill>
                  <a:sysClr val="windowText" lastClr="000000"/>
                </a:solidFill>
              </a:rPr>
              <a:t> </a:t>
            </a:r>
            <a:r>
              <a:rPr sz="1163" b="1" spc="-8" dirty="0">
                <a:solidFill>
                  <a:sysClr val="windowText" lastClr="000000"/>
                </a:solidFill>
              </a:rPr>
              <a:t>occurrence.</a:t>
            </a:r>
            <a:endParaRPr sz="1163">
              <a:solidFill>
                <a:sysClr val="windowText" lastClr="000000"/>
              </a:solidFill>
            </a:endParaRPr>
          </a:p>
          <a:p>
            <a:pPr lvl="1" defTabSz="685800">
              <a:buClrTx/>
              <a:buFont typeface="Arial"/>
              <a:buChar char="•"/>
            </a:pPr>
            <a:endParaRPr sz="1275">
              <a:solidFill>
                <a:sysClr val="windowText" lastClr="000000"/>
              </a:solidFill>
            </a:endParaRPr>
          </a:p>
          <a:p>
            <a:pPr marL="128588" indent="-119063" defTabSz="685800">
              <a:spcBef>
                <a:spcPts val="896"/>
              </a:spcBef>
              <a:buClrTx/>
              <a:buFontTx/>
              <a:buChar char="•"/>
              <a:tabLst>
                <a:tab pos="128588" algn="l"/>
              </a:tabLst>
            </a:pPr>
            <a:r>
              <a:rPr sz="1388" b="1" spc="-8" dirty="0">
                <a:solidFill>
                  <a:sysClr val="windowText" lastClr="000000"/>
                </a:solidFill>
              </a:rPr>
              <a:t>Pathogens</a:t>
            </a:r>
            <a:endParaRPr sz="1388">
              <a:solidFill>
                <a:sysClr val="windowText" lastClr="000000"/>
              </a:solidFill>
            </a:endParaRPr>
          </a:p>
          <a:p>
            <a:pPr marL="471011" lvl="1" indent="-131921" defTabSz="685800">
              <a:spcBef>
                <a:spcPts val="398"/>
              </a:spcBef>
              <a:buClrTx/>
              <a:buSzPct val="90322"/>
              <a:buFontTx/>
              <a:buChar char="•"/>
              <a:tabLst>
                <a:tab pos="471011" algn="l"/>
              </a:tabLst>
            </a:pPr>
            <a:r>
              <a:rPr sz="1163" b="1" dirty="0">
                <a:solidFill>
                  <a:sysClr val="windowText" lastClr="000000"/>
                </a:solidFill>
              </a:rPr>
              <a:t>Weather</a:t>
            </a:r>
            <a:r>
              <a:rPr sz="1163" b="1" spc="-26" dirty="0">
                <a:solidFill>
                  <a:sysClr val="windowText" lastClr="000000"/>
                </a:solidFill>
              </a:rPr>
              <a:t> </a:t>
            </a:r>
            <a:r>
              <a:rPr sz="1163" b="1" dirty="0">
                <a:solidFill>
                  <a:sysClr val="windowText" lastClr="000000"/>
                </a:solidFill>
              </a:rPr>
              <a:t>and</a:t>
            </a:r>
            <a:r>
              <a:rPr sz="1163" b="1" spc="-19" dirty="0">
                <a:solidFill>
                  <a:sysClr val="windowText" lastClr="000000"/>
                </a:solidFill>
              </a:rPr>
              <a:t> </a:t>
            </a:r>
            <a:r>
              <a:rPr sz="1163" b="1" dirty="0">
                <a:solidFill>
                  <a:sysClr val="windowText" lastClr="000000"/>
                </a:solidFill>
              </a:rPr>
              <a:t>climate</a:t>
            </a:r>
            <a:r>
              <a:rPr sz="1163" b="1" spc="-15" dirty="0">
                <a:solidFill>
                  <a:sysClr val="windowText" lastClr="000000"/>
                </a:solidFill>
              </a:rPr>
              <a:t> </a:t>
            </a:r>
            <a:r>
              <a:rPr sz="1163" b="1" dirty="0">
                <a:solidFill>
                  <a:sysClr val="windowText" lastClr="000000"/>
                </a:solidFill>
              </a:rPr>
              <a:t>affect</a:t>
            </a:r>
            <a:r>
              <a:rPr sz="1163" b="1" spc="-19" dirty="0">
                <a:solidFill>
                  <a:sysClr val="windowText" lastClr="000000"/>
                </a:solidFill>
              </a:rPr>
              <a:t> </a:t>
            </a:r>
            <a:r>
              <a:rPr sz="1163" b="1" dirty="0">
                <a:solidFill>
                  <a:sysClr val="windowText" lastClr="000000"/>
                </a:solidFill>
              </a:rPr>
              <a:t>a</a:t>
            </a:r>
            <a:r>
              <a:rPr sz="1163" b="1" spc="-19" dirty="0">
                <a:solidFill>
                  <a:sysClr val="windowText" lastClr="000000"/>
                </a:solidFill>
              </a:rPr>
              <a:t> </a:t>
            </a:r>
            <a:r>
              <a:rPr sz="1163" b="1" dirty="0">
                <a:solidFill>
                  <a:sysClr val="windowText" lastClr="000000"/>
                </a:solidFill>
              </a:rPr>
              <a:t>pathogen's</a:t>
            </a:r>
            <a:r>
              <a:rPr sz="1163" b="1" spc="-15" dirty="0">
                <a:solidFill>
                  <a:sysClr val="windowText" lastClr="000000"/>
                </a:solidFill>
              </a:rPr>
              <a:t> </a:t>
            </a:r>
            <a:r>
              <a:rPr sz="1163" b="1" dirty="0">
                <a:solidFill>
                  <a:sysClr val="windowText" lastClr="000000"/>
                </a:solidFill>
              </a:rPr>
              <a:t>life</a:t>
            </a:r>
            <a:r>
              <a:rPr sz="1163" b="1" spc="-19" dirty="0">
                <a:solidFill>
                  <a:sysClr val="windowText" lastClr="000000"/>
                </a:solidFill>
              </a:rPr>
              <a:t> </a:t>
            </a:r>
            <a:r>
              <a:rPr sz="1163" b="1" dirty="0">
                <a:solidFill>
                  <a:sysClr val="windowText" lastClr="000000"/>
                </a:solidFill>
              </a:rPr>
              <a:t>cycle</a:t>
            </a:r>
            <a:r>
              <a:rPr sz="1163" b="1" spc="-19" dirty="0">
                <a:solidFill>
                  <a:sysClr val="windowText" lastClr="000000"/>
                </a:solidFill>
              </a:rPr>
              <a:t> </a:t>
            </a:r>
            <a:r>
              <a:rPr sz="1163" b="1" dirty="0">
                <a:solidFill>
                  <a:sysClr val="windowText" lastClr="000000"/>
                </a:solidFill>
              </a:rPr>
              <a:t>and</a:t>
            </a:r>
            <a:r>
              <a:rPr sz="1163" b="1" spc="-15" dirty="0">
                <a:solidFill>
                  <a:sysClr val="windowText" lastClr="000000"/>
                </a:solidFill>
              </a:rPr>
              <a:t> </a:t>
            </a:r>
            <a:r>
              <a:rPr sz="1163" b="1" dirty="0">
                <a:solidFill>
                  <a:sysClr val="windowText" lastClr="000000"/>
                </a:solidFill>
              </a:rPr>
              <a:t>ability</a:t>
            </a:r>
            <a:r>
              <a:rPr sz="1163" b="1" spc="-19" dirty="0">
                <a:solidFill>
                  <a:sysClr val="windowText" lastClr="000000"/>
                </a:solidFill>
              </a:rPr>
              <a:t> </a:t>
            </a:r>
            <a:r>
              <a:rPr sz="1163" b="1" dirty="0">
                <a:solidFill>
                  <a:sysClr val="windowText" lastClr="000000"/>
                </a:solidFill>
              </a:rPr>
              <a:t>to</a:t>
            </a:r>
            <a:r>
              <a:rPr sz="1163" b="1" spc="-19" dirty="0">
                <a:solidFill>
                  <a:sysClr val="windowText" lastClr="000000"/>
                </a:solidFill>
              </a:rPr>
              <a:t> </a:t>
            </a:r>
            <a:r>
              <a:rPr sz="1163" b="1" dirty="0">
                <a:solidFill>
                  <a:sysClr val="windowText" lastClr="000000"/>
                </a:solidFill>
              </a:rPr>
              <a:t>infect</a:t>
            </a:r>
            <a:r>
              <a:rPr sz="1163" b="1" spc="-15" dirty="0">
                <a:solidFill>
                  <a:sysClr val="windowText" lastClr="000000"/>
                </a:solidFill>
              </a:rPr>
              <a:t> </a:t>
            </a:r>
            <a:r>
              <a:rPr sz="1163" b="1" spc="-8" dirty="0">
                <a:solidFill>
                  <a:sysClr val="windowText" lastClr="000000"/>
                </a:solidFill>
              </a:rPr>
              <a:t>trees.</a:t>
            </a:r>
            <a:endParaRPr sz="1163">
              <a:solidFill>
                <a:sysClr val="windowText" lastClr="000000"/>
              </a:solidFill>
            </a:endParaRPr>
          </a:p>
          <a:p>
            <a:pPr marL="471011" lvl="1" indent="-131921" defTabSz="685800">
              <a:spcBef>
                <a:spcPts val="394"/>
              </a:spcBef>
              <a:buClrTx/>
              <a:buSzPct val="90322"/>
              <a:buFontTx/>
              <a:buChar char="•"/>
              <a:tabLst>
                <a:tab pos="471011" algn="l"/>
              </a:tabLst>
            </a:pPr>
            <a:r>
              <a:rPr sz="1163" b="1" spc="-8" dirty="0">
                <a:solidFill>
                  <a:sysClr val="windowText" lastClr="000000"/>
                </a:solidFill>
              </a:rPr>
              <a:t>Short-</a:t>
            </a:r>
            <a:r>
              <a:rPr sz="1163" b="1" dirty="0">
                <a:solidFill>
                  <a:sysClr val="windowText" lastClr="000000"/>
                </a:solidFill>
              </a:rPr>
              <a:t>term</a:t>
            </a:r>
            <a:r>
              <a:rPr sz="1163" b="1" spc="-23" dirty="0">
                <a:solidFill>
                  <a:sysClr val="windowText" lastClr="000000"/>
                </a:solidFill>
              </a:rPr>
              <a:t> </a:t>
            </a:r>
            <a:r>
              <a:rPr sz="1163" b="1" dirty="0">
                <a:solidFill>
                  <a:sysClr val="windowText" lastClr="000000"/>
                </a:solidFill>
              </a:rPr>
              <a:t>weather</a:t>
            </a:r>
            <a:r>
              <a:rPr sz="1163" b="1" spc="-23" dirty="0">
                <a:solidFill>
                  <a:sysClr val="windowText" lastClr="000000"/>
                </a:solidFill>
              </a:rPr>
              <a:t> </a:t>
            </a:r>
            <a:r>
              <a:rPr sz="1163" b="1" dirty="0">
                <a:solidFill>
                  <a:sysClr val="windowText" lastClr="000000"/>
                </a:solidFill>
              </a:rPr>
              <a:t>factors</a:t>
            </a:r>
            <a:r>
              <a:rPr sz="1163" b="1" spc="-23" dirty="0">
                <a:solidFill>
                  <a:sysClr val="windowText" lastClr="000000"/>
                </a:solidFill>
              </a:rPr>
              <a:t> </a:t>
            </a:r>
            <a:r>
              <a:rPr sz="1163" b="1" dirty="0">
                <a:solidFill>
                  <a:sysClr val="windowText" lastClr="000000"/>
                </a:solidFill>
              </a:rPr>
              <a:t>influence</a:t>
            </a:r>
            <a:r>
              <a:rPr sz="1163" b="1" spc="-23" dirty="0">
                <a:solidFill>
                  <a:sysClr val="windowText" lastClr="000000"/>
                </a:solidFill>
              </a:rPr>
              <a:t> </a:t>
            </a:r>
            <a:r>
              <a:rPr sz="1163" b="1" dirty="0">
                <a:solidFill>
                  <a:sysClr val="windowText" lastClr="000000"/>
                </a:solidFill>
              </a:rPr>
              <a:t>a</a:t>
            </a:r>
            <a:r>
              <a:rPr sz="1163" b="1" spc="-23" dirty="0">
                <a:solidFill>
                  <a:sysClr val="windowText" lastClr="000000"/>
                </a:solidFill>
              </a:rPr>
              <a:t> </a:t>
            </a:r>
            <a:r>
              <a:rPr sz="1163" b="1" dirty="0">
                <a:solidFill>
                  <a:sysClr val="windowText" lastClr="000000"/>
                </a:solidFill>
              </a:rPr>
              <a:t>pathogen's</a:t>
            </a:r>
            <a:r>
              <a:rPr sz="1163" b="1" spc="-23" dirty="0">
                <a:solidFill>
                  <a:sysClr val="windowText" lastClr="000000"/>
                </a:solidFill>
              </a:rPr>
              <a:t> </a:t>
            </a:r>
            <a:r>
              <a:rPr sz="1163" b="1" dirty="0">
                <a:solidFill>
                  <a:sysClr val="windowText" lastClr="000000"/>
                </a:solidFill>
              </a:rPr>
              <a:t>reproduction</a:t>
            </a:r>
            <a:r>
              <a:rPr sz="1163" b="1" spc="-23" dirty="0">
                <a:solidFill>
                  <a:sysClr val="windowText" lastClr="000000"/>
                </a:solidFill>
              </a:rPr>
              <a:t> </a:t>
            </a:r>
            <a:r>
              <a:rPr sz="1163" b="1" dirty="0">
                <a:solidFill>
                  <a:sysClr val="windowText" lastClr="000000"/>
                </a:solidFill>
              </a:rPr>
              <a:t>and</a:t>
            </a:r>
            <a:r>
              <a:rPr sz="1163" b="1" spc="-19" dirty="0">
                <a:solidFill>
                  <a:sysClr val="windowText" lastClr="000000"/>
                </a:solidFill>
              </a:rPr>
              <a:t> </a:t>
            </a:r>
            <a:r>
              <a:rPr sz="1163" b="1" spc="-8" dirty="0">
                <a:solidFill>
                  <a:sysClr val="windowText" lastClr="000000"/>
                </a:solidFill>
              </a:rPr>
              <a:t>infection.</a:t>
            </a:r>
            <a:endParaRPr sz="1163">
              <a:solidFill>
                <a:sysClr val="windowText" lastClr="000000"/>
              </a:solidFill>
            </a:endParaRPr>
          </a:p>
          <a:p>
            <a:pPr marL="471011" lvl="1" indent="-131921" defTabSz="685800">
              <a:spcBef>
                <a:spcPts val="398"/>
              </a:spcBef>
              <a:buClrTx/>
              <a:buSzPct val="90322"/>
              <a:buFontTx/>
              <a:buChar char="•"/>
              <a:tabLst>
                <a:tab pos="471011" algn="l"/>
              </a:tabLst>
            </a:pPr>
            <a:r>
              <a:rPr sz="1163" b="1" dirty="0">
                <a:solidFill>
                  <a:sysClr val="windowText" lastClr="000000"/>
                </a:solidFill>
              </a:rPr>
              <a:t>Chronic</a:t>
            </a:r>
            <a:r>
              <a:rPr sz="1163" b="1" spc="-23" dirty="0">
                <a:solidFill>
                  <a:sysClr val="windowText" lastClr="000000"/>
                </a:solidFill>
              </a:rPr>
              <a:t> </a:t>
            </a:r>
            <a:r>
              <a:rPr sz="1163" b="1" dirty="0">
                <a:solidFill>
                  <a:sysClr val="windowText" lastClr="000000"/>
                </a:solidFill>
              </a:rPr>
              <a:t>infection</a:t>
            </a:r>
            <a:r>
              <a:rPr sz="1163" b="1" spc="-23" dirty="0">
                <a:solidFill>
                  <a:sysClr val="windowText" lastClr="000000"/>
                </a:solidFill>
              </a:rPr>
              <a:t> </a:t>
            </a:r>
            <a:r>
              <a:rPr sz="1163" b="1" dirty="0">
                <a:solidFill>
                  <a:sysClr val="windowText" lastClr="000000"/>
                </a:solidFill>
              </a:rPr>
              <a:t>pathogens</a:t>
            </a:r>
            <a:r>
              <a:rPr sz="1163" b="1" spc="-23" dirty="0">
                <a:solidFill>
                  <a:sysClr val="windowText" lastClr="000000"/>
                </a:solidFill>
              </a:rPr>
              <a:t> </a:t>
            </a:r>
            <a:r>
              <a:rPr sz="1163" b="1" dirty="0">
                <a:solidFill>
                  <a:sysClr val="windowText" lastClr="000000"/>
                </a:solidFill>
              </a:rPr>
              <a:t>may</a:t>
            </a:r>
            <a:r>
              <a:rPr sz="1163" b="1" spc="-23" dirty="0">
                <a:solidFill>
                  <a:sysClr val="windowText" lastClr="000000"/>
                </a:solidFill>
              </a:rPr>
              <a:t> </a:t>
            </a:r>
            <a:r>
              <a:rPr sz="1163" b="1" dirty="0">
                <a:solidFill>
                  <a:sysClr val="windowText" lastClr="000000"/>
                </a:solidFill>
              </a:rPr>
              <a:t>show</a:t>
            </a:r>
            <a:r>
              <a:rPr sz="1163" b="1" spc="-23" dirty="0">
                <a:solidFill>
                  <a:sysClr val="windowText" lastClr="000000"/>
                </a:solidFill>
              </a:rPr>
              <a:t> </a:t>
            </a:r>
            <a:r>
              <a:rPr sz="1163" b="1" dirty="0">
                <a:solidFill>
                  <a:sysClr val="windowText" lastClr="000000"/>
                </a:solidFill>
              </a:rPr>
              <a:t>a</a:t>
            </a:r>
            <a:r>
              <a:rPr sz="1163" b="1" spc="-23" dirty="0">
                <a:solidFill>
                  <a:sysClr val="windowText" lastClr="000000"/>
                </a:solidFill>
              </a:rPr>
              <a:t> </a:t>
            </a:r>
            <a:r>
              <a:rPr sz="1163" b="1" dirty="0">
                <a:solidFill>
                  <a:sysClr val="windowText" lastClr="000000"/>
                </a:solidFill>
              </a:rPr>
              <a:t>climate</a:t>
            </a:r>
            <a:r>
              <a:rPr sz="1163" b="1" spc="-23" dirty="0">
                <a:solidFill>
                  <a:sysClr val="windowText" lastClr="000000"/>
                </a:solidFill>
              </a:rPr>
              <a:t> </a:t>
            </a:r>
            <a:r>
              <a:rPr sz="1163" b="1" dirty="0">
                <a:solidFill>
                  <a:sysClr val="windowText" lastClr="000000"/>
                </a:solidFill>
              </a:rPr>
              <a:t>relationship</a:t>
            </a:r>
            <a:r>
              <a:rPr sz="1163" b="1" spc="-23" dirty="0">
                <a:solidFill>
                  <a:sysClr val="windowText" lastClr="000000"/>
                </a:solidFill>
              </a:rPr>
              <a:t> </a:t>
            </a:r>
            <a:r>
              <a:rPr sz="1163" b="1" dirty="0">
                <a:solidFill>
                  <a:sysClr val="windowText" lastClr="000000"/>
                </a:solidFill>
              </a:rPr>
              <a:t>over</a:t>
            </a:r>
            <a:r>
              <a:rPr sz="1163" b="1" spc="-23" dirty="0">
                <a:solidFill>
                  <a:sysClr val="windowText" lastClr="000000"/>
                </a:solidFill>
              </a:rPr>
              <a:t> </a:t>
            </a:r>
            <a:r>
              <a:rPr sz="1163" b="1" dirty="0">
                <a:solidFill>
                  <a:sysClr val="windowText" lastClr="000000"/>
                </a:solidFill>
              </a:rPr>
              <a:t>long</a:t>
            </a:r>
            <a:r>
              <a:rPr sz="1163" b="1" spc="-23" dirty="0">
                <a:solidFill>
                  <a:sysClr val="windowText" lastClr="000000"/>
                </a:solidFill>
              </a:rPr>
              <a:t> </a:t>
            </a:r>
            <a:r>
              <a:rPr sz="1163" b="1" spc="-8" dirty="0">
                <a:solidFill>
                  <a:sysClr val="windowText" lastClr="000000"/>
                </a:solidFill>
              </a:rPr>
              <a:t>periods.</a:t>
            </a:r>
            <a:endParaRPr sz="1163">
              <a:solidFill>
                <a:sysClr val="windowText" lastClr="000000"/>
              </a:solidFill>
            </a:endParaRPr>
          </a:p>
          <a:p>
            <a:pPr lvl="1" defTabSz="685800">
              <a:buClrTx/>
              <a:buFont typeface="Arial"/>
              <a:buChar char="•"/>
            </a:pPr>
            <a:endParaRPr sz="1275">
              <a:solidFill>
                <a:sysClr val="windowText" lastClr="000000"/>
              </a:solidFill>
            </a:endParaRPr>
          </a:p>
          <a:p>
            <a:pPr marL="128588" indent="-119063" defTabSz="685800">
              <a:spcBef>
                <a:spcPts val="896"/>
              </a:spcBef>
              <a:buClrTx/>
              <a:buFontTx/>
              <a:buChar char="•"/>
              <a:tabLst>
                <a:tab pos="128588" algn="l"/>
              </a:tabLst>
            </a:pPr>
            <a:r>
              <a:rPr sz="1388" b="1" dirty="0">
                <a:solidFill>
                  <a:sysClr val="windowText" lastClr="000000"/>
                </a:solidFill>
              </a:rPr>
              <a:t>Certainty</a:t>
            </a:r>
            <a:r>
              <a:rPr sz="1388" b="1" spc="-30" dirty="0">
                <a:solidFill>
                  <a:sysClr val="windowText" lastClr="000000"/>
                </a:solidFill>
              </a:rPr>
              <a:t> </a:t>
            </a:r>
            <a:r>
              <a:rPr sz="1388" b="1" dirty="0">
                <a:solidFill>
                  <a:sysClr val="windowText" lastClr="000000"/>
                </a:solidFill>
              </a:rPr>
              <a:t>for</a:t>
            </a:r>
            <a:r>
              <a:rPr sz="1388" b="1" spc="-19" dirty="0">
                <a:solidFill>
                  <a:sysClr val="windowText" lastClr="000000"/>
                </a:solidFill>
              </a:rPr>
              <a:t> </a:t>
            </a:r>
            <a:r>
              <a:rPr sz="1388" b="1" dirty="0">
                <a:solidFill>
                  <a:sysClr val="windowText" lastClr="000000"/>
                </a:solidFill>
              </a:rPr>
              <a:t>climate</a:t>
            </a:r>
            <a:r>
              <a:rPr sz="1388" b="1" spc="-19" dirty="0">
                <a:solidFill>
                  <a:sysClr val="windowText" lastClr="000000"/>
                </a:solidFill>
              </a:rPr>
              <a:t> </a:t>
            </a:r>
            <a:r>
              <a:rPr sz="1388" b="1" spc="-8" dirty="0">
                <a:solidFill>
                  <a:sysClr val="windowText" lastClr="000000"/>
                </a:solidFill>
              </a:rPr>
              <a:t>involvement</a:t>
            </a:r>
            <a:endParaRPr sz="1388">
              <a:solidFill>
                <a:sysClr val="windowText" lastClr="000000"/>
              </a:solidFill>
            </a:endParaRPr>
          </a:p>
          <a:p>
            <a:pPr marL="471488" marR="80010" lvl="1" indent="-132398" defTabSz="685800">
              <a:lnSpc>
                <a:spcPts val="1118"/>
              </a:lnSpc>
              <a:spcBef>
                <a:spcPts val="664"/>
              </a:spcBef>
              <a:buClrTx/>
              <a:buSzPct val="90322"/>
              <a:buFontTx/>
              <a:buChar char="•"/>
              <a:tabLst>
                <a:tab pos="471488" algn="l"/>
              </a:tabLst>
            </a:pPr>
            <a:r>
              <a:rPr sz="1163" b="1" dirty="0">
                <a:solidFill>
                  <a:sysClr val="windowText" lastClr="000000"/>
                </a:solidFill>
              </a:rPr>
              <a:t>Climate</a:t>
            </a:r>
            <a:r>
              <a:rPr sz="1163" b="1" spc="-23" dirty="0">
                <a:solidFill>
                  <a:sysClr val="windowText" lastClr="000000"/>
                </a:solidFill>
              </a:rPr>
              <a:t> </a:t>
            </a:r>
            <a:r>
              <a:rPr sz="1163" b="1" dirty="0">
                <a:solidFill>
                  <a:sysClr val="windowText" lastClr="000000"/>
                </a:solidFill>
              </a:rPr>
              <a:t>change</a:t>
            </a:r>
            <a:r>
              <a:rPr sz="1163" b="1" spc="-23" dirty="0">
                <a:solidFill>
                  <a:sysClr val="windowText" lastClr="000000"/>
                </a:solidFill>
              </a:rPr>
              <a:t> </a:t>
            </a:r>
            <a:r>
              <a:rPr sz="1163" b="1" dirty="0">
                <a:solidFill>
                  <a:sysClr val="windowText" lastClr="000000"/>
                </a:solidFill>
              </a:rPr>
              <a:t>impacts</a:t>
            </a:r>
            <a:r>
              <a:rPr sz="1163" b="1" spc="-19" dirty="0">
                <a:solidFill>
                  <a:sysClr val="windowText" lastClr="000000"/>
                </a:solidFill>
              </a:rPr>
              <a:t> </a:t>
            </a:r>
            <a:r>
              <a:rPr sz="1163" b="1" dirty="0">
                <a:solidFill>
                  <a:sysClr val="windowText" lastClr="000000"/>
                </a:solidFill>
              </a:rPr>
              <a:t>forest</a:t>
            </a:r>
            <a:r>
              <a:rPr sz="1163" b="1" spc="-23" dirty="0">
                <a:solidFill>
                  <a:sysClr val="windowText" lastClr="000000"/>
                </a:solidFill>
              </a:rPr>
              <a:t> </a:t>
            </a:r>
            <a:r>
              <a:rPr sz="1163" b="1" dirty="0">
                <a:solidFill>
                  <a:sysClr val="windowText" lastClr="000000"/>
                </a:solidFill>
              </a:rPr>
              <a:t>health</a:t>
            </a:r>
            <a:r>
              <a:rPr sz="1163" b="1" spc="-19" dirty="0">
                <a:solidFill>
                  <a:sysClr val="windowText" lastClr="000000"/>
                </a:solidFill>
              </a:rPr>
              <a:t> </a:t>
            </a:r>
            <a:r>
              <a:rPr sz="1163" b="1" dirty="0">
                <a:solidFill>
                  <a:sysClr val="windowText" lastClr="000000"/>
                </a:solidFill>
              </a:rPr>
              <a:t>and</a:t>
            </a:r>
            <a:r>
              <a:rPr sz="1163" b="1" spc="-23" dirty="0">
                <a:solidFill>
                  <a:sysClr val="windowText" lastClr="000000"/>
                </a:solidFill>
              </a:rPr>
              <a:t> </a:t>
            </a:r>
            <a:r>
              <a:rPr sz="1163" b="1" dirty="0">
                <a:solidFill>
                  <a:sysClr val="windowText" lastClr="000000"/>
                </a:solidFill>
              </a:rPr>
              <a:t>can</a:t>
            </a:r>
            <a:r>
              <a:rPr sz="1163" b="1" spc="-19" dirty="0">
                <a:solidFill>
                  <a:sysClr val="windowText" lastClr="000000"/>
                </a:solidFill>
              </a:rPr>
              <a:t> </a:t>
            </a:r>
            <a:r>
              <a:rPr sz="1163" b="1" dirty="0">
                <a:solidFill>
                  <a:sysClr val="windowText" lastClr="000000"/>
                </a:solidFill>
              </a:rPr>
              <a:t>contribute</a:t>
            </a:r>
            <a:r>
              <a:rPr sz="1163" b="1" spc="-23" dirty="0">
                <a:solidFill>
                  <a:sysClr val="windowText" lastClr="000000"/>
                </a:solidFill>
              </a:rPr>
              <a:t> </a:t>
            </a:r>
            <a:r>
              <a:rPr sz="1163" b="1" dirty="0">
                <a:solidFill>
                  <a:sysClr val="windowText" lastClr="000000"/>
                </a:solidFill>
              </a:rPr>
              <a:t>to</a:t>
            </a:r>
            <a:r>
              <a:rPr sz="1163" b="1" spc="-19" dirty="0">
                <a:solidFill>
                  <a:sysClr val="windowText" lastClr="000000"/>
                </a:solidFill>
              </a:rPr>
              <a:t> </a:t>
            </a:r>
            <a:r>
              <a:rPr sz="1163" b="1" dirty="0">
                <a:solidFill>
                  <a:sysClr val="windowText" lastClr="000000"/>
                </a:solidFill>
              </a:rPr>
              <a:t>increased</a:t>
            </a:r>
            <a:r>
              <a:rPr sz="1163" b="1" spc="-23" dirty="0">
                <a:solidFill>
                  <a:sysClr val="windowText" lastClr="000000"/>
                </a:solidFill>
              </a:rPr>
              <a:t> </a:t>
            </a:r>
            <a:r>
              <a:rPr sz="1163" b="1" dirty="0">
                <a:solidFill>
                  <a:sysClr val="windowText" lastClr="000000"/>
                </a:solidFill>
              </a:rPr>
              <a:t>stress</a:t>
            </a:r>
            <a:r>
              <a:rPr sz="1163" b="1" spc="-19" dirty="0">
                <a:solidFill>
                  <a:sysClr val="windowText" lastClr="000000"/>
                </a:solidFill>
              </a:rPr>
              <a:t> </a:t>
            </a:r>
            <a:r>
              <a:rPr sz="1163" b="1" dirty="0">
                <a:solidFill>
                  <a:sysClr val="windowText" lastClr="000000"/>
                </a:solidFill>
              </a:rPr>
              <a:t>and</a:t>
            </a:r>
            <a:r>
              <a:rPr sz="1163" b="1" spc="-23" dirty="0">
                <a:solidFill>
                  <a:sysClr val="windowText" lastClr="000000"/>
                </a:solidFill>
              </a:rPr>
              <a:t> </a:t>
            </a:r>
            <a:r>
              <a:rPr sz="1163" b="1" dirty="0">
                <a:solidFill>
                  <a:sysClr val="windowText" lastClr="000000"/>
                </a:solidFill>
              </a:rPr>
              <a:t>mortality</a:t>
            </a:r>
            <a:r>
              <a:rPr sz="1163" b="1" spc="-19" dirty="0">
                <a:solidFill>
                  <a:sysClr val="windowText" lastClr="000000"/>
                </a:solidFill>
              </a:rPr>
              <a:t> in </a:t>
            </a:r>
            <a:r>
              <a:rPr sz="1163" b="1" dirty="0">
                <a:solidFill>
                  <a:sysClr val="windowText" lastClr="000000"/>
                </a:solidFill>
              </a:rPr>
              <a:t>trees,</a:t>
            </a:r>
            <a:r>
              <a:rPr sz="1163" b="1" spc="-23" dirty="0">
                <a:solidFill>
                  <a:sysClr val="windowText" lastClr="000000"/>
                </a:solidFill>
              </a:rPr>
              <a:t> </a:t>
            </a:r>
            <a:r>
              <a:rPr sz="1163" b="1" dirty="0">
                <a:solidFill>
                  <a:sysClr val="windowText" lastClr="000000"/>
                </a:solidFill>
              </a:rPr>
              <a:t>as</a:t>
            </a:r>
            <a:r>
              <a:rPr sz="1163" b="1" spc="-19" dirty="0">
                <a:solidFill>
                  <a:sysClr val="windowText" lastClr="000000"/>
                </a:solidFill>
              </a:rPr>
              <a:t> </a:t>
            </a:r>
            <a:r>
              <a:rPr sz="1163" b="1" dirty="0">
                <a:solidFill>
                  <a:sysClr val="windowText" lastClr="000000"/>
                </a:solidFill>
              </a:rPr>
              <a:t>well</a:t>
            </a:r>
            <a:r>
              <a:rPr sz="1163" b="1" spc="-19" dirty="0">
                <a:solidFill>
                  <a:sysClr val="windowText" lastClr="000000"/>
                </a:solidFill>
              </a:rPr>
              <a:t> </a:t>
            </a:r>
            <a:r>
              <a:rPr sz="1163" b="1" dirty="0">
                <a:solidFill>
                  <a:sysClr val="windowText" lastClr="000000"/>
                </a:solidFill>
              </a:rPr>
              <a:t>as</a:t>
            </a:r>
            <a:r>
              <a:rPr sz="1163" b="1" spc="-19" dirty="0">
                <a:solidFill>
                  <a:sysClr val="windowText" lastClr="000000"/>
                </a:solidFill>
              </a:rPr>
              <a:t> </a:t>
            </a:r>
            <a:r>
              <a:rPr sz="1163" b="1" dirty="0">
                <a:solidFill>
                  <a:sysClr val="windowText" lastClr="000000"/>
                </a:solidFill>
              </a:rPr>
              <a:t>affecting</a:t>
            </a:r>
            <a:r>
              <a:rPr sz="1163" b="1" spc="-19" dirty="0">
                <a:solidFill>
                  <a:sysClr val="windowText" lastClr="000000"/>
                </a:solidFill>
              </a:rPr>
              <a:t> </a:t>
            </a:r>
            <a:r>
              <a:rPr sz="1163" b="1" dirty="0">
                <a:solidFill>
                  <a:sysClr val="windowText" lastClr="000000"/>
                </a:solidFill>
              </a:rPr>
              <a:t>pathogen</a:t>
            </a:r>
            <a:r>
              <a:rPr sz="1163" b="1" spc="-19" dirty="0">
                <a:solidFill>
                  <a:sysClr val="windowText" lastClr="000000"/>
                </a:solidFill>
              </a:rPr>
              <a:t> </a:t>
            </a:r>
            <a:r>
              <a:rPr sz="1163" b="1" spc="-8" dirty="0">
                <a:solidFill>
                  <a:sysClr val="windowText" lastClr="000000"/>
                </a:solidFill>
              </a:rPr>
              <a:t>populations.</a:t>
            </a:r>
            <a:endParaRPr sz="1163">
              <a:solidFill>
                <a:sysClr val="windowText" lastClr="000000"/>
              </a:solidFill>
            </a:endParaRPr>
          </a:p>
          <a:p>
            <a:pPr marL="471488" marR="3810" lvl="1" indent="-132398" defTabSz="685800">
              <a:lnSpc>
                <a:spcPts val="1118"/>
              </a:lnSpc>
              <a:spcBef>
                <a:spcPts val="671"/>
              </a:spcBef>
              <a:buClrTx/>
              <a:buSzPct val="90322"/>
              <a:buFontTx/>
              <a:buChar char="•"/>
              <a:tabLst>
                <a:tab pos="471488" algn="l"/>
              </a:tabLst>
            </a:pPr>
            <a:r>
              <a:rPr sz="1163" b="1" dirty="0">
                <a:solidFill>
                  <a:sysClr val="windowText" lastClr="000000"/>
                </a:solidFill>
              </a:rPr>
              <a:t>Certainty</a:t>
            </a:r>
            <a:r>
              <a:rPr sz="1163" b="1" spc="-15" dirty="0">
                <a:solidFill>
                  <a:sysClr val="windowText" lastClr="000000"/>
                </a:solidFill>
              </a:rPr>
              <a:t> </a:t>
            </a:r>
            <a:r>
              <a:rPr sz="1163" b="1" dirty="0">
                <a:solidFill>
                  <a:sysClr val="windowText" lastClr="000000"/>
                </a:solidFill>
              </a:rPr>
              <a:t>of</a:t>
            </a:r>
            <a:r>
              <a:rPr sz="1163" b="1" spc="-15" dirty="0">
                <a:solidFill>
                  <a:sysClr val="windowText" lastClr="000000"/>
                </a:solidFill>
              </a:rPr>
              <a:t> </a:t>
            </a:r>
            <a:r>
              <a:rPr sz="1163" b="1" dirty="0">
                <a:solidFill>
                  <a:sysClr val="windowText" lastClr="000000"/>
                </a:solidFill>
              </a:rPr>
              <a:t>climate</a:t>
            </a:r>
            <a:r>
              <a:rPr sz="1163" b="1" spc="-11" dirty="0">
                <a:solidFill>
                  <a:sysClr val="windowText" lastClr="000000"/>
                </a:solidFill>
              </a:rPr>
              <a:t> </a:t>
            </a:r>
            <a:r>
              <a:rPr sz="1163" b="1" dirty="0">
                <a:solidFill>
                  <a:sysClr val="windowText" lastClr="000000"/>
                </a:solidFill>
              </a:rPr>
              <a:t>involvement</a:t>
            </a:r>
            <a:r>
              <a:rPr sz="1163" b="1" spc="-15" dirty="0">
                <a:solidFill>
                  <a:sysClr val="windowText" lastClr="000000"/>
                </a:solidFill>
              </a:rPr>
              <a:t> </a:t>
            </a:r>
            <a:r>
              <a:rPr sz="1163" b="1" dirty="0">
                <a:solidFill>
                  <a:sysClr val="windowText" lastClr="000000"/>
                </a:solidFill>
              </a:rPr>
              <a:t>in</a:t>
            </a:r>
            <a:r>
              <a:rPr sz="1163" b="1" spc="-11" dirty="0">
                <a:solidFill>
                  <a:sysClr val="windowText" lastClr="000000"/>
                </a:solidFill>
              </a:rPr>
              <a:t> </a:t>
            </a:r>
            <a:r>
              <a:rPr sz="1163" b="1" dirty="0">
                <a:solidFill>
                  <a:sysClr val="windowText" lastClr="000000"/>
                </a:solidFill>
              </a:rPr>
              <a:t>disease</a:t>
            </a:r>
            <a:r>
              <a:rPr sz="1163" b="1" spc="-15" dirty="0">
                <a:solidFill>
                  <a:sysClr val="windowText" lastClr="000000"/>
                </a:solidFill>
              </a:rPr>
              <a:t> </a:t>
            </a:r>
            <a:r>
              <a:rPr sz="1163" b="1" dirty="0">
                <a:solidFill>
                  <a:sysClr val="windowText" lastClr="000000"/>
                </a:solidFill>
              </a:rPr>
              <a:t>development</a:t>
            </a:r>
            <a:r>
              <a:rPr sz="1163" b="1" spc="-11" dirty="0">
                <a:solidFill>
                  <a:sysClr val="windowText" lastClr="000000"/>
                </a:solidFill>
              </a:rPr>
              <a:t> </a:t>
            </a:r>
            <a:r>
              <a:rPr sz="1163" b="1" dirty="0">
                <a:solidFill>
                  <a:sysClr val="windowText" lastClr="000000"/>
                </a:solidFill>
              </a:rPr>
              <a:t>is</a:t>
            </a:r>
            <a:r>
              <a:rPr sz="1163" b="1" spc="-15" dirty="0">
                <a:solidFill>
                  <a:sysClr val="windowText" lastClr="000000"/>
                </a:solidFill>
              </a:rPr>
              <a:t> </a:t>
            </a:r>
            <a:r>
              <a:rPr sz="1163" b="1" dirty="0">
                <a:solidFill>
                  <a:sysClr val="windowText" lastClr="000000"/>
                </a:solidFill>
              </a:rPr>
              <a:t>assessed</a:t>
            </a:r>
            <a:r>
              <a:rPr sz="1163" b="1" spc="-11" dirty="0">
                <a:solidFill>
                  <a:sysClr val="windowText" lastClr="000000"/>
                </a:solidFill>
              </a:rPr>
              <a:t> </a:t>
            </a:r>
            <a:r>
              <a:rPr sz="1163" b="1" dirty="0">
                <a:solidFill>
                  <a:sysClr val="windowText" lastClr="000000"/>
                </a:solidFill>
              </a:rPr>
              <a:t>on</a:t>
            </a:r>
            <a:r>
              <a:rPr sz="1163" b="1" spc="-15" dirty="0">
                <a:solidFill>
                  <a:sysClr val="windowText" lastClr="000000"/>
                </a:solidFill>
              </a:rPr>
              <a:t> </a:t>
            </a:r>
            <a:r>
              <a:rPr sz="1163" b="1" dirty="0">
                <a:solidFill>
                  <a:sysClr val="windowText" lastClr="000000"/>
                </a:solidFill>
              </a:rPr>
              <a:t>a</a:t>
            </a:r>
            <a:r>
              <a:rPr sz="1163" b="1" spc="-11" dirty="0">
                <a:solidFill>
                  <a:sysClr val="windowText" lastClr="000000"/>
                </a:solidFill>
              </a:rPr>
              <a:t> </a:t>
            </a:r>
            <a:r>
              <a:rPr sz="1163" b="1" dirty="0">
                <a:solidFill>
                  <a:sysClr val="windowText" lastClr="000000"/>
                </a:solidFill>
              </a:rPr>
              <a:t>gradient</a:t>
            </a:r>
            <a:r>
              <a:rPr sz="1163" b="1" spc="-15" dirty="0">
                <a:solidFill>
                  <a:sysClr val="windowText" lastClr="000000"/>
                </a:solidFill>
              </a:rPr>
              <a:t> </a:t>
            </a:r>
            <a:r>
              <a:rPr sz="1163" b="1" dirty="0">
                <a:solidFill>
                  <a:sysClr val="windowText" lastClr="000000"/>
                </a:solidFill>
              </a:rPr>
              <a:t>from</a:t>
            </a:r>
            <a:r>
              <a:rPr sz="1163" b="1" spc="-11" dirty="0">
                <a:solidFill>
                  <a:sysClr val="windowText" lastClr="000000"/>
                </a:solidFill>
              </a:rPr>
              <a:t> </a:t>
            </a:r>
            <a:r>
              <a:rPr sz="1163" b="1" spc="-15" dirty="0">
                <a:solidFill>
                  <a:sysClr val="windowText" lastClr="000000"/>
                </a:solidFill>
              </a:rPr>
              <a:t>none </a:t>
            </a:r>
            <a:r>
              <a:rPr sz="1163" b="1" dirty="0">
                <a:solidFill>
                  <a:sysClr val="windowText" lastClr="000000"/>
                </a:solidFill>
              </a:rPr>
              <a:t>to</a:t>
            </a:r>
            <a:r>
              <a:rPr sz="1163" b="1" spc="-30" dirty="0">
                <a:solidFill>
                  <a:sysClr val="windowText" lastClr="000000"/>
                </a:solidFill>
              </a:rPr>
              <a:t> </a:t>
            </a:r>
            <a:r>
              <a:rPr sz="1163" b="1" dirty="0">
                <a:solidFill>
                  <a:sysClr val="windowText" lastClr="000000"/>
                </a:solidFill>
              </a:rPr>
              <a:t>confident,</a:t>
            </a:r>
            <a:r>
              <a:rPr sz="1163" b="1" spc="-23" dirty="0">
                <a:solidFill>
                  <a:sysClr val="windowText" lastClr="000000"/>
                </a:solidFill>
              </a:rPr>
              <a:t> </a:t>
            </a:r>
            <a:r>
              <a:rPr sz="1163" b="1" dirty="0">
                <a:solidFill>
                  <a:sysClr val="windowText" lastClr="000000"/>
                </a:solidFill>
              </a:rPr>
              <a:t>based</a:t>
            </a:r>
            <a:r>
              <a:rPr sz="1163" b="1" spc="-19" dirty="0">
                <a:solidFill>
                  <a:sysClr val="windowText" lastClr="000000"/>
                </a:solidFill>
              </a:rPr>
              <a:t> </a:t>
            </a:r>
            <a:r>
              <a:rPr sz="1163" b="1" dirty="0">
                <a:solidFill>
                  <a:sysClr val="windowText" lastClr="000000"/>
                </a:solidFill>
              </a:rPr>
              <a:t>on</a:t>
            </a:r>
            <a:r>
              <a:rPr sz="1163" b="1" spc="-23" dirty="0">
                <a:solidFill>
                  <a:sysClr val="windowText" lastClr="000000"/>
                </a:solidFill>
              </a:rPr>
              <a:t> </a:t>
            </a:r>
            <a:r>
              <a:rPr sz="1163" b="1" dirty="0">
                <a:solidFill>
                  <a:sysClr val="windowText" lastClr="000000"/>
                </a:solidFill>
              </a:rPr>
              <a:t>the</a:t>
            </a:r>
            <a:r>
              <a:rPr sz="1163" b="1" spc="-19" dirty="0">
                <a:solidFill>
                  <a:sysClr val="windowText" lastClr="000000"/>
                </a:solidFill>
              </a:rPr>
              <a:t> </a:t>
            </a:r>
            <a:r>
              <a:rPr sz="1163" b="1" dirty="0">
                <a:solidFill>
                  <a:sysClr val="windowText" lastClr="000000"/>
                </a:solidFill>
              </a:rPr>
              <a:t>strength</a:t>
            </a:r>
            <a:r>
              <a:rPr sz="1163" b="1" spc="-23" dirty="0">
                <a:solidFill>
                  <a:sysClr val="windowText" lastClr="000000"/>
                </a:solidFill>
              </a:rPr>
              <a:t> </a:t>
            </a:r>
            <a:r>
              <a:rPr sz="1163" b="1" dirty="0">
                <a:solidFill>
                  <a:sysClr val="windowText" lastClr="000000"/>
                </a:solidFill>
              </a:rPr>
              <a:t>of</a:t>
            </a:r>
            <a:r>
              <a:rPr sz="1163" b="1" spc="-23" dirty="0">
                <a:solidFill>
                  <a:sysClr val="windowText" lastClr="000000"/>
                </a:solidFill>
              </a:rPr>
              <a:t> </a:t>
            </a:r>
            <a:r>
              <a:rPr sz="1163" b="1" dirty="0">
                <a:solidFill>
                  <a:sysClr val="windowText" lastClr="000000"/>
                </a:solidFill>
              </a:rPr>
              <a:t>associations</a:t>
            </a:r>
            <a:r>
              <a:rPr sz="1163" b="1" spc="-19" dirty="0">
                <a:solidFill>
                  <a:sysClr val="windowText" lastClr="000000"/>
                </a:solidFill>
              </a:rPr>
              <a:t> </a:t>
            </a:r>
            <a:r>
              <a:rPr sz="1163" b="1" dirty="0">
                <a:solidFill>
                  <a:sysClr val="windowText" lastClr="000000"/>
                </a:solidFill>
              </a:rPr>
              <a:t>between</a:t>
            </a:r>
            <a:r>
              <a:rPr sz="1163" b="1" spc="-23" dirty="0">
                <a:solidFill>
                  <a:sysClr val="windowText" lastClr="000000"/>
                </a:solidFill>
              </a:rPr>
              <a:t> </a:t>
            </a:r>
            <a:r>
              <a:rPr sz="1163" b="1" dirty="0">
                <a:solidFill>
                  <a:sysClr val="windowText" lastClr="000000"/>
                </a:solidFill>
              </a:rPr>
              <a:t>climate</a:t>
            </a:r>
            <a:r>
              <a:rPr sz="1163" b="1" spc="-19" dirty="0">
                <a:solidFill>
                  <a:sysClr val="windowText" lastClr="000000"/>
                </a:solidFill>
              </a:rPr>
              <a:t> </a:t>
            </a:r>
            <a:r>
              <a:rPr sz="1163" b="1" dirty="0">
                <a:solidFill>
                  <a:sysClr val="windowText" lastClr="000000"/>
                </a:solidFill>
              </a:rPr>
              <a:t>factors</a:t>
            </a:r>
            <a:r>
              <a:rPr sz="1163" b="1" spc="-23" dirty="0">
                <a:solidFill>
                  <a:sysClr val="windowText" lastClr="000000"/>
                </a:solidFill>
              </a:rPr>
              <a:t> </a:t>
            </a:r>
            <a:r>
              <a:rPr sz="1163" b="1" dirty="0">
                <a:solidFill>
                  <a:sysClr val="windowText" lastClr="000000"/>
                </a:solidFill>
              </a:rPr>
              <a:t>and</a:t>
            </a:r>
            <a:r>
              <a:rPr sz="1163" b="1" spc="-19" dirty="0">
                <a:solidFill>
                  <a:sysClr val="windowText" lastClr="000000"/>
                </a:solidFill>
              </a:rPr>
              <a:t> </a:t>
            </a:r>
            <a:r>
              <a:rPr sz="1163" b="1" spc="-8" dirty="0">
                <a:solidFill>
                  <a:sysClr val="windowText" lastClr="000000"/>
                </a:solidFill>
              </a:rPr>
              <a:t>disease outbreaks.</a:t>
            </a:r>
            <a:endParaRPr sz="1163">
              <a:solidFill>
                <a:sysClr val="windowText" lastClr="000000"/>
              </a:solidFill>
            </a:endParaRPr>
          </a:p>
          <a:p>
            <a:pPr marL="471488" marR="130969" lvl="1" indent="-132398" defTabSz="685800">
              <a:lnSpc>
                <a:spcPts val="1118"/>
              </a:lnSpc>
              <a:spcBef>
                <a:spcPts val="671"/>
              </a:spcBef>
              <a:buClrTx/>
              <a:buSzPct val="90322"/>
              <a:buFontTx/>
              <a:buChar char="•"/>
              <a:tabLst>
                <a:tab pos="471488" algn="l"/>
              </a:tabLst>
            </a:pPr>
            <a:r>
              <a:rPr sz="1163" b="1" dirty="0">
                <a:solidFill>
                  <a:sysClr val="windowText" lastClr="000000"/>
                </a:solidFill>
              </a:rPr>
              <a:t>Confirmed</a:t>
            </a:r>
            <a:r>
              <a:rPr sz="1163" b="1" spc="-23" dirty="0">
                <a:solidFill>
                  <a:sysClr val="windowText" lastClr="000000"/>
                </a:solidFill>
              </a:rPr>
              <a:t> </a:t>
            </a:r>
            <a:r>
              <a:rPr sz="1163" b="1" dirty="0">
                <a:solidFill>
                  <a:sysClr val="windowText" lastClr="000000"/>
                </a:solidFill>
              </a:rPr>
              <a:t>climate</a:t>
            </a:r>
            <a:r>
              <a:rPr sz="1163" b="1" spc="-23" dirty="0">
                <a:solidFill>
                  <a:sysClr val="windowText" lastClr="000000"/>
                </a:solidFill>
              </a:rPr>
              <a:t> </a:t>
            </a:r>
            <a:r>
              <a:rPr sz="1163" b="1" dirty="0">
                <a:solidFill>
                  <a:sysClr val="windowText" lastClr="000000"/>
                </a:solidFill>
              </a:rPr>
              <a:t>involvement</a:t>
            </a:r>
            <a:r>
              <a:rPr sz="1163" b="1" spc="-19" dirty="0">
                <a:solidFill>
                  <a:sysClr val="windowText" lastClr="000000"/>
                </a:solidFill>
              </a:rPr>
              <a:t> </a:t>
            </a:r>
            <a:r>
              <a:rPr sz="1163" b="1" dirty="0">
                <a:solidFill>
                  <a:sysClr val="windowText" lastClr="000000"/>
                </a:solidFill>
              </a:rPr>
              <a:t>requires</a:t>
            </a:r>
            <a:r>
              <a:rPr sz="1163" b="1" spc="-23" dirty="0">
                <a:solidFill>
                  <a:sysClr val="windowText" lastClr="000000"/>
                </a:solidFill>
              </a:rPr>
              <a:t> </a:t>
            </a:r>
            <a:r>
              <a:rPr sz="1163" b="1" dirty="0">
                <a:solidFill>
                  <a:sysClr val="windowText" lastClr="000000"/>
                </a:solidFill>
              </a:rPr>
              <a:t>robust</a:t>
            </a:r>
            <a:r>
              <a:rPr sz="1163" b="1" spc="-23" dirty="0">
                <a:solidFill>
                  <a:sysClr val="windowText" lastClr="000000"/>
                </a:solidFill>
              </a:rPr>
              <a:t> </a:t>
            </a:r>
            <a:r>
              <a:rPr sz="1163" b="1" dirty="0">
                <a:solidFill>
                  <a:sysClr val="windowText" lastClr="000000"/>
                </a:solidFill>
              </a:rPr>
              <a:t>evidence,</a:t>
            </a:r>
            <a:r>
              <a:rPr sz="1163" b="1" spc="-19" dirty="0">
                <a:solidFill>
                  <a:sysClr val="windowText" lastClr="000000"/>
                </a:solidFill>
              </a:rPr>
              <a:t> </a:t>
            </a:r>
            <a:r>
              <a:rPr sz="1163" b="1" dirty="0">
                <a:solidFill>
                  <a:sysClr val="windowText" lastClr="000000"/>
                </a:solidFill>
              </a:rPr>
              <a:t>including</a:t>
            </a:r>
            <a:r>
              <a:rPr sz="1163" b="1" spc="-23" dirty="0">
                <a:solidFill>
                  <a:sysClr val="windowText" lastClr="000000"/>
                </a:solidFill>
              </a:rPr>
              <a:t> </a:t>
            </a:r>
            <a:r>
              <a:rPr sz="1163" b="1" dirty="0">
                <a:solidFill>
                  <a:sysClr val="windowText" lastClr="000000"/>
                </a:solidFill>
              </a:rPr>
              <a:t>consistent</a:t>
            </a:r>
            <a:r>
              <a:rPr sz="1163" b="1" spc="-19" dirty="0">
                <a:solidFill>
                  <a:sysClr val="windowText" lastClr="000000"/>
                </a:solidFill>
              </a:rPr>
              <a:t> </a:t>
            </a:r>
            <a:r>
              <a:rPr sz="1163" b="1" spc="-8" dirty="0">
                <a:solidFill>
                  <a:sysClr val="windowText" lastClr="000000"/>
                </a:solidFill>
              </a:rPr>
              <a:t>associations </a:t>
            </a:r>
            <a:r>
              <a:rPr sz="1163" b="1" dirty="0">
                <a:solidFill>
                  <a:sysClr val="windowText" lastClr="000000"/>
                </a:solidFill>
              </a:rPr>
              <a:t>between</a:t>
            </a:r>
            <a:r>
              <a:rPr sz="1163" b="1" spc="-26" dirty="0">
                <a:solidFill>
                  <a:sysClr val="windowText" lastClr="000000"/>
                </a:solidFill>
              </a:rPr>
              <a:t> </a:t>
            </a:r>
            <a:r>
              <a:rPr sz="1163" b="1" dirty="0">
                <a:solidFill>
                  <a:sysClr val="windowText" lastClr="000000"/>
                </a:solidFill>
              </a:rPr>
              <a:t>climate</a:t>
            </a:r>
            <a:r>
              <a:rPr sz="1163" b="1" spc="-26" dirty="0">
                <a:solidFill>
                  <a:sysClr val="windowText" lastClr="000000"/>
                </a:solidFill>
              </a:rPr>
              <a:t> </a:t>
            </a:r>
            <a:r>
              <a:rPr sz="1163" b="1" dirty="0">
                <a:solidFill>
                  <a:sysClr val="windowText" lastClr="000000"/>
                </a:solidFill>
              </a:rPr>
              <a:t>patterns</a:t>
            </a:r>
            <a:r>
              <a:rPr sz="1163" b="1" spc="-26" dirty="0">
                <a:solidFill>
                  <a:sysClr val="windowText" lastClr="000000"/>
                </a:solidFill>
              </a:rPr>
              <a:t> </a:t>
            </a:r>
            <a:r>
              <a:rPr sz="1163" b="1" dirty="0">
                <a:solidFill>
                  <a:sysClr val="windowText" lastClr="000000"/>
                </a:solidFill>
              </a:rPr>
              <a:t>and</a:t>
            </a:r>
            <a:r>
              <a:rPr sz="1163" b="1" spc="-23" dirty="0">
                <a:solidFill>
                  <a:sysClr val="windowText" lastClr="000000"/>
                </a:solidFill>
              </a:rPr>
              <a:t> </a:t>
            </a:r>
            <a:r>
              <a:rPr sz="1163" b="1" dirty="0">
                <a:solidFill>
                  <a:sysClr val="windowText" lastClr="000000"/>
                </a:solidFill>
              </a:rPr>
              <a:t>disease</a:t>
            </a:r>
            <a:r>
              <a:rPr sz="1163" b="1" spc="-26" dirty="0">
                <a:solidFill>
                  <a:sysClr val="windowText" lastClr="000000"/>
                </a:solidFill>
              </a:rPr>
              <a:t> </a:t>
            </a:r>
            <a:r>
              <a:rPr sz="1163" b="1" dirty="0">
                <a:solidFill>
                  <a:sysClr val="windowText" lastClr="000000"/>
                </a:solidFill>
              </a:rPr>
              <a:t>outbreaks,</a:t>
            </a:r>
            <a:r>
              <a:rPr sz="1163" b="1" spc="-26" dirty="0">
                <a:solidFill>
                  <a:sysClr val="windowText" lastClr="000000"/>
                </a:solidFill>
              </a:rPr>
              <a:t> </a:t>
            </a:r>
            <a:r>
              <a:rPr sz="1163" b="1" dirty="0">
                <a:solidFill>
                  <a:sysClr val="windowText" lastClr="000000"/>
                </a:solidFill>
              </a:rPr>
              <a:t>with</a:t>
            </a:r>
            <a:r>
              <a:rPr sz="1163" b="1" spc="-23" dirty="0">
                <a:solidFill>
                  <a:sysClr val="windowText" lastClr="000000"/>
                </a:solidFill>
              </a:rPr>
              <a:t> </a:t>
            </a:r>
            <a:r>
              <a:rPr sz="1163" b="1" dirty="0">
                <a:solidFill>
                  <a:sysClr val="windowText" lastClr="000000"/>
                </a:solidFill>
              </a:rPr>
              <a:t>no</a:t>
            </a:r>
            <a:r>
              <a:rPr sz="1163" b="1" spc="-26" dirty="0">
                <a:solidFill>
                  <a:sysClr val="windowText" lastClr="000000"/>
                </a:solidFill>
              </a:rPr>
              <a:t> </a:t>
            </a:r>
            <a:r>
              <a:rPr sz="1163" b="1" dirty="0">
                <a:solidFill>
                  <a:sysClr val="windowText" lastClr="000000"/>
                </a:solidFill>
              </a:rPr>
              <a:t>credible</a:t>
            </a:r>
            <a:r>
              <a:rPr sz="1163" b="1" spc="-26" dirty="0">
                <a:solidFill>
                  <a:sysClr val="windowText" lastClr="000000"/>
                </a:solidFill>
              </a:rPr>
              <a:t> </a:t>
            </a:r>
            <a:r>
              <a:rPr sz="1163" b="1" dirty="0">
                <a:solidFill>
                  <a:sysClr val="windowText" lastClr="000000"/>
                </a:solidFill>
              </a:rPr>
              <a:t>alternative</a:t>
            </a:r>
            <a:r>
              <a:rPr sz="1163" b="1" spc="-23" dirty="0">
                <a:solidFill>
                  <a:sysClr val="windowText" lastClr="000000"/>
                </a:solidFill>
              </a:rPr>
              <a:t> </a:t>
            </a:r>
            <a:r>
              <a:rPr sz="1163" b="1" spc="-8" dirty="0">
                <a:solidFill>
                  <a:sysClr val="windowText" lastClr="000000"/>
                </a:solidFill>
              </a:rPr>
              <a:t>explanations, </a:t>
            </a:r>
            <a:r>
              <a:rPr sz="1163" b="1" dirty="0">
                <a:solidFill>
                  <a:sysClr val="windowText" lastClr="000000"/>
                </a:solidFill>
              </a:rPr>
              <a:t>and</a:t>
            </a:r>
            <a:r>
              <a:rPr sz="1163" b="1" spc="-26" dirty="0">
                <a:solidFill>
                  <a:sysClr val="windowText" lastClr="000000"/>
                </a:solidFill>
              </a:rPr>
              <a:t> </a:t>
            </a:r>
            <a:r>
              <a:rPr sz="1163" b="1" dirty="0">
                <a:solidFill>
                  <a:sysClr val="windowText" lastClr="000000"/>
                </a:solidFill>
              </a:rPr>
              <a:t>established</a:t>
            </a:r>
            <a:r>
              <a:rPr sz="1163" b="1" spc="-23" dirty="0">
                <a:solidFill>
                  <a:sysClr val="windowText" lastClr="000000"/>
                </a:solidFill>
              </a:rPr>
              <a:t> </a:t>
            </a:r>
            <a:r>
              <a:rPr sz="1163" b="1" dirty="0">
                <a:solidFill>
                  <a:sysClr val="windowText" lastClr="000000"/>
                </a:solidFill>
              </a:rPr>
              <a:t>mechanisms</a:t>
            </a:r>
            <a:r>
              <a:rPr sz="1163" b="1" spc="-26" dirty="0">
                <a:solidFill>
                  <a:sysClr val="windowText" lastClr="000000"/>
                </a:solidFill>
              </a:rPr>
              <a:t> </a:t>
            </a:r>
            <a:r>
              <a:rPr sz="1163" b="1" dirty="0">
                <a:solidFill>
                  <a:sysClr val="windowText" lastClr="000000"/>
                </a:solidFill>
              </a:rPr>
              <a:t>linking</a:t>
            </a:r>
            <a:r>
              <a:rPr sz="1163" b="1" spc="-23" dirty="0">
                <a:solidFill>
                  <a:sysClr val="windowText" lastClr="000000"/>
                </a:solidFill>
              </a:rPr>
              <a:t> </a:t>
            </a:r>
            <a:r>
              <a:rPr sz="1163" b="1" dirty="0">
                <a:solidFill>
                  <a:sysClr val="windowText" lastClr="000000"/>
                </a:solidFill>
              </a:rPr>
              <a:t>climate</a:t>
            </a:r>
            <a:r>
              <a:rPr sz="1163" b="1" spc="-23" dirty="0">
                <a:solidFill>
                  <a:sysClr val="windowText" lastClr="000000"/>
                </a:solidFill>
              </a:rPr>
              <a:t> </a:t>
            </a:r>
            <a:r>
              <a:rPr sz="1163" b="1" dirty="0">
                <a:solidFill>
                  <a:sysClr val="windowText" lastClr="000000"/>
                </a:solidFill>
              </a:rPr>
              <a:t>to</a:t>
            </a:r>
            <a:r>
              <a:rPr sz="1163" b="1" spc="-26" dirty="0">
                <a:solidFill>
                  <a:sysClr val="windowText" lastClr="000000"/>
                </a:solidFill>
              </a:rPr>
              <a:t> </a:t>
            </a:r>
            <a:r>
              <a:rPr sz="1163" b="1" dirty="0">
                <a:solidFill>
                  <a:sysClr val="windowText" lastClr="000000"/>
                </a:solidFill>
              </a:rPr>
              <a:t>tree</a:t>
            </a:r>
            <a:r>
              <a:rPr sz="1163" b="1" spc="-23" dirty="0">
                <a:solidFill>
                  <a:sysClr val="windowText" lastClr="000000"/>
                </a:solidFill>
              </a:rPr>
              <a:t> </a:t>
            </a:r>
            <a:r>
              <a:rPr sz="1163" b="1" dirty="0">
                <a:solidFill>
                  <a:sysClr val="windowText" lastClr="000000"/>
                </a:solidFill>
              </a:rPr>
              <a:t>stress</a:t>
            </a:r>
            <a:r>
              <a:rPr sz="1163" b="1" spc="-23" dirty="0">
                <a:solidFill>
                  <a:sysClr val="windowText" lastClr="000000"/>
                </a:solidFill>
              </a:rPr>
              <a:t> </a:t>
            </a:r>
            <a:r>
              <a:rPr sz="1163" b="1" dirty="0">
                <a:solidFill>
                  <a:sysClr val="windowText" lastClr="000000"/>
                </a:solidFill>
              </a:rPr>
              <a:t>or</a:t>
            </a:r>
            <a:r>
              <a:rPr sz="1163" b="1" spc="-26" dirty="0">
                <a:solidFill>
                  <a:sysClr val="windowText" lastClr="000000"/>
                </a:solidFill>
              </a:rPr>
              <a:t> </a:t>
            </a:r>
            <a:r>
              <a:rPr sz="1163" b="1" dirty="0">
                <a:solidFill>
                  <a:sysClr val="windowText" lastClr="000000"/>
                </a:solidFill>
              </a:rPr>
              <a:t>pathogen</a:t>
            </a:r>
            <a:r>
              <a:rPr sz="1163" b="1" spc="-23" dirty="0">
                <a:solidFill>
                  <a:sysClr val="windowText" lastClr="000000"/>
                </a:solidFill>
              </a:rPr>
              <a:t> </a:t>
            </a:r>
            <a:r>
              <a:rPr sz="1163" b="1" dirty="0">
                <a:solidFill>
                  <a:sysClr val="windowText" lastClr="000000"/>
                </a:solidFill>
              </a:rPr>
              <a:t>population</a:t>
            </a:r>
            <a:r>
              <a:rPr sz="1163" b="1" spc="-23" dirty="0">
                <a:solidFill>
                  <a:sysClr val="windowText" lastClr="000000"/>
                </a:solidFill>
              </a:rPr>
              <a:t> </a:t>
            </a:r>
            <a:r>
              <a:rPr sz="1163" b="1" spc="-8" dirty="0">
                <a:solidFill>
                  <a:sysClr val="windowText" lastClr="000000"/>
                </a:solidFill>
              </a:rPr>
              <a:t>increase.</a:t>
            </a:r>
            <a:endParaRPr sz="1163">
              <a:solidFill>
                <a:sysClr val="windowText" lastClr="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RESULTS</a:t>
            </a:r>
            <a:endParaRPr/>
          </a:p>
        </p:txBody>
      </p:sp>
      <p:sp>
        <p:nvSpPr>
          <p:cNvPr id="250" name="Google Shape;250;p29"/>
          <p:cNvSpPr txBox="1">
            <a:spLocks noGrp="1"/>
          </p:cNvSpPr>
          <p:nvPr>
            <p:ph type="body" idx="1"/>
          </p:nvPr>
        </p:nvSpPr>
        <p:spPr>
          <a:xfrm>
            <a:off x="720000" y="1209300"/>
            <a:ext cx="4787400" cy="3520500"/>
          </a:xfrm>
          <a:prstGeom prst="rect">
            <a:avLst/>
          </a:prstGeom>
          <a:solidFill>
            <a:schemeClr val="dk2"/>
          </a:solidFill>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Font typeface="Lustria"/>
              <a:buChar char="●"/>
            </a:pPr>
            <a:r>
              <a:rPr lang="en" sz="1300">
                <a:latin typeface="Lustria"/>
                <a:ea typeface="Lustria"/>
                <a:cs typeface="Lustria"/>
                <a:sym typeface="Lustria"/>
              </a:rPr>
              <a:t>Climate change expanded the geographic area suitable for blister rust infection, resulting in a decrease in blister rust prevalence at low elevations and an increase at high elevations.</a:t>
            </a:r>
            <a:endParaRPr sz="1300">
              <a:latin typeface="Lustria"/>
              <a:ea typeface="Lustria"/>
              <a:cs typeface="Lustria"/>
              <a:sym typeface="Lustria"/>
            </a:endParaRPr>
          </a:p>
          <a:p>
            <a:pPr marL="457200" lvl="0" indent="0" algn="l" rtl="0">
              <a:lnSpc>
                <a:spcPct val="115000"/>
              </a:lnSpc>
              <a:spcBef>
                <a:spcPts val="0"/>
              </a:spcBef>
              <a:spcAft>
                <a:spcPts val="0"/>
              </a:spcAft>
              <a:buNone/>
            </a:pPr>
            <a:endParaRPr sz="1300">
              <a:latin typeface="Lustria"/>
              <a:ea typeface="Lustria"/>
              <a:cs typeface="Lustria"/>
              <a:sym typeface="Lustria"/>
            </a:endParaRPr>
          </a:p>
          <a:p>
            <a:pPr marL="457200" lvl="0" indent="-311150" algn="l" rtl="0">
              <a:lnSpc>
                <a:spcPct val="115000"/>
              </a:lnSpc>
              <a:spcBef>
                <a:spcPts val="0"/>
              </a:spcBef>
              <a:spcAft>
                <a:spcPts val="0"/>
              </a:spcAft>
              <a:buClr>
                <a:srgbClr val="000000"/>
              </a:buClr>
              <a:buSzPts val="1300"/>
              <a:buFont typeface="Lustria"/>
              <a:buChar char="●"/>
            </a:pPr>
            <a:r>
              <a:rPr lang="en" sz="1300">
                <a:latin typeface="Lustria"/>
                <a:ea typeface="Lustria"/>
                <a:cs typeface="Lustria"/>
                <a:sym typeface="Lustria"/>
              </a:rPr>
              <a:t>Between the first and second surveys, mean climatic conditions became hotter and drier. Authors found a nonlinear relationship between disease prevalence and Vapor Pressure Deficit (VPD)</a:t>
            </a:r>
            <a:endParaRPr sz="1300">
              <a:latin typeface="Lustria"/>
              <a:ea typeface="Lustria"/>
              <a:cs typeface="Lustria"/>
              <a:sym typeface="Lustria"/>
            </a:endParaRPr>
          </a:p>
          <a:p>
            <a:pPr marL="457200" lvl="0" indent="0" algn="l" rtl="0">
              <a:lnSpc>
                <a:spcPct val="115000"/>
              </a:lnSpc>
              <a:spcBef>
                <a:spcPts val="0"/>
              </a:spcBef>
              <a:spcAft>
                <a:spcPts val="0"/>
              </a:spcAft>
              <a:buNone/>
            </a:pPr>
            <a:endParaRPr sz="1300">
              <a:latin typeface="Lustria"/>
              <a:ea typeface="Lustria"/>
              <a:cs typeface="Lustria"/>
              <a:sym typeface="Lustria"/>
            </a:endParaRPr>
          </a:p>
          <a:p>
            <a:pPr marL="457200" lvl="0" indent="-311150" algn="l" rtl="0">
              <a:lnSpc>
                <a:spcPct val="115000"/>
              </a:lnSpc>
              <a:spcBef>
                <a:spcPts val="0"/>
              </a:spcBef>
              <a:spcAft>
                <a:spcPts val="0"/>
              </a:spcAft>
              <a:buClr>
                <a:srgbClr val="000000"/>
              </a:buClr>
              <a:buSzPts val="1300"/>
              <a:buFont typeface="Lustria"/>
              <a:buChar char="●"/>
            </a:pPr>
            <a:r>
              <a:rPr lang="en" sz="1300">
                <a:latin typeface="Lustria"/>
                <a:ea typeface="Lustria"/>
                <a:cs typeface="Lustria"/>
                <a:sym typeface="Lustria"/>
              </a:rPr>
              <a:t>Climate change contributed to a decline in mean infection risk due to complex, spatially varying host–pathogen–drought interactions.</a:t>
            </a:r>
            <a:endParaRPr sz="1300">
              <a:latin typeface="Lustria"/>
              <a:ea typeface="Lustria"/>
              <a:cs typeface="Lustria"/>
              <a:sym typeface="Lustria"/>
            </a:endParaRPr>
          </a:p>
          <a:p>
            <a:pPr marL="0" lvl="0" indent="0" algn="l" rtl="0">
              <a:lnSpc>
                <a:spcPct val="115000"/>
              </a:lnSpc>
              <a:spcBef>
                <a:spcPts val="0"/>
              </a:spcBef>
              <a:spcAft>
                <a:spcPts val="0"/>
              </a:spcAft>
              <a:buNone/>
            </a:pPr>
            <a:endParaRPr>
              <a:latin typeface="Lustria"/>
              <a:ea typeface="Lustria"/>
              <a:cs typeface="Lustria"/>
              <a:sym typeface="Lustria"/>
            </a:endParaRPr>
          </a:p>
        </p:txBody>
      </p:sp>
      <p:pic>
        <p:nvPicPr>
          <p:cNvPr id="251" name="Google Shape;251;p29"/>
          <p:cNvPicPr preferRelativeResize="0"/>
          <p:nvPr/>
        </p:nvPicPr>
        <p:blipFill>
          <a:blip r:embed="rId3">
            <a:alphaModFix/>
          </a:blip>
          <a:stretch>
            <a:fillRect/>
          </a:stretch>
        </p:blipFill>
        <p:spPr>
          <a:xfrm>
            <a:off x="5507300" y="2618500"/>
            <a:ext cx="3172440" cy="2525000"/>
          </a:xfrm>
          <a:prstGeom prst="rect">
            <a:avLst/>
          </a:prstGeom>
          <a:noFill/>
          <a:ln>
            <a:noFill/>
          </a:ln>
        </p:spPr>
      </p:pic>
      <p:pic>
        <p:nvPicPr>
          <p:cNvPr id="252" name="Google Shape;252;p29"/>
          <p:cNvPicPr preferRelativeResize="0"/>
          <p:nvPr/>
        </p:nvPicPr>
        <p:blipFill>
          <a:blip r:embed="rId4">
            <a:alphaModFix/>
          </a:blip>
          <a:stretch>
            <a:fillRect/>
          </a:stretch>
        </p:blipFill>
        <p:spPr>
          <a:xfrm>
            <a:off x="5507300" y="66550"/>
            <a:ext cx="3172450" cy="25519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8974" y="68116"/>
            <a:ext cx="3105746" cy="425116"/>
          </a:xfrm>
          <a:prstGeom prst="rect">
            <a:avLst/>
          </a:prstGeom>
        </p:spPr>
        <p:txBody>
          <a:bodyPr vert="horz" wrap="square" lIns="0" tIns="9525" rIns="0" bIns="0" rtlCol="0">
            <a:spAutoFit/>
          </a:bodyPr>
          <a:lstStyle/>
          <a:p>
            <a:pPr marL="9525">
              <a:spcBef>
                <a:spcPts val="75"/>
              </a:spcBef>
            </a:pPr>
            <a:r>
              <a:rPr spc="-8" dirty="0"/>
              <a:t>DISCUSSION</a:t>
            </a:r>
          </a:p>
        </p:txBody>
      </p:sp>
      <p:sp>
        <p:nvSpPr>
          <p:cNvPr id="3" name="object 3"/>
          <p:cNvSpPr/>
          <p:nvPr/>
        </p:nvSpPr>
        <p:spPr>
          <a:xfrm>
            <a:off x="252413" y="519706"/>
            <a:ext cx="7441406" cy="4104323"/>
          </a:xfrm>
          <a:custGeom>
            <a:avLst/>
            <a:gdLst/>
            <a:ahLst/>
            <a:cxnLst/>
            <a:rect l="l" t="t" r="r" b="b"/>
            <a:pathLst>
              <a:path w="9921875" h="5472430">
                <a:moveTo>
                  <a:pt x="0" y="912037"/>
                </a:moveTo>
                <a:lnTo>
                  <a:pt x="1264" y="863599"/>
                </a:lnTo>
                <a:lnTo>
                  <a:pt x="5014" y="815821"/>
                </a:lnTo>
                <a:lnTo>
                  <a:pt x="11188" y="768763"/>
                </a:lnTo>
                <a:lnTo>
                  <a:pt x="19723" y="722490"/>
                </a:lnTo>
                <a:lnTo>
                  <a:pt x="30554" y="677065"/>
                </a:lnTo>
                <a:lnTo>
                  <a:pt x="43620" y="632551"/>
                </a:lnTo>
                <a:lnTo>
                  <a:pt x="58857" y="589010"/>
                </a:lnTo>
                <a:lnTo>
                  <a:pt x="76202" y="546505"/>
                </a:lnTo>
                <a:lnTo>
                  <a:pt x="95593" y="505101"/>
                </a:lnTo>
                <a:lnTo>
                  <a:pt x="116966" y="464859"/>
                </a:lnTo>
                <a:lnTo>
                  <a:pt x="140257" y="425843"/>
                </a:lnTo>
                <a:lnTo>
                  <a:pt x="165405" y="388115"/>
                </a:lnTo>
                <a:lnTo>
                  <a:pt x="192346" y="351740"/>
                </a:lnTo>
                <a:lnTo>
                  <a:pt x="221017" y="316779"/>
                </a:lnTo>
                <a:lnTo>
                  <a:pt x="251355" y="283296"/>
                </a:lnTo>
                <a:lnTo>
                  <a:pt x="283296" y="251355"/>
                </a:lnTo>
                <a:lnTo>
                  <a:pt x="316779" y="221017"/>
                </a:lnTo>
                <a:lnTo>
                  <a:pt x="351740" y="192346"/>
                </a:lnTo>
                <a:lnTo>
                  <a:pt x="388115" y="165405"/>
                </a:lnTo>
                <a:lnTo>
                  <a:pt x="425843" y="140257"/>
                </a:lnTo>
                <a:lnTo>
                  <a:pt x="464859" y="116966"/>
                </a:lnTo>
                <a:lnTo>
                  <a:pt x="505101" y="95593"/>
                </a:lnTo>
                <a:lnTo>
                  <a:pt x="546505" y="76202"/>
                </a:lnTo>
                <a:lnTo>
                  <a:pt x="589010" y="58857"/>
                </a:lnTo>
                <a:lnTo>
                  <a:pt x="632551" y="43620"/>
                </a:lnTo>
                <a:lnTo>
                  <a:pt x="677065" y="30554"/>
                </a:lnTo>
                <a:lnTo>
                  <a:pt x="722490" y="19723"/>
                </a:lnTo>
                <a:lnTo>
                  <a:pt x="768763" y="11188"/>
                </a:lnTo>
                <a:lnTo>
                  <a:pt x="815821" y="5014"/>
                </a:lnTo>
                <a:lnTo>
                  <a:pt x="863599" y="1264"/>
                </a:lnTo>
                <a:lnTo>
                  <a:pt x="912037" y="0"/>
                </a:lnTo>
                <a:lnTo>
                  <a:pt x="9009836" y="0"/>
                </a:lnTo>
                <a:lnTo>
                  <a:pt x="9061499" y="1463"/>
                </a:lnTo>
                <a:lnTo>
                  <a:pt x="9112747" y="5821"/>
                </a:lnTo>
                <a:lnTo>
                  <a:pt x="9163468" y="13028"/>
                </a:lnTo>
                <a:lnTo>
                  <a:pt x="9213552" y="23039"/>
                </a:lnTo>
                <a:lnTo>
                  <a:pt x="9262885" y="35805"/>
                </a:lnTo>
                <a:lnTo>
                  <a:pt x="9311358" y="51283"/>
                </a:lnTo>
                <a:lnTo>
                  <a:pt x="9358858" y="69424"/>
                </a:lnTo>
                <a:lnTo>
                  <a:pt x="9405273" y="90184"/>
                </a:lnTo>
                <a:lnTo>
                  <a:pt x="9450492" y="113515"/>
                </a:lnTo>
                <a:lnTo>
                  <a:pt x="9494404" y="139372"/>
                </a:lnTo>
                <a:lnTo>
                  <a:pt x="9536897" y="167708"/>
                </a:lnTo>
                <a:lnTo>
                  <a:pt x="9577859" y="198477"/>
                </a:lnTo>
                <a:lnTo>
                  <a:pt x="9617178" y="231632"/>
                </a:lnTo>
                <a:lnTo>
                  <a:pt x="9654743" y="267129"/>
                </a:lnTo>
                <a:lnTo>
                  <a:pt x="9690240" y="304695"/>
                </a:lnTo>
                <a:lnTo>
                  <a:pt x="9723396" y="344014"/>
                </a:lnTo>
                <a:lnTo>
                  <a:pt x="9754165" y="384976"/>
                </a:lnTo>
                <a:lnTo>
                  <a:pt x="9782501" y="427469"/>
                </a:lnTo>
                <a:lnTo>
                  <a:pt x="9808358" y="471381"/>
                </a:lnTo>
                <a:lnTo>
                  <a:pt x="9831689" y="516600"/>
                </a:lnTo>
                <a:lnTo>
                  <a:pt x="9852449" y="563015"/>
                </a:lnTo>
                <a:lnTo>
                  <a:pt x="9870590" y="610515"/>
                </a:lnTo>
                <a:lnTo>
                  <a:pt x="9886068" y="658988"/>
                </a:lnTo>
                <a:lnTo>
                  <a:pt x="9898834" y="708321"/>
                </a:lnTo>
                <a:lnTo>
                  <a:pt x="9908845" y="758405"/>
                </a:lnTo>
                <a:lnTo>
                  <a:pt x="9916052" y="809126"/>
                </a:lnTo>
                <a:lnTo>
                  <a:pt x="9920410" y="860374"/>
                </a:lnTo>
                <a:lnTo>
                  <a:pt x="9921873" y="912037"/>
                </a:lnTo>
                <a:lnTo>
                  <a:pt x="9921873" y="4560076"/>
                </a:lnTo>
                <a:lnTo>
                  <a:pt x="9920609" y="4608514"/>
                </a:lnTo>
                <a:lnTo>
                  <a:pt x="9916859" y="4656293"/>
                </a:lnTo>
                <a:lnTo>
                  <a:pt x="9910685" y="4703350"/>
                </a:lnTo>
                <a:lnTo>
                  <a:pt x="9902150" y="4749623"/>
                </a:lnTo>
                <a:lnTo>
                  <a:pt x="9891319" y="4795048"/>
                </a:lnTo>
                <a:lnTo>
                  <a:pt x="9878253" y="4839562"/>
                </a:lnTo>
                <a:lnTo>
                  <a:pt x="9863016" y="4883103"/>
                </a:lnTo>
                <a:lnTo>
                  <a:pt x="9845671" y="4925608"/>
                </a:lnTo>
                <a:lnTo>
                  <a:pt x="9826280" y="4967012"/>
                </a:lnTo>
                <a:lnTo>
                  <a:pt x="9804908" y="5007254"/>
                </a:lnTo>
                <a:lnTo>
                  <a:pt x="9781616" y="5046270"/>
                </a:lnTo>
                <a:lnTo>
                  <a:pt x="9756468" y="5083998"/>
                </a:lnTo>
                <a:lnTo>
                  <a:pt x="9729527" y="5120373"/>
                </a:lnTo>
                <a:lnTo>
                  <a:pt x="9700856" y="5155334"/>
                </a:lnTo>
                <a:lnTo>
                  <a:pt x="9670518" y="5188816"/>
                </a:lnTo>
                <a:lnTo>
                  <a:pt x="9638577" y="5220758"/>
                </a:lnTo>
                <a:lnTo>
                  <a:pt x="9605094" y="5251096"/>
                </a:lnTo>
                <a:lnTo>
                  <a:pt x="9570133" y="5279767"/>
                </a:lnTo>
                <a:lnTo>
                  <a:pt x="9533758" y="5306708"/>
                </a:lnTo>
                <a:lnTo>
                  <a:pt x="9496030" y="5331856"/>
                </a:lnTo>
                <a:lnTo>
                  <a:pt x="9457014" y="5355147"/>
                </a:lnTo>
                <a:lnTo>
                  <a:pt x="9416772" y="5376520"/>
                </a:lnTo>
                <a:lnTo>
                  <a:pt x="9375368" y="5395911"/>
                </a:lnTo>
                <a:lnTo>
                  <a:pt x="9332863" y="5413256"/>
                </a:lnTo>
                <a:lnTo>
                  <a:pt x="9289322" y="5428493"/>
                </a:lnTo>
                <a:lnTo>
                  <a:pt x="9244808" y="5441559"/>
                </a:lnTo>
                <a:lnTo>
                  <a:pt x="9199383" y="5452390"/>
                </a:lnTo>
                <a:lnTo>
                  <a:pt x="9153110" y="5460925"/>
                </a:lnTo>
                <a:lnTo>
                  <a:pt x="9106052" y="5467099"/>
                </a:lnTo>
                <a:lnTo>
                  <a:pt x="9058273" y="5470849"/>
                </a:lnTo>
                <a:lnTo>
                  <a:pt x="9009836" y="5472113"/>
                </a:lnTo>
                <a:lnTo>
                  <a:pt x="912037" y="5472113"/>
                </a:lnTo>
                <a:lnTo>
                  <a:pt x="863599" y="5470849"/>
                </a:lnTo>
                <a:lnTo>
                  <a:pt x="815821" y="5467099"/>
                </a:lnTo>
                <a:lnTo>
                  <a:pt x="768763" y="5460925"/>
                </a:lnTo>
                <a:lnTo>
                  <a:pt x="722490" y="5452390"/>
                </a:lnTo>
                <a:lnTo>
                  <a:pt x="677065" y="5441559"/>
                </a:lnTo>
                <a:lnTo>
                  <a:pt x="632551" y="5428493"/>
                </a:lnTo>
                <a:lnTo>
                  <a:pt x="589010" y="5413256"/>
                </a:lnTo>
                <a:lnTo>
                  <a:pt x="546505" y="5395911"/>
                </a:lnTo>
                <a:lnTo>
                  <a:pt x="505101" y="5376520"/>
                </a:lnTo>
                <a:lnTo>
                  <a:pt x="464859" y="5355147"/>
                </a:lnTo>
                <a:lnTo>
                  <a:pt x="425843" y="5331856"/>
                </a:lnTo>
                <a:lnTo>
                  <a:pt x="388115" y="5306708"/>
                </a:lnTo>
                <a:lnTo>
                  <a:pt x="351740" y="5279767"/>
                </a:lnTo>
                <a:lnTo>
                  <a:pt x="316779" y="5251096"/>
                </a:lnTo>
                <a:lnTo>
                  <a:pt x="283296" y="5220758"/>
                </a:lnTo>
                <a:lnTo>
                  <a:pt x="251355" y="5188816"/>
                </a:lnTo>
                <a:lnTo>
                  <a:pt x="221017" y="5155334"/>
                </a:lnTo>
                <a:lnTo>
                  <a:pt x="192346" y="5120373"/>
                </a:lnTo>
                <a:lnTo>
                  <a:pt x="165405" y="5083998"/>
                </a:lnTo>
                <a:lnTo>
                  <a:pt x="140257" y="5046270"/>
                </a:lnTo>
                <a:lnTo>
                  <a:pt x="116966" y="5007254"/>
                </a:lnTo>
                <a:lnTo>
                  <a:pt x="95593" y="4967012"/>
                </a:lnTo>
                <a:lnTo>
                  <a:pt x="76202" y="4925608"/>
                </a:lnTo>
                <a:lnTo>
                  <a:pt x="58857" y="4883103"/>
                </a:lnTo>
                <a:lnTo>
                  <a:pt x="43620" y="4839562"/>
                </a:lnTo>
                <a:lnTo>
                  <a:pt x="30554" y="4795048"/>
                </a:lnTo>
                <a:lnTo>
                  <a:pt x="19723" y="4749623"/>
                </a:lnTo>
                <a:lnTo>
                  <a:pt x="11188" y="4703350"/>
                </a:lnTo>
                <a:lnTo>
                  <a:pt x="5014" y="4656293"/>
                </a:lnTo>
                <a:lnTo>
                  <a:pt x="1264" y="4608514"/>
                </a:lnTo>
                <a:lnTo>
                  <a:pt x="0" y="4560076"/>
                </a:lnTo>
                <a:lnTo>
                  <a:pt x="0" y="912037"/>
                </a:lnTo>
                <a:close/>
              </a:path>
            </a:pathLst>
          </a:custGeom>
          <a:ln w="57149">
            <a:solidFill>
              <a:srgbClr val="000000"/>
            </a:solidFill>
          </a:ln>
        </p:spPr>
        <p:txBody>
          <a:bodyPr wrap="square" lIns="0" tIns="0" rIns="0" bIns="0" rtlCol="0"/>
          <a:lstStyle/>
          <a:p>
            <a:pPr defTabSz="685800">
              <a:buClrTx/>
            </a:pPr>
            <a:endParaRPr sz="1350">
              <a:solidFill>
                <a:sysClr val="windowText" lastClr="000000"/>
              </a:solidFill>
            </a:endParaRPr>
          </a:p>
        </p:txBody>
      </p:sp>
      <p:sp>
        <p:nvSpPr>
          <p:cNvPr id="4" name="object 4"/>
          <p:cNvSpPr txBox="1"/>
          <p:nvPr/>
        </p:nvSpPr>
        <p:spPr>
          <a:xfrm>
            <a:off x="512900" y="676226"/>
            <a:ext cx="7073741" cy="3433632"/>
          </a:xfrm>
          <a:prstGeom prst="rect">
            <a:avLst/>
          </a:prstGeom>
        </p:spPr>
        <p:txBody>
          <a:bodyPr vert="horz" wrap="square" lIns="0" tIns="9525" rIns="0" bIns="0" rtlCol="0">
            <a:spAutoFit/>
          </a:bodyPr>
          <a:lstStyle/>
          <a:p>
            <a:pPr marL="146685" marR="639127" indent="-137636" defTabSz="685800">
              <a:spcBef>
                <a:spcPts val="75"/>
              </a:spcBef>
              <a:buClrTx/>
              <a:buFontTx/>
              <a:buChar char="•"/>
              <a:tabLst>
                <a:tab pos="146685" algn="l"/>
                <a:tab pos="209550" algn="l"/>
              </a:tabLst>
            </a:pPr>
            <a:r>
              <a:rPr sz="1800" b="1" dirty="0">
                <a:solidFill>
                  <a:sysClr val="windowText" lastClr="000000"/>
                </a:solidFill>
              </a:rPr>
              <a:t>	Establish</a:t>
            </a:r>
            <a:r>
              <a:rPr sz="1800" b="1" spc="-26" dirty="0">
                <a:solidFill>
                  <a:sysClr val="windowText" lastClr="000000"/>
                </a:solidFill>
              </a:rPr>
              <a:t> </a:t>
            </a:r>
            <a:r>
              <a:rPr sz="1800" b="1" dirty="0">
                <a:solidFill>
                  <a:sysClr val="windowText" lastClr="000000"/>
                </a:solidFill>
              </a:rPr>
              <a:t>links</a:t>
            </a:r>
            <a:r>
              <a:rPr sz="1800" b="1" spc="-23" dirty="0">
                <a:solidFill>
                  <a:sysClr val="windowText" lastClr="000000"/>
                </a:solidFill>
              </a:rPr>
              <a:t> </a:t>
            </a:r>
            <a:r>
              <a:rPr sz="1800" b="1" dirty="0">
                <a:solidFill>
                  <a:sysClr val="windowText" lastClr="000000"/>
                </a:solidFill>
              </a:rPr>
              <a:t>between</a:t>
            </a:r>
            <a:r>
              <a:rPr sz="1800" b="1" spc="-26" dirty="0">
                <a:solidFill>
                  <a:sysClr val="windowText" lastClr="000000"/>
                </a:solidFill>
              </a:rPr>
              <a:t> </a:t>
            </a:r>
            <a:r>
              <a:rPr sz="1800" b="1" dirty="0">
                <a:solidFill>
                  <a:sysClr val="windowText" lastClr="000000"/>
                </a:solidFill>
              </a:rPr>
              <a:t>fluctuations</a:t>
            </a:r>
            <a:r>
              <a:rPr sz="1800" b="1" spc="-23" dirty="0">
                <a:solidFill>
                  <a:sysClr val="windowText" lastClr="000000"/>
                </a:solidFill>
              </a:rPr>
              <a:t> </a:t>
            </a:r>
            <a:r>
              <a:rPr sz="1800" b="1" dirty="0">
                <a:solidFill>
                  <a:sysClr val="windowText" lastClr="000000"/>
                </a:solidFill>
              </a:rPr>
              <a:t>in</a:t>
            </a:r>
            <a:r>
              <a:rPr sz="1800" b="1" spc="-26" dirty="0">
                <a:solidFill>
                  <a:sysClr val="windowText" lastClr="000000"/>
                </a:solidFill>
              </a:rPr>
              <a:t> </a:t>
            </a:r>
            <a:r>
              <a:rPr sz="1800" b="1" dirty="0">
                <a:solidFill>
                  <a:sysClr val="windowText" lastClr="000000"/>
                </a:solidFill>
              </a:rPr>
              <a:t>climate</a:t>
            </a:r>
            <a:r>
              <a:rPr sz="1800" b="1" spc="-23" dirty="0">
                <a:solidFill>
                  <a:sysClr val="windowText" lastClr="000000"/>
                </a:solidFill>
              </a:rPr>
              <a:t> </a:t>
            </a:r>
            <a:r>
              <a:rPr sz="1800" b="1" dirty="0">
                <a:solidFill>
                  <a:sysClr val="windowText" lastClr="000000"/>
                </a:solidFill>
              </a:rPr>
              <a:t>and</a:t>
            </a:r>
            <a:r>
              <a:rPr sz="1800" b="1" spc="-23" dirty="0">
                <a:solidFill>
                  <a:sysClr val="windowText" lastClr="000000"/>
                </a:solidFill>
              </a:rPr>
              <a:t> </a:t>
            </a:r>
            <a:r>
              <a:rPr sz="1800" b="1" spc="-8" dirty="0">
                <a:solidFill>
                  <a:sysClr val="windowText" lastClr="000000"/>
                </a:solidFill>
              </a:rPr>
              <a:t>forest diseases</a:t>
            </a:r>
            <a:endParaRPr sz="1800">
              <a:solidFill>
                <a:sysClr val="windowText" lastClr="000000"/>
              </a:solidFill>
            </a:endParaRPr>
          </a:p>
          <a:p>
            <a:pPr defTabSz="685800">
              <a:buClrTx/>
              <a:buFont typeface="Arial"/>
              <a:buChar char="•"/>
            </a:pPr>
            <a:endParaRPr sz="2025">
              <a:solidFill>
                <a:sysClr val="windowText" lastClr="000000"/>
              </a:solidFill>
            </a:endParaRPr>
          </a:p>
          <a:p>
            <a:pPr marL="146685" marR="160972" indent="-137636" defTabSz="685800">
              <a:spcBef>
                <a:spcPts val="1181"/>
              </a:spcBef>
              <a:buClrTx/>
              <a:buFontTx/>
              <a:buChar char="•"/>
              <a:tabLst>
                <a:tab pos="146685" algn="l"/>
                <a:tab pos="210026" algn="l"/>
              </a:tabLst>
            </a:pPr>
            <a:r>
              <a:rPr sz="1800" b="1" dirty="0">
                <a:solidFill>
                  <a:sysClr val="windowText" lastClr="000000"/>
                </a:solidFill>
              </a:rPr>
              <a:t>	</a:t>
            </a:r>
            <a:r>
              <a:rPr sz="1800" b="1" spc="-15" dirty="0">
                <a:solidFill>
                  <a:sysClr val="windowText" lastClr="000000"/>
                </a:solidFill>
              </a:rPr>
              <a:t>Two</a:t>
            </a:r>
            <a:r>
              <a:rPr sz="1800" b="1" spc="-26" dirty="0">
                <a:solidFill>
                  <a:sysClr val="windowText" lastClr="000000"/>
                </a:solidFill>
              </a:rPr>
              <a:t> </a:t>
            </a:r>
            <a:r>
              <a:rPr sz="1800" b="1" dirty="0">
                <a:solidFill>
                  <a:sysClr val="windowText" lastClr="000000"/>
                </a:solidFill>
              </a:rPr>
              <a:t>primary</a:t>
            </a:r>
            <a:r>
              <a:rPr sz="1800" b="1" spc="-23" dirty="0">
                <a:solidFill>
                  <a:sysClr val="windowText" lastClr="000000"/>
                </a:solidFill>
              </a:rPr>
              <a:t> </a:t>
            </a:r>
            <a:r>
              <a:rPr sz="1800" b="1" dirty="0">
                <a:solidFill>
                  <a:sysClr val="windowText" lastClr="000000"/>
                </a:solidFill>
              </a:rPr>
              <a:t>types</a:t>
            </a:r>
            <a:r>
              <a:rPr sz="1800" b="1" spc="-26" dirty="0">
                <a:solidFill>
                  <a:sysClr val="windowText" lastClr="000000"/>
                </a:solidFill>
              </a:rPr>
              <a:t> </a:t>
            </a:r>
            <a:r>
              <a:rPr sz="1800" b="1" dirty="0">
                <a:solidFill>
                  <a:sysClr val="windowText" lastClr="000000"/>
                </a:solidFill>
              </a:rPr>
              <a:t>of</a:t>
            </a:r>
            <a:r>
              <a:rPr sz="1800" b="1" spc="-23" dirty="0">
                <a:solidFill>
                  <a:sysClr val="windowText" lastClr="000000"/>
                </a:solidFill>
              </a:rPr>
              <a:t> </a:t>
            </a:r>
            <a:r>
              <a:rPr sz="1800" b="1" spc="-8" dirty="0">
                <a:solidFill>
                  <a:sysClr val="windowText" lastClr="000000"/>
                </a:solidFill>
              </a:rPr>
              <a:t>climate-</a:t>
            </a:r>
            <a:r>
              <a:rPr sz="1800" b="1" dirty="0">
                <a:solidFill>
                  <a:sysClr val="windowText" lastClr="000000"/>
                </a:solidFill>
              </a:rPr>
              <a:t>induced</a:t>
            </a:r>
            <a:r>
              <a:rPr sz="1800" b="1" spc="-23" dirty="0">
                <a:solidFill>
                  <a:sysClr val="windowText" lastClr="000000"/>
                </a:solidFill>
              </a:rPr>
              <a:t> </a:t>
            </a:r>
            <a:r>
              <a:rPr sz="1800" b="1" dirty="0">
                <a:solidFill>
                  <a:sysClr val="windowText" lastClr="000000"/>
                </a:solidFill>
              </a:rPr>
              <a:t>forest</a:t>
            </a:r>
            <a:r>
              <a:rPr sz="1800" b="1" spc="-26" dirty="0">
                <a:solidFill>
                  <a:sysClr val="windowText" lastClr="000000"/>
                </a:solidFill>
              </a:rPr>
              <a:t> </a:t>
            </a:r>
            <a:r>
              <a:rPr sz="1800" b="1" dirty="0">
                <a:solidFill>
                  <a:sysClr val="windowText" lastClr="000000"/>
                </a:solidFill>
              </a:rPr>
              <a:t>tree</a:t>
            </a:r>
            <a:r>
              <a:rPr sz="1800" b="1" spc="-23" dirty="0">
                <a:solidFill>
                  <a:sysClr val="windowText" lastClr="000000"/>
                </a:solidFill>
              </a:rPr>
              <a:t> </a:t>
            </a:r>
            <a:r>
              <a:rPr sz="1800" b="1" dirty="0">
                <a:solidFill>
                  <a:sysClr val="windowText" lastClr="000000"/>
                </a:solidFill>
              </a:rPr>
              <a:t>disease,</a:t>
            </a:r>
            <a:r>
              <a:rPr sz="1800" b="1" spc="-23" dirty="0">
                <a:solidFill>
                  <a:sysClr val="windowText" lastClr="000000"/>
                </a:solidFill>
              </a:rPr>
              <a:t> </a:t>
            </a:r>
            <a:r>
              <a:rPr sz="1800" b="1" spc="-19" dirty="0">
                <a:solidFill>
                  <a:sysClr val="windowText" lastClr="000000"/>
                </a:solidFill>
              </a:rPr>
              <a:t>one </a:t>
            </a:r>
            <a:r>
              <a:rPr sz="1800" b="1" dirty="0">
                <a:solidFill>
                  <a:sysClr val="windowText" lastClr="000000"/>
                </a:solidFill>
              </a:rPr>
              <a:t>where</a:t>
            </a:r>
            <a:r>
              <a:rPr sz="1800" b="1" spc="-26" dirty="0">
                <a:solidFill>
                  <a:sysClr val="windowText" lastClr="000000"/>
                </a:solidFill>
              </a:rPr>
              <a:t> </a:t>
            </a:r>
            <a:r>
              <a:rPr sz="1800" b="1" dirty="0">
                <a:solidFill>
                  <a:sysClr val="windowText" lastClr="000000"/>
                </a:solidFill>
              </a:rPr>
              <a:t>climate</a:t>
            </a:r>
            <a:r>
              <a:rPr sz="1800" b="1" spc="-26" dirty="0">
                <a:solidFill>
                  <a:sysClr val="windowText" lastClr="000000"/>
                </a:solidFill>
              </a:rPr>
              <a:t> </a:t>
            </a:r>
            <a:r>
              <a:rPr sz="1800" b="1" dirty="0">
                <a:solidFill>
                  <a:sysClr val="windowText" lastClr="000000"/>
                </a:solidFill>
              </a:rPr>
              <a:t>favours</a:t>
            </a:r>
            <a:r>
              <a:rPr sz="1800" b="1" spc="-23" dirty="0">
                <a:solidFill>
                  <a:sysClr val="windowText" lastClr="000000"/>
                </a:solidFill>
              </a:rPr>
              <a:t> </a:t>
            </a:r>
            <a:r>
              <a:rPr sz="1800" b="1" dirty="0">
                <a:solidFill>
                  <a:sysClr val="windowText" lastClr="000000"/>
                </a:solidFill>
              </a:rPr>
              <a:t>pathogens</a:t>
            </a:r>
            <a:r>
              <a:rPr sz="1800" b="1" spc="-26" dirty="0">
                <a:solidFill>
                  <a:sysClr val="windowText" lastClr="000000"/>
                </a:solidFill>
              </a:rPr>
              <a:t> </a:t>
            </a:r>
            <a:r>
              <a:rPr sz="1800" b="1" dirty="0">
                <a:solidFill>
                  <a:sysClr val="windowText" lastClr="000000"/>
                </a:solidFill>
              </a:rPr>
              <a:t>to</a:t>
            </a:r>
            <a:r>
              <a:rPr sz="1800" b="1" spc="-23" dirty="0">
                <a:solidFill>
                  <a:sysClr val="windowText" lastClr="000000"/>
                </a:solidFill>
              </a:rPr>
              <a:t> </a:t>
            </a:r>
            <a:r>
              <a:rPr sz="1800" b="1" dirty="0">
                <a:solidFill>
                  <a:sysClr val="windowText" lastClr="000000"/>
                </a:solidFill>
              </a:rPr>
              <a:t>increase</a:t>
            </a:r>
            <a:r>
              <a:rPr sz="1800" b="1" spc="-26" dirty="0">
                <a:solidFill>
                  <a:sysClr val="windowText" lastClr="000000"/>
                </a:solidFill>
              </a:rPr>
              <a:t> </a:t>
            </a:r>
            <a:r>
              <a:rPr sz="1800" b="1" dirty="0">
                <a:solidFill>
                  <a:sysClr val="windowText" lastClr="000000"/>
                </a:solidFill>
              </a:rPr>
              <a:t>disease,</a:t>
            </a:r>
            <a:r>
              <a:rPr sz="1800" b="1" spc="-23" dirty="0">
                <a:solidFill>
                  <a:sysClr val="windowText" lastClr="000000"/>
                </a:solidFill>
              </a:rPr>
              <a:t> </a:t>
            </a:r>
            <a:r>
              <a:rPr sz="1800" b="1" spc="-19" dirty="0">
                <a:solidFill>
                  <a:sysClr val="windowText" lastClr="000000"/>
                </a:solidFill>
              </a:rPr>
              <a:t>and </a:t>
            </a:r>
            <a:r>
              <a:rPr sz="1800" b="1" dirty="0">
                <a:solidFill>
                  <a:sysClr val="windowText" lastClr="000000"/>
                </a:solidFill>
              </a:rPr>
              <a:t>another</a:t>
            </a:r>
            <a:r>
              <a:rPr sz="1800" b="1" spc="-26" dirty="0">
                <a:solidFill>
                  <a:sysClr val="windowText" lastClr="000000"/>
                </a:solidFill>
              </a:rPr>
              <a:t> </a:t>
            </a:r>
            <a:r>
              <a:rPr sz="1800" b="1" dirty="0">
                <a:solidFill>
                  <a:sysClr val="windowText" lastClr="000000"/>
                </a:solidFill>
              </a:rPr>
              <a:t>where</a:t>
            </a:r>
            <a:r>
              <a:rPr sz="1800" b="1" spc="-26" dirty="0">
                <a:solidFill>
                  <a:sysClr val="windowText" lastClr="000000"/>
                </a:solidFill>
              </a:rPr>
              <a:t> </a:t>
            </a:r>
            <a:r>
              <a:rPr sz="1800" b="1" dirty="0">
                <a:solidFill>
                  <a:sysClr val="windowText" lastClr="000000"/>
                </a:solidFill>
              </a:rPr>
              <a:t>climate</a:t>
            </a:r>
            <a:r>
              <a:rPr sz="1800" b="1" spc="-26" dirty="0">
                <a:solidFill>
                  <a:sysClr val="windowText" lastClr="000000"/>
                </a:solidFill>
              </a:rPr>
              <a:t> </a:t>
            </a:r>
            <a:r>
              <a:rPr sz="1800" b="1" dirty="0">
                <a:solidFill>
                  <a:sysClr val="windowText" lastClr="000000"/>
                </a:solidFill>
              </a:rPr>
              <a:t>directly</a:t>
            </a:r>
            <a:r>
              <a:rPr sz="1800" b="1" spc="-26" dirty="0">
                <a:solidFill>
                  <a:sysClr val="windowText" lastClr="000000"/>
                </a:solidFill>
              </a:rPr>
              <a:t> </a:t>
            </a:r>
            <a:r>
              <a:rPr sz="1800" b="1" dirty="0">
                <a:solidFill>
                  <a:sysClr val="windowText" lastClr="000000"/>
                </a:solidFill>
              </a:rPr>
              <a:t>stresses</a:t>
            </a:r>
            <a:r>
              <a:rPr sz="1800" b="1" spc="-26" dirty="0">
                <a:solidFill>
                  <a:sysClr val="windowText" lastClr="000000"/>
                </a:solidFill>
              </a:rPr>
              <a:t> </a:t>
            </a:r>
            <a:r>
              <a:rPr sz="1800" b="1" spc="-8" dirty="0">
                <a:solidFill>
                  <a:sysClr val="windowText" lastClr="000000"/>
                </a:solidFill>
              </a:rPr>
              <a:t>trees</a:t>
            </a:r>
            <a:endParaRPr sz="1800">
              <a:solidFill>
                <a:sysClr val="windowText" lastClr="000000"/>
              </a:solidFill>
            </a:endParaRPr>
          </a:p>
          <a:p>
            <a:pPr defTabSz="685800">
              <a:buClrTx/>
              <a:buFont typeface="Arial"/>
              <a:buChar char="•"/>
            </a:pPr>
            <a:endParaRPr sz="2025">
              <a:solidFill>
                <a:sysClr val="windowText" lastClr="000000"/>
              </a:solidFill>
            </a:endParaRPr>
          </a:p>
          <a:p>
            <a:pPr marL="145733" marR="3810" indent="-116681" defTabSz="685800">
              <a:spcBef>
                <a:spcPts val="1181"/>
              </a:spcBef>
              <a:buClrTx/>
              <a:buSzPct val="75000"/>
              <a:buFontTx/>
              <a:buChar char="•"/>
              <a:tabLst>
                <a:tab pos="146685" algn="l"/>
              </a:tabLst>
            </a:pPr>
            <a:r>
              <a:rPr sz="1800" b="1" dirty="0">
                <a:solidFill>
                  <a:sysClr val="windowText" lastClr="000000"/>
                </a:solidFill>
              </a:rPr>
              <a:t>The</a:t>
            </a:r>
            <a:r>
              <a:rPr sz="1800" b="1" spc="-34" dirty="0">
                <a:solidFill>
                  <a:sysClr val="windowText" lastClr="000000"/>
                </a:solidFill>
              </a:rPr>
              <a:t> </a:t>
            </a:r>
            <a:r>
              <a:rPr sz="1800" b="1" dirty="0">
                <a:solidFill>
                  <a:sysClr val="windowText" lastClr="000000"/>
                </a:solidFill>
              </a:rPr>
              <a:t>framework</a:t>
            </a:r>
            <a:r>
              <a:rPr sz="1800" b="1" spc="-30" dirty="0">
                <a:solidFill>
                  <a:sysClr val="windowText" lastClr="000000"/>
                </a:solidFill>
              </a:rPr>
              <a:t> </a:t>
            </a:r>
            <a:r>
              <a:rPr sz="1800" b="1" dirty="0">
                <a:solidFill>
                  <a:sysClr val="windowText" lastClr="000000"/>
                </a:solidFill>
              </a:rPr>
              <a:t>improves</a:t>
            </a:r>
            <a:r>
              <a:rPr sz="1800" b="1" spc="-30" dirty="0">
                <a:solidFill>
                  <a:sysClr val="windowText" lastClr="000000"/>
                </a:solidFill>
              </a:rPr>
              <a:t> </a:t>
            </a:r>
            <a:r>
              <a:rPr sz="1800" b="1" dirty="0">
                <a:solidFill>
                  <a:sysClr val="windowText" lastClr="000000"/>
                </a:solidFill>
              </a:rPr>
              <a:t>communication</a:t>
            </a:r>
            <a:r>
              <a:rPr sz="1800" b="1" spc="-30" dirty="0">
                <a:solidFill>
                  <a:sysClr val="windowText" lastClr="000000"/>
                </a:solidFill>
              </a:rPr>
              <a:t> </a:t>
            </a:r>
            <a:r>
              <a:rPr sz="1800" b="1" dirty="0">
                <a:solidFill>
                  <a:sysClr val="windowText" lastClr="000000"/>
                </a:solidFill>
              </a:rPr>
              <a:t>with</a:t>
            </a:r>
            <a:r>
              <a:rPr sz="1800" b="1" spc="-30" dirty="0">
                <a:solidFill>
                  <a:sysClr val="windowText" lastClr="000000"/>
                </a:solidFill>
              </a:rPr>
              <a:t> </a:t>
            </a:r>
            <a:r>
              <a:rPr sz="1800" b="1" dirty="0">
                <a:solidFill>
                  <a:sysClr val="windowText" lastClr="000000"/>
                </a:solidFill>
              </a:rPr>
              <a:t>stakeholders</a:t>
            </a:r>
            <a:r>
              <a:rPr sz="1800" b="1" spc="-30" dirty="0">
                <a:solidFill>
                  <a:sysClr val="windowText" lastClr="000000"/>
                </a:solidFill>
              </a:rPr>
              <a:t> </a:t>
            </a:r>
            <a:r>
              <a:rPr sz="1800" b="1" spc="-19" dirty="0">
                <a:solidFill>
                  <a:sysClr val="windowText" lastClr="000000"/>
                </a:solidFill>
              </a:rPr>
              <a:t>and 	</a:t>
            </a:r>
            <a:r>
              <a:rPr sz="1800" b="1" dirty="0">
                <a:solidFill>
                  <a:sysClr val="windowText" lastClr="000000"/>
                </a:solidFill>
              </a:rPr>
              <a:t>aids</a:t>
            </a:r>
            <a:r>
              <a:rPr sz="1800" b="1" spc="-19" dirty="0">
                <a:solidFill>
                  <a:sysClr val="windowText" lastClr="000000"/>
                </a:solidFill>
              </a:rPr>
              <a:t> </a:t>
            </a:r>
            <a:r>
              <a:rPr sz="1800" b="1" dirty="0">
                <a:solidFill>
                  <a:sysClr val="windowText" lastClr="000000"/>
                </a:solidFill>
              </a:rPr>
              <a:t>in</a:t>
            </a:r>
            <a:r>
              <a:rPr sz="1800" b="1" spc="-19" dirty="0">
                <a:solidFill>
                  <a:sysClr val="windowText" lastClr="000000"/>
                </a:solidFill>
              </a:rPr>
              <a:t> </a:t>
            </a:r>
            <a:r>
              <a:rPr sz="1800" b="1" dirty="0">
                <a:solidFill>
                  <a:sysClr val="windowText" lastClr="000000"/>
                </a:solidFill>
              </a:rPr>
              <a:t>understanding</a:t>
            </a:r>
            <a:r>
              <a:rPr sz="1800" b="1" spc="-15" dirty="0">
                <a:solidFill>
                  <a:sysClr val="windowText" lastClr="000000"/>
                </a:solidFill>
              </a:rPr>
              <a:t> </a:t>
            </a:r>
            <a:r>
              <a:rPr sz="1800" b="1" dirty="0">
                <a:solidFill>
                  <a:sysClr val="windowText" lastClr="000000"/>
                </a:solidFill>
              </a:rPr>
              <a:t>the</a:t>
            </a:r>
            <a:r>
              <a:rPr sz="1800" b="1" spc="-19" dirty="0">
                <a:solidFill>
                  <a:sysClr val="windowText" lastClr="000000"/>
                </a:solidFill>
              </a:rPr>
              <a:t> </a:t>
            </a:r>
            <a:r>
              <a:rPr sz="1800" b="1" dirty="0">
                <a:solidFill>
                  <a:sysClr val="windowText" lastClr="000000"/>
                </a:solidFill>
              </a:rPr>
              <a:t>role</a:t>
            </a:r>
            <a:r>
              <a:rPr sz="1800" b="1" spc="-15" dirty="0">
                <a:solidFill>
                  <a:sysClr val="windowText" lastClr="000000"/>
                </a:solidFill>
              </a:rPr>
              <a:t> </a:t>
            </a:r>
            <a:r>
              <a:rPr sz="1800" b="1" dirty="0">
                <a:solidFill>
                  <a:sysClr val="windowText" lastClr="000000"/>
                </a:solidFill>
              </a:rPr>
              <a:t>of</a:t>
            </a:r>
            <a:r>
              <a:rPr sz="1800" b="1" spc="-19" dirty="0">
                <a:solidFill>
                  <a:sysClr val="windowText" lastClr="000000"/>
                </a:solidFill>
              </a:rPr>
              <a:t> </a:t>
            </a:r>
            <a:r>
              <a:rPr sz="1800" b="1" dirty="0">
                <a:solidFill>
                  <a:sysClr val="windowText" lastClr="000000"/>
                </a:solidFill>
              </a:rPr>
              <a:t>biotic</a:t>
            </a:r>
            <a:r>
              <a:rPr sz="1800" b="1" spc="-15" dirty="0">
                <a:solidFill>
                  <a:sysClr val="windowText" lastClr="000000"/>
                </a:solidFill>
              </a:rPr>
              <a:t> </a:t>
            </a:r>
            <a:r>
              <a:rPr sz="1800" b="1" dirty="0">
                <a:solidFill>
                  <a:sysClr val="windowText" lastClr="000000"/>
                </a:solidFill>
              </a:rPr>
              <a:t>agents,</a:t>
            </a:r>
            <a:r>
              <a:rPr sz="1800" b="1" spc="-19" dirty="0">
                <a:solidFill>
                  <a:sysClr val="windowText" lastClr="000000"/>
                </a:solidFill>
              </a:rPr>
              <a:t> </a:t>
            </a:r>
            <a:r>
              <a:rPr sz="1800" b="1" dirty="0">
                <a:solidFill>
                  <a:sysClr val="windowText" lastClr="000000"/>
                </a:solidFill>
              </a:rPr>
              <a:t>host</a:t>
            </a:r>
            <a:r>
              <a:rPr sz="1800" b="1" spc="-15" dirty="0">
                <a:solidFill>
                  <a:sysClr val="windowText" lastClr="000000"/>
                </a:solidFill>
              </a:rPr>
              <a:t> </a:t>
            </a:r>
            <a:r>
              <a:rPr sz="1800" b="1" spc="-8" dirty="0">
                <a:solidFill>
                  <a:sysClr val="windowText" lastClr="000000"/>
                </a:solidFill>
              </a:rPr>
              <a:t>genetics, 	</a:t>
            </a:r>
            <a:r>
              <a:rPr sz="1800" b="1" dirty="0">
                <a:solidFill>
                  <a:sysClr val="windowText" lastClr="000000"/>
                </a:solidFill>
              </a:rPr>
              <a:t>climate,</a:t>
            </a:r>
            <a:r>
              <a:rPr sz="1800" b="1" spc="-23" dirty="0">
                <a:solidFill>
                  <a:sysClr val="windowText" lastClr="000000"/>
                </a:solidFill>
              </a:rPr>
              <a:t> </a:t>
            </a:r>
            <a:r>
              <a:rPr sz="1800" b="1" dirty="0">
                <a:solidFill>
                  <a:sysClr val="windowText" lastClr="000000"/>
                </a:solidFill>
              </a:rPr>
              <a:t>and</a:t>
            </a:r>
            <a:r>
              <a:rPr sz="1800" b="1" spc="-23" dirty="0">
                <a:solidFill>
                  <a:sysClr val="windowText" lastClr="000000"/>
                </a:solidFill>
              </a:rPr>
              <a:t> </a:t>
            </a:r>
            <a:r>
              <a:rPr sz="1800" b="1" dirty="0">
                <a:solidFill>
                  <a:sysClr val="windowText" lastClr="000000"/>
                </a:solidFill>
              </a:rPr>
              <a:t>other</a:t>
            </a:r>
            <a:r>
              <a:rPr sz="1800" b="1" spc="-19" dirty="0">
                <a:solidFill>
                  <a:sysClr val="windowText" lastClr="000000"/>
                </a:solidFill>
              </a:rPr>
              <a:t> </a:t>
            </a:r>
            <a:r>
              <a:rPr sz="1800" b="1" dirty="0">
                <a:solidFill>
                  <a:sysClr val="windowText" lastClr="000000"/>
                </a:solidFill>
              </a:rPr>
              <a:t>environmental</a:t>
            </a:r>
            <a:r>
              <a:rPr sz="1800" b="1" spc="-23" dirty="0">
                <a:solidFill>
                  <a:sysClr val="windowText" lastClr="000000"/>
                </a:solidFill>
              </a:rPr>
              <a:t> </a:t>
            </a:r>
            <a:r>
              <a:rPr sz="1800" b="1" dirty="0">
                <a:solidFill>
                  <a:sysClr val="windowText" lastClr="000000"/>
                </a:solidFill>
              </a:rPr>
              <a:t>factors</a:t>
            </a:r>
            <a:r>
              <a:rPr sz="1800" b="1" spc="-19" dirty="0">
                <a:solidFill>
                  <a:sysClr val="windowText" lastClr="000000"/>
                </a:solidFill>
              </a:rPr>
              <a:t> </a:t>
            </a:r>
            <a:r>
              <a:rPr sz="1800" b="1" dirty="0">
                <a:solidFill>
                  <a:sysClr val="windowText" lastClr="000000"/>
                </a:solidFill>
              </a:rPr>
              <a:t>in</a:t>
            </a:r>
            <a:r>
              <a:rPr sz="1800" b="1" spc="-23" dirty="0">
                <a:solidFill>
                  <a:sysClr val="windowText" lastClr="000000"/>
                </a:solidFill>
              </a:rPr>
              <a:t> </a:t>
            </a:r>
            <a:r>
              <a:rPr sz="1800" b="1" dirty="0">
                <a:solidFill>
                  <a:sysClr val="windowText" lastClr="000000"/>
                </a:solidFill>
              </a:rPr>
              <a:t>forest</a:t>
            </a:r>
            <a:r>
              <a:rPr sz="1800" b="1" spc="-19" dirty="0">
                <a:solidFill>
                  <a:sysClr val="windowText" lastClr="000000"/>
                </a:solidFill>
              </a:rPr>
              <a:t> </a:t>
            </a:r>
            <a:r>
              <a:rPr sz="1800" b="1" spc="-8" dirty="0">
                <a:solidFill>
                  <a:sysClr val="windowText" lastClr="000000"/>
                </a:solidFill>
              </a:rPr>
              <a:t>disease 	expression.</a:t>
            </a:r>
            <a:endParaRPr sz="1800">
              <a:solidFill>
                <a:sysClr val="windowText" lastClr="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
          <p:cNvSpPr/>
          <p:nvPr/>
        </p:nvSpPr>
        <p:spPr>
          <a:xfrm>
            <a:off x="0" y="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a:endParaRPr sz="1350">
              <a:solidFill>
                <a:schemeClr val="lt1"/>
              </a:solidFill>
            </a:endParaRPr>
          </a:p>
        </p:txBody>
      </p:sp>
      <p:grpSp>
        <p:nvGrpSpPr>
          <p:cNvPr id="219" name="Google Shape;219;p1"/>
          <p:cNvGrpSpPr/>
          <p:nvPr/>
        </p:nvGrpSpPr>
        <p:grpSpPr>
          <a:xfrm>
            <a:off x="7717736" y="0"/>
            <a:ext cx="1426265" cy="5143500"/>
            <a:chOff x="10290315" y="0"/>
            <a:chExt cx="1901686" cy="6858000"/>
          </a:xfrm>
        </p:grpSpPr>
        <p:sp>
          <p:nvSpPr>
            <p:cNvPr id="220" name="Google Shape;220;p1"/>
            <p:cNvSpPr/>
            <p:nvPr/>
          </p:nvSpPr>
          <p:spPr>
            <a:xfrm>
              <a:off x="10290315" y="3549390"/>
              <a:ext cx="1130724" cy="1130723"/>
            </a:xfrm>
            <a:prstGeom prst="ellipse">
              <a:avLst/>
            </a:prstGeom>
            <a:solidFill>
              <a:schemeClr val="lt2"/>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221" name="Google Shape;221;p1"/>
            <p:cNvSpPr/>
            <p:nvPr/>
          </p:nvSpPr>
          <p:spPr>
            <a:xfrm>
              <a:off x="10290315"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222" name="Google Shape;222;p1"/>
            <p:cNvSpPr/>
            <p:nvPr/>
          </p:nvSpPr>
          <p:spPr>
            <a:xfrm>
              <a:off x="11653180" y="6295093"/>
              <a:ext cx="538821" cy="562907"/>
            </a:xfrm>
            <a:custGeom>
              <a:avLst/>
              <a:gdLst/>
              <a:ahLst/>
              <a:cxnLst/>
              <a:rect l="l" t="t" r="r" b="b"/>
              <a:pathLst>
                <a:path w="538821" h="562907" extrusionOk="0">
                  <a:moveTo>
                    <a:pt x="538821" y="0"/>
                  </a:moveTo>
                  <a:lnTo>
                    <a:pt x="538821" y="562907"/>
                  </a:lnTo>
                  <a:lnTo>
                    <a:pt x="22" y="562907"/>
                  </a:lnTo>
                  <a:lnTo>
                    <a:pt x="0" y="562686"/>
                  </a:lnTo>
                  <a:cubicBezTo>
                    <a:pt x="0" y="289475"/>
                    <a:pt x="193796" y="61528"/>
                    <a:pt x="451422" y="8810"/>
                  </a:cubicBezTo>
                  <a:close/>
                </a:path>
              </a:pathLst>
            </a:custGeom>
            <a:solidFill>
              <a:schemeClr val="lt2"/>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223" name="Google Shape;223;p1"/>
            <p:cNvSpPr/>
            <p:nvPr/>
          </p:nvSpPr>
          <p:spPr>
            <a:xfrm>
              <a:off x="11653180" y="3552066"/>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224" name="Google Shape;224;p1"/>
            <p:cNvSpPr/>
            <p:nvPr/>
          </p:nvSpPr>
          <p:spPr>
            <a:xfrm>
              <a:off x="11653180" y="2180552"/>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225" name="Google Shape;225;p1"/>
            <p:cNvSpPr/>
            <p:nvPr/>
          </p:nvSpPr>
          <p:spPr>
            <a:xfrm>
              <a:off x="11653180" y="809039"/>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226" name="Google Shape;226;p1"/>
            <p:cNvSpPr/>
            <p:nvPr/>
          </p:nvSpPr>
          <p:spPr>
            <a:xfrm>
              <a:off x="11653180" y="0"/>
              <a:ext cx="538821" cy="562898"/>
            </a:xfrm>
            <a:custGeom>
              <a:avLst/>
              <a:gdLst/>
              <a:ahLst/>
              <a:cxnLst/>
              <a:rect l="l" t="t" r="r" b="b"/>
              <a:pathLst>
                <a:path w="538821" h="562898" extrusionOk="0">
                  <a:moveTo>
                    <a:pt x="21" y="0"/>
                  </a:moveTo>
                  <a:lnTo>
                    <a:pt x="538821" y="0"/>
                  </a:lnTo>
                  <a:lnTo>
                    <a:pt x="538821" y="562898"/>
                  </a:lnTo>
                  <a:lnTo>
                    <a:pt x="451422" y="554087"/>
                  </a:lnTo>
                  <a:cubicBezTo>
                    <a:pt x="193796" y="501369"/>
                    <a:pt x="0" y="273422"/>
                    <a:pt x="0" y="211"/>
                  </a:cubicBezTo>
                  <a:close/>
                </a:path>
              </a:pathLst>
            </a:custGeom>
            <a:solidFill>
              <a:schemeClr val="lt2"/>
            </a:solidFill>
            <a:ln>
              <a:noFill/>
            </a:ln>
          </p:spPr>
          <p:txBody>
            <a:bodyPr spcFirstLastPara="1" wrap="square" lIns="68569" tIns="34275" rIns="68569" bIns="34275" anchor="ctr" anchorCtr="0">
              <a:noAutofit/>
            </a:bodyPr>
            <a:lstStyle/>
            <a:p>
              <a:pPr algn="ctr"/>
              <a:endParaRPr sz="1350">
                <a:solidFill>
                  <a:schemeClr val="lt1"/>
                </a:solidFill>
              </a:endParaRPr>
            </a:p>
          </p:txBody>
        </p:sp>
      </p:grpSp>
      <p:sp>
        <p:nvSpPr>
          <p:cNvPr id="227" name="Google Shape;227;p1"/>
          <p:cNvSpPr txBox="1">
            <a:spLocks noGrp="1"/>
          </p:cNvSpPr>
          <p:nvPr>
            <p:ph type="ctrTitle"/>
          </p:nvPr>
        </p:nvSpPr>
        <p:spPr>
          <a:xfrm>
            <a:off x="3554814" y="576251"/>
            <a:ext cx="4859722" cy="2149804"/>
          </a:xfrm>
          <a:prstGeom prst="rect">
            <a:avLst/>
          </a:prstGeom>
          <a:noFill/>
          <a:ln>
            <a:noFill/>
          </a:ln>
        </p:spPr>
        <p:txBody>
          <a:bodyPr spcFirstLastPara="1" wrap="square" lIns="68569" tIns="34275" rIns="68569" bIns="34275" anchor="t" anchorCtr="0">
            <a:noAutofit/>
          </a:bodyPr>
          <a:lstStyle/>
          <a:p>
            <a:pPr rtl="0">
              <a:buSzPts val="5400"/>
            </a:pPr>
            <a:r>
              <a:rPr lang="en-US" sz="3150"/>
              <a:t>Tree Diseases as a Cause and Consequence of Interacting Forest Disturbances</a:t>
            </a:r>
            <a:endParaRPr sz="3150"/>
          </a:p>
        </p:txBody>
      </p:sp>
      <p:sp>
        <p:nvSpPr>
          <p:cNvPr id="228" name="Google Shape;228;p1"/>
          <p:cNvSpPr txBox="1">
            <a:spLocks noGrp="1"/>
          </p:cNvSpPr>
          <p:nvPr>
            <p:ph type="subTitle" idx="1"/>
          </p:nvPr>
        </p:nvSpPr>
        <p:spPr>
          <a:xfrm>
            <a:off x="3554814" y="3212430"/>
            <a:ext cx="4859722" cy="1106383"/>
          </a:xfrm>
          <a:prstGeom prst="rect">
            <a:avLst/>
          </a:prstGeom>
          <a:noFill/>
          <a:ln>
            <a:noFill/>
          </a:ln>
        </p:spPr>
        <p:txBody>
          <a:bodyPr spcFirstLastPara="1" wrap="square" lIns="68569" tIns="34275" rIns="68569" bIns="34275" anchor="b" anchorCtr="0">
            <a:normAutofit fontScale="92500"/>
          </a:bodyPr>
          <a:lstStyle/>
          <a:p>
            <a:pPr rtl="0">
              <a:spcBef>
                <a:spcPts val="0"/>
              </a:spcBef>
            </a:pPr>
            <a:r>
              <a:rPr lang="en-US"/>
              <a:t>Samuel Bobick</a:t>
            </a:r>
            <a:endParaRPr/>
          </a:p>
          <a:p>
            <a:pPr rtl="0"/>
            <a:r>
              <a:rPr lang="en-US"/>
              <a:t>Jessica Katz</a:t>
            </a:r>
            <a:endParaRPr/>
          </a:p>
          <a:p>
            <a:pPr rtl="0"/>
            <a:r>
              <a:rPr lang="en-US"/>
              <a:t>Brooke Ramirez</a:t>
            </a:r>
            <a:endParaRPr/>
          </a:p>
          <a:p>
            <a:pPr rtl="0"/>
            <a:r>
              <a:rPr lang="en-US"/>
              <a:t>Malena Twomey</a:t>
            </a:r>
            <a:endParaRPr/>
          </a:p>
        </p:txBody>
      </p:sp>
      <p:pic>
        <p:nvPicPr>
          <p:cNvPr id="229" name="Google Shape;229;p1" descr="Isolated twigs and flowers on a white surface"/>
          <p:cNvPicPr preferRelativeResize="0"/>
          <p:nvPr/>
        </p:nvPicPr>
        <p:blipFill rotWithShape="1">
          <a:blip r:embed="rId3">
            <a:alphaModFix/>
          </a:blip>
          <a:srcRect l="35726" r="21828" b="1"/>
          <a:stretch/>
        </p:blipFill>
        <p:spPr>
          <a:xfrm>
            <a:off x="15" y="1"/>
            <a:ext cx="3130012" cy="5143499"/>
          </a:xfrm>
          <a:prstGeom prst="rect">
            <a:avLst/>
          </a:prstGeom>
          <a:noFill/>
          <a:ln>
            <a:noFill/>
          </a:ln>
        </p:spPr>
      </p:pic>
      <p:cxnSp>
        <p:nvCxnSpPr>
          <p:cNvPr id="230" name="Google Shape;230;p1"/>
          <p:cNvCxnSpPr/>
          <p:nvPr/>
        </p:nvCxnSpPr>
        <p:spPr>
          <a:xfrm>
            <a:off x="3554814" y="4565333"/>
            <a:ext cx="5162807" cy="0"/>
          </a:xfrm>
          <a:prstGeom prst="straightConnector1">
            <a:avLst/>
          </a:prstGeom>
          <a:noFill/>
          <a:ln w="12700" cap="flat" cmpd="sng">
            <a:solidFill>
              <a:srgbClr val="A5A5A5"/>
            </a:solidFill>
            <a:prstDash val="solid"/>
            <a:miter lim="800000"/>
            <a:headEnd type="none" w="sm" len="sm"/>
            <a:tailEnd type="none" w="sm" len="sm"/>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
          <p:cNvSpPr txBox="1">
            <a:spLocks noGrp="1"/>
          </p:cNvSpPr>
          <p:nvPr>
            <p:ph type="title"/>
          </p:nvPr>
        </p:nvSpPr>
        <p:spPr>
          <a:xfrm>
            <a:off x="423863" y="85487"/>
            <a:ext cx="5416154" cy="321945"/>
          </a:xfrm>
          <a:prstGeom prst="rect">
            <a:avLst/>
          </a:prstGeom>
          <a:noFill/>
          <a:ln>
            <a:noFill/>
          </a:ln>
        </p:spPr>
        <p:txBody>
          <a:bodyPr spcFirstLastPara="1" wrap="square" lIns="68569" tIns="34275" rIns="68569" bIns="34275" anchor="t" anchorCtr="0">
            <a:normAutofit fontScale="90000"/>
          </a:bodyPr>
          <a:lstStyle/>
          <a:p>
            <a:pPr algn="l" rtl="0">
              <a:buClr>
                <a:schemeClr val="dk1"/>
              </a:buClr>
              <a:buSzPct val="100000"/>
            </a:pPr>
            <a:r>
              <a:rPr lang="en-US"/>
              <a:t>INTRODUCTION</a:t>
            </a:r>
            <a:endParaRPr/>
          </a:p>
        </p:txBody>
      </p:sp>
      <p:sp>
        <p:nvSpPr>
          <p:cNvPr id="236" name="Google Shape;236;p2"/>
          <p:cNvSpPr txBox="1">
            <a:spLocks noGrp="1"/>
          </p:cNvSpPr>
          <p:nvPr>
            <p:ph type="body" idx="1"/>
          </p:nvPr>
        </p:nvSpPr>
        <p:spPr>
          <a:xfrm>
            <a:off x="423863" y="666320"/>
            <a:ext cx="7269956" cy="3957473"/>
          </a:xfrm>
          <a:prstGeom prst="rect">
            <a:avLst/>
          </a:prstGeom>
          <a:noFill/>
          <a:ln>
            <a:noFill/>
          </a:ln>
        </p:spPr>
        <p:txBody>
          <a:bodyPr spcFirstLastPara="1" wrap="square" lIns="68569" tIns="34275" rIns="68569" bIns="34275" anchor="t" anchorCtr="0">
            <a:normAutofit fontScale="92500" lnSpcReduction="20000"/>
          </a:bodyPr>
          <a:lstStyle/>
          <a:p>
            <a:pPr marL="171450" indent="-191453" algn="l" rtl="0">
              <a:buSzPct val="100000"/>
              <a:buChar char="•"/>
            </a:pPr>
            <a:r>
              <a:rPr lang="en-US" b="1"/>
              <a:t>Landscape ecology: study of ecological changes that occur over large spatial scales; can be applied to heterogeneous ecosystems (a landscape) or regions (a collection of landscapes). </a:t>
            </a:r>
            <a:endParaRPr b="1"/>
          </a:p>
          <a:p>
            <a:pPr algn="l" rtl="0">
              <a:spcBef>
                <a:spcPts val="675"/>
              </a:spcBef>
              <a:buClr>
                <a:schemeClr val="dk1"/>
              </a:buClr>
              <a:buSzPct val="100000"/>
            </a:pPr>
            <a:endParaRPr b="1"/>
          </a:p>
          <a:p>
            <a:pPr algn="l" rtl="0">
              <a:spcBef>
                <a:spcPts val="675"/>
              </a:spcBef>
              <a:buClr>
                <a:schemeClr val="dk1"/>
              </a:buClr>
              <a:buSzPct val="100000"/>
            </a:pPr>
            <a:endParaRPr b="1"/>
          </a:p>
          <a:p>
            <a:pPr algn="l" rtl="0">
              <a:spcBef>
                <a:spcPts val="675"/>
              </a:spcBef>
              <a:buClr>
                <a:schemeClr val="dk1"/>
              </a:buClr>
              <a:buSzPct val="100000"/>
            </a:pPr>
            <a:endParaRPr b="1"/>
          </a:p>
          <a:p>
            <a:pPr marL="171450" indent="-191453" algn="l" rtl="0">
              <a:spcBef>
                <a:spcPts val="675"/>
              </a:spcBef>
              <a:buSzPct val="100000"/>
              <a:buChar char="•"/>
            </a:pPr>
            <a:r>
              <a:rPr lang="en-US" b="1"/>
              <a:t> Historically, forest pathology has tended to examine disease in isolation from other dynamics and processes</a:t>
            </a:r>
            <a:endParaRPr b="1"/>
          </a:p>
          <a:p>
            <a:pPr algn="l" rtl="0">
              <a:spcBef>
                <a:spcPts val="675"/>
              </a:spcBef>
              <a:buClr>
                <a:schemeClr val="dk1"/>
              </a:buClr>
              <a:buSzPct val="100000"/>
            </a:pPr>
            <a:endParaRPr b="1"/>
          </a:p>
          <a:p>
            <a:pPr marL="171450" indent="-57150" algn="l" rtl="0">
              <a:spcBef>
                <a:spcPts val="675"/>
              </a:spcBef>
              <a:buClr>
                <a:schemeClr val="dk1"/>
              </a:buClr>
              <a:buSzPct val="100000"/>
            </a:pPr>
            <a:endParaRPr b="1"/>
          </a:p>
          <a:p>
            <a:pPr marL="171450" indent="-57150" algn="l" rtl="0">
              <a:spcBef>
                <a:spcPts val="675"/>
              </a:spcBef>
              <a:buClr>
                <a:schemeClr val="dk1"/>
              </a:buClr>
              <a:buSzPct val="100000"/>
            </a:pPr>
            <a:endParaRPr b="1"/>
          </a:p>
          <a:p>
            <a:pPr marL="171450" indent="-191453" algn="l" rtl="0">
              <a:spcBef>
                <a:spcPts val="675"/>
              </a:spcBef>
              <a:buSzPct val="100000"/>
              <a:buChar char="•"/>
            </a:pPr>
            <a:r>
              <a:rPr lang="en-US" b="1"/>
              <a:t>In this paper, the authors suggest a nexus of the forest pathology and landscape ecology that can improve understanding of landscape dynamics and  disease emergence at broad spatial extents.</a:t>
            </a:r>
            <a:endParaRPr b="1"/>
          </a:p>
        </p:txBody>
      </p:sp>
      <p:sp>
        <p:nvSpPr>
          <p:cNvPr id="237" name="Google Shape;237;p2"/>
          <p:cNvSpPr/>
          <p:nvPr/>
        </p:nvSpPr>
        <p:spPr>
          <a:xfrm>
            <a:off x="252413" y="501150"/>
            <a:ext cx="7441425" cy="4324725"/>
          </a:xfrm>
          <a:prstGeom prst="roundRect">
            <a:avLst>
              <a:gd name="adj" fmla="val 16667"/>
            </a:avLst>
          </a:prstGeom>
          <a:noFill/>
          <a:ln w="571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
          <p:cNvSpPr/>
          <p:nvPr/>
        </p:nvSpPr>
        <p:spPr>
          <a:xfrm>
            <a:off x="252413" y="519707"/>
            <a:ext cx="7441425" cy="4104000"/>
          </a:xfrm>
          <a:prstGeom prst="roundRect">
            <a:avLst>
              <a:gd name="adj" fmla="val 16667"/>
            </a:avLst>
          </a:prstGeom>
          <a:noFill/>
          <a:ln w="571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endParaRPr>
          </a:p>
        </p:txBody>
      </p:sp>
      <p:sp>
        <p:nvSpPr>
          <p:cNvPr id="243" name="Google Shape;243;p3"/>
          <p:cNvSpPr txBox="1">
            <a:spLocks noGrp="1"/>
          </p:cNvSpPr>
          <p:nvPr>
            <p:ph type="title"/>
          </p:nvPr>
        </p:nvSpPr>
        <p:spPr>
          <a:xfrm>
            <a:off x="423863" y="85487"/>
            <a:ext cx="5416154" cy="321945"/>
          </a:xfrm>
          <a:prstGeom prst="rect">
            <a:avLst/>
          </a:prstGeom>
          <a:noFill/>
          <a:ln>
            <a:noFill/>
          </a:ln>
        </p:spPr>
        <p:txBody>
          <a:bodyPr spcFirstLastPara="1" wrap="square" lIns="68569" tIns="34275" rIns="68569" bIns="34275" anchor="t" anchorCtr="0">
            <a:normAutofit fontScale="90000"/>
          </a:bodyPr>
          <a:lstStyle/>
          <a:p>
            <a:pPr algn="l" rtl="0">
              <a:buClr>
                <a:schemeClr val="dk1"/>
              </a:buClr>
              <a:buSzPct val="100000"/>
            </a:pPr>
            <a:r>
              <a:rPr lang="en-US"/>
              <a:t>MATERIALS &amp; METHODS</a:t>
            </a:r>
            <a:endParaRPr/>
          </a:p>
        </p:txBody>
      </p:sp>
      <p:sp>
        <p:nvSpPr>
          <p:cNvPr id="244" name="Google Shape;244;p3"/>
          <p:cNvSpPr txBox="1">
            <a:spLocks noGrp="1"/>
          </p:cNvSpPr>
          <p:nvPr>
            <p:ph type="body" idx="1"/>
          </p:nvPr>
        </p:nvSpPr>
        <p:spPr>
          <a:xfrm>
            <a:off x="423863" y="666320"/>
            <a:ext cx="7269975" cy="3957525"/>
          </a:xfrm>
          <a:prstGeom prst="rect">
            <a:avLst/>
          </a:prstGeom>
          <a:noFill/>
          <a:ln>
            <a:noFill/>
          </a:ln>
        </p:spPr>
        <p:txBody>
          <a:bodyPr spcFirstLastPara="1" wrap="square" lIns="68569" tIns="34275" rIns="68569" bIns="34275" anchor="t" anchorCtr="0">
            <a:normAutofit fontScale="85000" lnSpcReduction="10000"/>
          </a:bodyPr>
          <a:lstStyle/>
          <a:p>
            <a:pPr marL="171450" indent="-182880" algn="l" rtl="0">
              <a:lnSpc>
                <a:spcPct val="115000"/>
              </a:lnSpc>
              <a:buSzPct val="100000"/>
              <a:buChar char="•"/>
            </a:pPr>
            <a:r>
              <a:rPr lang="en-US" b="1"/>
              <a:t>This paper is a review article; it does not present new research (i.e., no materials or methods per se) but instead synthesizes the "strengths of research needs" of the forest pathology and landscape ecology fields as they relate to understanding disease-disturbance impacts at the landscape scale.</a:t>
            </a:r>
            <a:endParaRPr b="1"/>
          </a:p>
          <a:p>
            <a:pPr algn="l" rtl="0">
              <a:lnSpc>
                <a:spcPct val="115000"/>
              </a:lnSpc>
            </a:pPr>
            <a:endParaRPr b="1"/>
          </a:p>
          <a:p>
            <a:pPr marL="171450" indent="-182880" algn="l" rtl="0">
              <a:lnSpc>
                <a:spcPct val="115000"/>
              </a:lnSpc>
              <a:buSzPct val="100000"/>
              <a:buChar char="•"/>
            </a:pPr>
            <a:r>
              <a:rPr lang="en-US" b="1"/>
              <a:t>In their discussion of forest pathology, the authors review the disease triangle as a conceptual framework for understanding disease emergence. They then describe several examples of mechanisms (and cite the supporting literature) through which disturbances might influence the three elements of the disease triangle. </a:t>
            </a:r>
            <a:br>
              <a:rPr lang="en-US" b="1"/>
            </a:br>
            <a:endParaRPr b="1"/>
          </a:p>
          <a:p>
            <a:pPr marL="171450" indent="-182880" algn="l" rtl="0">
              <a:lnSpc>
                <a:spcPct val="115000"/>
              </a:lnSpc>
              <a:buSzPct val="100000"/>
              <a:buChar char="•"/>
            </a:pPr>
            <a:r>
              <a:rPr lang="en-US" b="1"/>
              <a:t>In their discussion of landscape ecology, the authors discuss how this field approaches the study of interacting disturbances and summarize the (relatively few) studies that have focused on two-way disease-disturbance interactions (here, they also draw on literature focused on insect-disturbance interactions).</a:t>
            </a:r>
            <a:endParaRPr b="1"/>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
          <p:cNvSpPr/>
          <p:nvPr/>
        </p:nvSpPr>
        <p:spPr>
          <a:xfrm>
            <a:off x="252413" y="519707"/>
            <a:ext cx="7441425" cy="4104000"/>
          </a:xfrm>
          <a:prstGeom prst="roundRect">
            <a:avLst>
              <a:gd name="adj" fmla="val 16667"/>
            </a:avLst>
          </a:prstGeom>
          <a:noFill/>
          <a:ln w="571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lt1"/>
              </a:solidFill>
            </a:endParaRPr>
          </a:p>
        </p:txBody>
      </p:sp>
      <p:sp>
        <p:nvSpPr>
          <p:cNvPr id="250" name="Google Shape;250;p4"/>
          <p:cNvSpPr txBox="1">
            <a:spLocks noGrp="1"/>
          </p:cNvSpPr>
          <p:nvPr>
            <p:ph type="title"/>
          </p:nvPr>
        </p:nvSpPr>
        <p:spPr>
          <a:xfrm>
            <a:off x="423863" y="85487"/>
            <a:ext cx="5416154" cy="321945"/>
          </a:xfrm>
          <a:prstGeom prst="rect">
            <a:avLst/>
          </a:prstGeom>
          <a:noFill/>
          <a:ln>
            <a:noFill/>
          </a:ln>
        </p:spPr>
        <p:txBody>
          <a:bodyPr spcFirstLastPara="1" wrap="square" lIns="68569" tIns="34275" rIns="68569" bIns="34275" anchor="t" anchorCtr="0">
            <a:normAutofit fontScale="90000"/>
          </a:bodyPr>
          <a:lstStyle/>
          <a:p>
            <a:pPr algn="l" rtl="0">
              <a:buClr>
                <a:schemeClr val="dk1"/>
              </a:buClr>
              <a:buSzPct val="100000"/>
            </a:pPr>
            <a:r>
              <a:rPr lang="en-US"/>
              <a:t>RESULTS</a:t>
            </a:r>
            <a:endParaRPr/>
          </a:p>
        </p:txBody>
      </p:sp>
      <p:sp>
        <p:nvSpPr>
          <p:cNvPr id="251" name="Google Shape;251;p4"/>
          <p:cNvSpPr txBox="1">
            <a:spLocks noGrp="1"/>
          </p:cNvSpPr>
          <p:nvPr>
            <p:ph type="body" idx="1"/>
          </p:nvPr>
        </p:nvSpPr>
        <p:spPr>
          <a:xfrm>
            <a:off x="423863" y="666320"/>
            <a:ext cx="7269975" cy="3957525"/>
          </a:xfrm>
          <a:prstGeom prst="rect">
            <a:avLst/>
          </a:prstGeom>
          <a:noFill/>
          <a:ln>
            <a:noFill/>
          </a:ln>
        </p:spPr>
        <p:txBody>
          <a:bodyPr spcFirstLastPara="1" wrap="square" lIns="68569" tIns="34275" rIns="68569" bIns="34275" anchor="t" anchorCtr="0">
            <a:normAutofit/>
          </a:bodyPr>
          <a:lstStyle/>
          <a:p>
            <a:pPr marL="342900" algn="l" rtl="0">
              <a:lnSpc>
                <a:spcPct val="115000"/>
              </a:lnSpc>
            </a:pPr>
            <a:r>
              <a:rPr lang="en-US" sz="1425" b="1"/>
              <a:t>This article was a review did not have any results but it did have a conclusion which is summarized below:</a:t>
            </a:r>
            <a:endParaRPr sz="1425" b="1"/>
          </a:p>
          <a:p>
            <a:pPr marL="342900" indent="-257175" algn="l" rtl="0">
              <a:lnSpc>
                <a:spcPct val="115000"/>
              </a:lnSpc>
              <a:buSzPts val="1800"/>
              <a:buAutoNum type="arabicPeriod"/>
            </a:pPr>
            <a:r>
              <a:rPr lang="en-US" sz="1350" b="1"/>
              <a:t>Forest diseases and their impacts are influenced and/ or modified by “Landscape-scale disturbances” which include land use by humans, wind events, and fires. Although diseases are impacted by such disturbances these same disturbances can be likely magnified and affected by the diseases present in that area.</a:t>
            </a:r>
            <a:endParaRPr sz="1350" b="1"/>
          </a:p>
          <a:p>
            <a:pPr marL="342900" indent="-257175" algn="l" rtl="0">
              <a:lnSpc>
                <a:spcPct val="115000"/>
              </a:lnSpc>
              <a:buSzPts val="1800"/>
              <a:buAutoNum type="arabicPeriod"/>
            </a:pPr>
            <a:r>
              <a:rPr lang="en-US" sz="1350" b="1"/>
              <a:t>The disease triangle model has shown to be useful for both understanding disease-disturbance interactions but its main use was to evaluate the opposite which is how environmental factors influence disease emergence. The use of the triangle model to understand disease-disturbance interactions is helpful because it allows for the furtherance of research on disease influence on disturbance processes.</a:t>
            </a:r>
            <a:endParaRPr sz="1350" b="1"/>
          </a:p>
          <a:p>
            <a:pPr marL="171450" indent="-171450" algn="l" rtl="0">
              <a:lnSpc>
                <a:spcPct val="115000"/>
              </a:lnSpc>
              <a:buSzPts val="1800"/>
              <a:buChar char="•"/>
            </a:pPr>
            <a:r>
              <a:rPr lang="en-US" sz="1350" b="1"/>
              <a:t>Collaboration has always been important in research and has proven so as collaboration between forest pathologists and landscape ecologists has fostered the development and testing of predictions on diseases-disturbance interactions. This joint effort has allowed for better, more informed, land management decisions, policies, and actions to be taken</a:t>
            </a:r>
            <a:endParaRPr sz="1350" b="1"/>
          </a:p>
        </p:txBody>
      </p:sp>
      <p:sp>
        <p:nvSpPr>
          <p:cNvPr id="252" name="Google Shape;252;p4"/>
          <p:cNvSpPr txBox="1"/>
          <p:nvPr/>
        </p:nvSpPr>
        <p:spPr>
          <a:xfrm>
            <a:off x="-753919" y="1641207"/>
            <a:ext cx="6046200" cy="415476"/>
          </a:xfrm>
          <a:prstGeom prst="rect">
            <a:avLst/>
          </a:prstGeom>
          <a:noFill/>
          <a:ln>
            <a:noFill/>
          </a:ln>
        </p:spPr>
        <p:txBody>
          <a:bodyPr spcFirstLastPara="1" wrap="square" lIns="68569" tIns="68569" rIns="68569" bIns="68569" anchor="t" anchorCtr="0">
            <a:spAutoFit/>
          </a:bodyPr>
          <a:lstStyle/>
          <a:p>
            <a:endParaRPr sz="18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26ef0d7ad8a_0_2"/>
          <p:cNvSpPr/>
          <p:nvPr/>
        </p:nvSpPr>
        <p:spPr>
          <a:xfrm>
            <a:off x="252413" y="519707"/>
            <a:ext cx="7441425" cy="4104000"/>
          </a:xfrm>
          <a:prstGeom prst="roundRect">
            <a:avLst>
              <a:gd name="adj" fmla="val 16667"/>
            </a:avLst>
          </a:prstGeom>
          <a:noFill/>
          <a:ln w="571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endParaRPr sz="1350">
              <a:solidFill>
                <a:schemeClr val="lt1"/>
              </a:solidFill>
            </a:endParaRPr>
          </a:p>
        </p:txBody>
      </p:sp>
      <p:sp>
        <p:nvSpPr>
          <p:cNvPr id="258" name="Google Shape;258;g26ef0d7ad8a_0_2"/>
          <p:cNvSpPr txBox="1">
            <a:spLocks noGrp="1"/>
          </p:cNvSpPr>
          <p:nvPr>
            <p:ph type="title"/>
          </p:nvPr>
        </p:nvSpPr>
        <p:spPr>
          <a:xfrm>
            <a:off x="423863" y="85487"/>
            <a:ext cx="5416200" cy="321975"/>
          </a:xfrm>
          <a:prstGeom prst="rect">
            <a:avLst/>
          </a:prstGeom>
          <a:noFill/>
          <a:ln>
            <a:noFill/>
          </a:ln>
        </p:spPr>
        <p:txBody>
          <a:bodyPr spcFirstLastPara="1" wrap="square" lIns="68569" tIns="34275" rIns="68569" bIns="34275" anchor="t" anchorCtr="0">
            <a:normAutofit fontScale="90000"/>
          </a:bodyPr>
          <a:lstStyle/>
          <a:p>
            <a:pPr algn="l" rtl="0">
              <a:buClr>
                <a:schemeClr val="dk1"/>
              </a:buClr>
              <a:buSzPct val="100000"/>
            </a:pPr>
            <a:r>
              <a:rPr lang="en-US"/>
              <a:t>Discussion</a:t>
            </a:r>
            <a:endParaRPr/>
          </a:p>
        </p:txBody>
      </p:sp>
      <p:sp>
        <p:nvSpPr>
          <p:cNvPr id="259" name="Google Shape;259;g26ef0d7ad8a_0_2"/>
          <p:cNvSpPr txBox="1">
            <a:spLocks noGrp="1"/>
          </p:cNvSpPr>
          <p:nvPr>
            <p:ph type="body" idx="1"/>
          </p:nvPr>
        </p:nvSpPr>
        <p:spPr>
          <a:xfrm>
            <a:off x="423863" y="666320"/>
            <a:ext cx="7269975" cy="3957525"/>
          </a:xfrm>
          <a:prstGeom prst="rect">
            <a:avLst/>
          </a:prstGeom>
          <a:noFill/>
          <a:ln>
            <a:noFill/>
          </a:ln>
        </p:spPr>
        <p:txBody>
          <a:bodyPr spcFirstLastPara="1" wrap="square" lIns="68569" tIns="34275" rIns="68569" bIns="34275" anchor="t" anchorCtr="0">
            <a:normAutofit lnSpcReduction="10000"/>
          </a:bodyPr>
          <a:lstStyle/>
          <a:p>
            <a:pPr marL="171450" indent="-173831" algn="l" rtl="0">
              <a:lnSpc>
                <a:spcPct val="115000"/>
              </a:lnSpc>
              <a:spcBef>
                <a:spcPts val="900"/>
              </a:spcBef>
              <a:buSzPct val="100000"/>
              <a:buChar char="•"/>
            </a:pPr>
            <a:r>
              <a:rPr lang="en-US" sz="1500" b="1"/>
              <a:t>Studies of these disease-disturbance interaction have been limited, as the authors discussed with the sudden oak death system. Management has generally included the removal of at risk trees and an increase in prescribed burns. </a:t>
            </a:r>
            <a:endParaRPr sz="1500" b="1"/>
          </a:p>
          <a:p>
            <a:pPr marL="171450" algn="l" rtl="0">
              <a:lnSpc>
                <a:spcPct val="115000"/>
              </a:lnSpc>
              <a:spcBef>
                <a:spcPts val="900"/>
              </a:spcBef>
            </a:pPr>
            <a:endParaRPr sz="1500" b="1"/>
          </a:p>
          <a:p>
            <a:pPr marL="171450" indent="-173831" algn="l" rtl="0">
              <a:lnSpc>
                <a:spcPct val="115000"/>
              </a:lnSpc>
              <a:spcBef>
                <a:spcPts val="900"/>
              </a:spcBef>
              <a:buSzPct val="100000"/>
              <a:buChar char="•"/>
            </a:pPr>
            <a:r>
              <a:rPr lang="en-US" sz="1500" b="1"/>
              <a:t>It is still unclear how forest management has influenced disease dynamics outlined in this article. With the context of a changing climate, what are some considerations for further studies in this area? In particular, two-way disease-disturbance relations?</a:t>
            </a:r>
            <a:endParaRPr sz="1500" b="1"/>
          </a:p>
          <a:p>
            <a:pPr marL="171450" algn="l" rtl="0">
              <a:lnSpc>
                <a:spcPct val="115000"/>
              </a:lnSpc>
              <a:spcBef>
                <a:spcPts val="900"/>
              </a:spcBef>
            </a:pPr>
            <a:endParaRPr sz="1500" b="1"/>
          </a:p>
          <a:p>
            <a:pPr marL="171450" indent="-173831" algn="l" rtl="0">
              <a:lnSpc>
                <a:spcPct val="115000"/>
              </a:lnSpc>
              <a:spcBef>
                <a:spcPts val="900"/>
              </a:spcBef>
              <a:buSzPct val="100000"/>
              <a:buChar char="•"/>
            </a:pPr>
            <a:r>
              <a:rPr lang="en-US" sz="1500" b="1"/>
              <a:t>The authors outline difficulties in scaling up research from smaller, ecological studies to larger landscape scale research. How do ecological processes and patterns differ when examined at the landscape scale compared to smaller scales? How can understanding dynamics at the landscape scale inform conservation and management practices in heterogeneous environments? </a:t>
            </a:r>
            <a:endParaRPr sz="1500" b="1"/>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
          <p:cNvSpPr/>
          <p:nvPr/>
        </p:nvSpPr>
        <p:spPr>
          <a:xfrm>
            <a:off x="0" y="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a:endParaRPr sz="1350">
              <a:solidFill>
                <a:schemeClr val="lt1"/>
              </a:solidFill>
            </a:endParaRPr>
          </a:p>
        </p:txBody>
      </p:sp>
      <p:grpSp>
        <p:nvGrpSpPr>
          <p:cNvPr id="219" name="Google Shape;219;p1"/>
          <p:cNvGrpSpPr/>
          <p:nvPr/>
        </p:nvGrpSpPr>
        <p:grpSpPr>
          <a:xfrm>
            <a:off x="7717736" y="0"/>
            <a:ext cx="1426265" cy="5143500"/>
            <a:chOff x="10290315" y="0"/>
            <a:chExt cx="1901686" cy="6858000"/>
          </a:xfrm>
        </p:grpSpPr>
        <p:sp>
          <p:nvSpPr>
            <p:cNvPr id="220" name="Google Shape;220;p1"/>
            <p:cNvSpPr/>
            <p:nvPr/>
          </p:nvSpPr>
          <p:spPr>
            <a:xfrm>
              <a:off x="10290315" y="3549390"/>
              <a:ext cx="1130724" cy="1130723"/>
            </a:xfrm>
            <a:prstGeom prst="ellipse">
              <a:avLst/>
            </a:prstGeom>
            <a:solidFill>
              <a:schemeClr val="lt2"/>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221" name="Google Shape;221;p1"/>
            <p:cNvSpPr/>
            <p:nvPr/>
          </p:nvSpPr>
          <p:spPr>
            <a:xfrm>
              <a:off x="10290315"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222" name="Google Shape;222;p1"/>
            <p:cNvSpPr/>
            <p:nvPr/>
          </p:nvSpPr>
          <p:spPr>
            <a:xfrm>
              <a:off x="11653180" y="6295093"/>
              <a:ext cx="538821" cy="562907"/>
            </a:xfrm>
            <a:custGeom>
              <a:avLst/>
              <a:gdLst/>
              <a:ahLst/>
              <a:cxnLst/>
              <a:rect l="l" t="t" r="r" b="b"/>
              <a:pathLst>
                <a:path w="538821" h="562907" extrusionOk="0">
                  <a:moveTo>
                    <a:pt x="538821" y="0"/>
                  </a:moveTo>
                  <a:lnTo>
                    <a:pt x="538821" y="562907"/>
                  </a:lnTo>
                  <a:lnTo>
                    <a:pt x="22" y="562907"/>
                  </a:lnTo>
                  <a:lnTo>
                    <a:pt x="0" y="562686"/>
                  </a:lnTo>
                  <a:cubicBezTo>
                    <a:pt x="0" y="289475"/>
                    <a:pt x="193796" y="61528"/>
                    <a:pt x="451422" y="8810"/>
                  </a:cubicBezTo>
                  <a:close/>
                </a:path>
              </a:pathLst>
            </a:custGeom>
            <a:solidFill>
              <a:schemeClr val="lt2"/>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223" name="Google Shape;223;p1"/>
            <p:cNvSpPr/>
            <p:nvPr/>
          </p:nvSpPr>
          <p:spPr>
            <a:xfrm>
              <a:off x="11653180" y="3552066"/>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224" name="Google Shape;224;p1"/>
            <p:cNvSpPr/>
            <p:nvPr/>
          </p:nvSpPr>
          <p:spPr>
            <a:xfrm>
              <a:off x="11653180" y="2180552"/>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225" name="Google Shape;225;p1"/>
            <p:cNvSpPr/>
            <p:nvPr/>
          </p:nvSpPr>
          <p:spPr>
            <a:xfrm>
              <a:off x="11653180" y="809039"/>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txBody>
            <a:bodyPr spcFirstLastPara="1" wrap="square" lIns="68569" tIns="34275" rIns="68569" bIns="34275" anchor="ctr" anchorCtr="0">
              <a:noAutofit/>
            </a:bodyPr>
            <a:lstStyle/>
            <a:p>
              <a:pPr algn="ctr"/>
              <a:endParaRPr sz="1350">
                <a:solidFill>
                  <a:schemeClr val="lt1"/>
                </a:solidFill>
              </a:endParaRPr>
            </a:p>
          </p:txBody>
        </p:sp>
        <p:sp>
          <p:nvSpPr>
            <p:cNvPr id="226" name="Google Shape;226;p1"/>
            <p:cNvSpPr/>
            <p:nvPr/>
          </p:nvSpPr>
          <p:spPr>
            <a:xfrm>
              <a:off x="11653180" y="0"/>
              <a:ext cx="538821" cy="562898"/>
            </a:xfrm>
            <a:custGeom>
              <a:avLst/>
              <a:gdLst/>
              <a:ahLst/>
              <a:cxnLst/>
              <a:rect l="l" t="t" r="r" b="b"/>
              <a:pathLst>
                <a:path w="538821" h="562898" extrusionOk="0">
                  <a:moveTo>
                    <a:pt x="21" y="0"/>
                  </a:moveTo>
                  <a:lnTo>
                    <a:pt x="538821" y="0"/>
                  </a:lnTo>
                  <a:lnTo>
                    <a:pt x="538821" y="562898"/>
                  </a:lnTo>
                  <a:lnTo>
                    <a:pt x="451422" y="554087"/>
                  </a:lnTo>
                  <a:cubicBezTo>
                    <a:pt x="193796" y="501369"/>
                    <a:pt x="0" y="273422"/>
                    <a:pt x="0" y="211"/>
                  </a:cubicBezTo>
                  <a:close/>
                </a:path>
              </a:pathLst>
            </a:custGeom>
            <a:solidFill>
              <a:schemeClr val="lt2"/>
            </a:solidFill>
            <a:ln>
              <a:noFill/>
            </a:ln>
          </p:spPr>
          <p:txBody>
            <a:bodyPr spcFirstLastPara="1" wrap="square" lIns="68569" tIns="34275" rIns="68569" bIns="34275" anchor="ctr" anchorCtr="0">
              <a:noAutofit/>
            </a:bodyPr>
            <a:lstStyle/>
            <a:p>
              <a:pPr algn="ctr"/>
              <a:endParaRPr sz="1350">
                <a:solidFill>
                  <a:schemeClr val="lt1"/>
                </a:solidFill>
              </a:endParaRPr>
            </a:p>
          </p:txBody>
        </p:sp>
      </p:grpSp>
      <p:sp>
        <p:nvSpPr>
          <p:cNvPr id="227" name="Google Shape;227;p1"/>
          <p:cNvSpPr txBox="1">
            <a:spLocks noGrp="1"/>
          </p:cNvSpPr>
          <p:nvPr>
            <p:ph type="ctrTitle"/>
          </p:nvPr>
        </p:nvSpPr>
        <p:spPr>
          <a:xfrm>
            <a:off x="3554814" y="576251"/>
            <a:ext cx="4859722" cy="2149804"/>
          </a:xfrm>
          <a:prstGeom prst="rect">
            <a:avLst/>
          </a:prstGeom>
          <a:noFill/>
          <a:ln>
            <a:noFill/>
          </a:ln>
        </p:spPr>
        <p:txBody>
          <a:bodyPr spcFirstLastPara="1" wrap="square" lIns="68569" tIns="34275" rIns="68569" bIns="34275" anchor="t" anchorCtr="0">
            <a:noAutofit/>
          </a:bodyPr>
          <a:lstStyle/>
          <a:p>
            <a:pPr rtl="0">
              <a:buSzPts val="5400"/>
            </a:pPr>
            <a:r>
              <a:rPr lang="en-US" sz="2625"/>
              <a:t>Sudden Oak Death: Interactions of the Exotic Oomycete </a:t>
            </a:r>
            <a:r>
              <a:rPr lang="en-US" sz="2625" i="1"/>
              <a:t>Phytophthora ramorum</a:t>
            </a:r>
            <a:r>
              <a:rPr lang="en-US" sz="2625"/>
              <a:t> with Naïve North American Hosts</a:t>
            </a:r>
            <a:endParaRPr sz="2625"/>
          </a:p>
        </p:txBody>
      </p:sp>
      <p:sp>
        <p:nvSpPr>
          <p:cNvPr id="228" name="Google Shape;228;p1"/>
          <p:cNvSpPr txBox="1">
            <a:spLocks noGrp="1"/>
          </p:cNvSpPr>
          <p:nvPr>
            <p:ph type="subTitle" idx="1"/>
          </p:nvPr>
        </p:nvSpPr>
        <p:spPr>
          <a:xfrm>
            <a:off x="3554814" y="3212430"/>
            <a:ext cx="4859722" cy="1106383"/>
          </a:xfrm>
          <a:prstGeom prst="rect">
            <a:avLst/>
          </a:prstGeom>
          <a:noFill/>
          <a:ln>
            <a:noFill/>
          </a:ln>
        </p:spPr>
        <p:txBody>
          <a:bodyPr spcFirstLastPara="1" wrap="square" lIns="68569" tIns="34275" rIns="68569" bIns="34275" anchor="b" anchorCtr="0">
            <a:normAutofit/>
          </a:bodyPr>
          <a:lstStyle/>
          <a:p>
            <a:pPr rtl="0">
              <a:spcBef>
                <a:spcPts val="0"/>
              </a:spcBef>
            </a:pPr>
            <a:r>
              <a:rPr lang="en-US"/>
              <a:t>Connie Ryan</a:t>
            </a:r>
            <a:endParaRPr/>
          </a:p>
          <a:p>
            <a:pPr rtl="0"/>
            <a:r>
              <a:rPr lang="en-US"/>
              <a:t>Ashlyn Olah</a:t>
            </a:r>
            <a:endParaRPr/>
          </a:p>
          <a:p>
            <a:pPr rtl="0"/>
            <a:endParaRPr/>
          </a:p>
        </p:txBody>
      </p:sp>
      <p:pic>
        <p:nvPicPr>
          <p:cNvPr id="229" name="Google Shape;229;p1" descr="Isolated twigs and flowers on a white surface"/>
          <p:cNvPicPr preferRelativeResize="0"/>
          <p:nvPr/>
        </p:nvPicPr>
        <p:blipFill rotWithShape="1">
          <a:blip r:embed="rId3">
            <a:alphaModFix/>
          </a:blip>
          <a:srcRect l="35726" r="21828" b="1"/>
          <a:stretch/>
        </p:blipFill>
        <p:spPr>
          <a:xfrm>
            <a:off x="15" y="1"/>
            <a:ext cx="3130012" cy="5143499"/>
          </a:xfrm>
          <a:prstGeom prst="rect">
            <a:avLst/>
          </a:prstGeom>
          <a:noFill/>
          <a:ln>
            <a:noFill/>
          </a:ln>
        </p:spPr>
      </p:pic>
      <p:cxnSp>
        <p:nvCxnSpPr>
          <p:cNvPr id="230" name="Google Shape;230;p1"/>
          <p:cNvCxnSpPr/>
          <p:nvPr/>
        </p:nvCxnSpPr>
        <p:spPr>
          <a:xfrm>
            <a:off x="3554814" y="4565333"/>
            <a:ext cx="5162807" cy="0"/>
          </a:xfrm>
          <a:prstGeom prst="straightConnector1">
            <a:avLst/>
          </a:prstGeom>
          <a:noFill/>
          <a:ln w="12700" cap="flat" cmpd="sng">
            <a:solidFill>
              <a:srgbClr val="A5A5A5"/>
            </a:solidFill>
            <a:prstDash val="solid"/>
            <a:miter lim="800000"/>
            <a:headEnd type="none" w="sm" len="sm"/>
            <a:tailEnd type="none" w="sm" len="sm"/>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
          <p:cNvSpPr txBox="1">
            <a:spLocks noGrp="1"/>
          </p:cNvSpPr>
          <p:nvPr>
            <p:ph type="title"/>
          </p:nvPr>
        </p:nvSpPr>
        <p:spPr>
          <a:xfrm>
            <a:off x="423863" y="85487"/>
            <a:ext cx="5416154" cy="321945"/>
          </a:xfrm>
          <a:prstGeom prst="rect">
            <a:avLst/>
          </a:prstGeom>
          <a:noFill/>
          <a:ln>
            <a:noFill/>
          </a:ln>
        </p:spPr>
        <p:txBody>
          <a:bodyPr spcFirstLastPara="1" wrap="square" lIns="68569" tIns="34275" rIns="68569" bIns="34275" anchor="t" anchorCtr="0">
            <a:normAutofit fontScale="90000"/>
          </a:bodyPr>
          <a:lstStyle/>
          <a:p>
            <a:pPr algn="l" rtl="0">
              <a:buClr>
                <a:schemeClr val="dk1"/>
              </a:buClr>
              <a:buSzPct val="100000"/>
            </a:pPr>
            <a:r>
              <a:rPr lang="en-US"/>
              <a:t>INTRODUCTION</a:t>
            </a:r>
            <a:endParaRPr/>
          </a:p>
        </p:txBody>
      </p:sp>
      <p:sp>
        <p:nvSpPr>
          <p:cNvPr id="236" name="Google Shape;236;p2"/>
          <p:cNvSpPr/>
          <p:nvPr/>
        </p:nvSpPr>
        <p:spPr>
          <a:xfrm>
            <a:off x="338138" y="519750"/>
            <a:ext cx="7502625" cy="4313925"/>
          </a:xfrm>
          <a:prstGeom prst="roundRect">
            <a:avLst>
              <a:gd name="adj" fmla="val 16667"/>
            </a:avLst>
          </a:prstGeom>
          <a:noFill/>
          <a:ln w="571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endParaRPr>
          </a:p>
        </p:txBody>
      </p:sp>
      <p:sp>
        <p:nvSpPr>
          <p:cNvPr id="237" name="Google Shape;237;p2"/>
          <p:cNvSpPr txBox="1">
            <a:spLocks noGrp="1"/>
          </p:cNvSpPr>
          <p:nvPr>
            <p:ph type="body" idx="1"/>
          </p:nvPr>
        </p:nvSpPr>
        <p:spPr>
          <a:xfrm>
            <a:off x="557269" y="666225"/>
            <a:ext cx="7050600" cy="4167450"/>
          </a:xfrm>
          <a:prstGeom prst="rect">
            <a:avLst/>
          </a:prstGeom>
          <a:noFill/>
          <a:ln>
            <a:noFill/>
          </a:ln>
        </p:spPr>
        <p:txBody>
          <a:bodyPr spcFirstLastPara="1" wrap="square" lIns="68569" tIns="34275" rIns="68569" bIns="34275" anchor="t" anchorCtr="0">
            <a:normAutofit fontScale="92500"/>
          </a:bodyPr>
          <a:lstStyle/>
          <a:p>
            <a:pPr marL="171450" indent="-200025" algn="l" rtl="0">
              <a:buSzPts val="2400"/>
              <a:buChar char="•"/>
            </a:pPr>
            <a:r>
              <a:rPr lang="en-US" i="1"/>
              <a:t>Phytophthora ramorum</a:t>
            </a:r>
            <a:r>
              <a:rPr lang="en-US"/>
              <a:t>, the causal agent of sudden oak death (SOD), is spread through the movement of infectious zoospores contained in sporangia. </a:t>
            </a:r>
            <a:r>
              <a:rPr lang="en-US" i="1"/>
              <a:t>P. ramorum</a:t>
            </a:r>
            <a:r>
              <a:rPr lang="en-US"/>
              <a:t> is spread aerially through rain droplets and can survive in harsher conditions than other species in the </a:t>
            </a:r>
            <a:r>
              <a:rPr lang="en-US" i="1"/>
              <a:t>Phytophthora </a:t>
            </a:r>
            <a:r>
              <a:rPr lang="en-US"/>
              <a:t>genus. </a:t>
            </a:r>
            <a:endParaRPr/>
          </a:p>
          <a:p>
            <a:pPr algn="l" rtl="0">
              <a:spcBef>
                <a:spcPts val="675"/>
              </a:spcBef>
              <a:buClr>
                <a:schemeClr val="dk1"/>
              </a:buClr>
              <a:buSzPts val="2400"/>
            </a:pPr>
            <a:endParaRPr/>
          </a:p>
          <a:p>
            <a:pPr marL="171450" indent="-171450" algn="l" rtl="0">
              <a:spcBef>
                <a:spcPts val="675"/>
              </a:spcBef>
              <a:buClr>
                <a:schemeClr val="dk1"/>
              </a:buClr>
              <a:buSzPts val="2400"/>
              <a:buChar char="•"/>
            </a:pPr>
            <a:r>
              <a:rPr lang="en-US"/>
              <a:t>The origin of </a:t>
            </a:r>
            <a:r>
              <a:rPr lang="en-US" i="1"/>
              <a:t>P. ramorum </a:t>
            </a:r>
            <a:r>
              <a:rPr lang="en-US"/>
              <a:t>is unknown, but believed to be of eastern Asian origin. P. ramorum has 4 genetically and phenotypically different lineages which undertook independent evolution in geographically isolated areas. Each of these lineages almost exclusively carries out one mating type. </a:t>
            </a:r>
            <a:endParaRPr/>
          </a:p>
          <a:p>
            <a:pPr marL="171450" indent="-57150" algn="l" rtl="0">
              <a:spcBef>
                <a:spcPts val="675"/>
              </a:spcBef>
              <a:buClr>
                <a:schemeClr val="dk1"/>
              </a:buClr>
              <a:buSzPts val="2400"/>
            </a:pPr>
            <a:endParaRPr/>
          </a:p>
          <a:p>
            <a:pPr marL="171450" indent="-171450" algn="l" rtl="0">
              <a:spcBef>
                <a:spcPts val="675"/>
              </a:spcBef>
              <a:buClr>
                <a:schemeClr val="dk1"/>
              </a:buClr>
              <a:buSzPts val="2400"/>
              <a:buChar char="•"/>
            </a:pPr>
            <a:r>
              <a:rPr lang="en-US"/>
              <a:t>Introduced into forest ecosystems through ornamental plants in the wildland-urban interface. </a:t>
            </a:r>
            <a:r>
              <a:rPr lang="en-US" i="1"/>
              <a:t>P. ramorum</a:t>
            </a:r>
            <a:r>
              <a:rPr lang="en-US"/>
              <a:t> causes lethal cankers, leaf and branch dieback, and leaf blotches or spots on different hosts. The main host of SOD is bay laurel.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
          <p:cNvSpPr txBox="1">
            <a:spLocks noGrp="1"/>
          </p:cNvSpPr>
          <p:nvPr>
            <p:ph type="title"/>
          </p:nvPr>
        </p:nvSpPr>
        <p:spPr>
          <a:xfrm>
            <a:off x="423863" y="85487"/>
            <a:ext cx="5416154" cy="321945"/>
          </a:xfrm>
          <a:prstGeom prst="rect">
            <a:avLst/>
          </a:prstGeom>
          <a:noFill/>
          <a:ln>
            <a:noFill/>
          </a:ln>
        </p:spPr>
        <p:txBody>
          <a:bodyPr spcFirstLastPara="1" wrap="square" lIns="68569" tIns="34275" rIns="68569" bIns="34275" anchor="t" anchorCtr="0">
            <a:normAutofit fontScale="90000"/>
          </a:bodyPr>
          <a:lstStyle/>
          <a:p>
            <a:pPr algn="l" rtl="0">
              <a:buClr>
                <a:schemeClr val="dk1"/>
              </a:buClr>
              <a:buSzPct val="100000"/>
            </a:pPr>
            <a:r>
              <a:rPr lang="en-US"/>
              <a:t>MATERIALS &amp; METHODS</a:t>
            </a:r>
            <a:endParaRPr/>
          </a:p>
        </p:txBody>
      </p:sp>
      <p:sp>
        <p:nvSpPr>
          <p:cNvPr id="243" name="Google Shape;243;p3"/>
          <p:cNvSpPr/>
          <p:nvPr/>
        </p:nvSpPr>
        <p:spPr>
          <a:xfrm>
            <a:off x="252413" y="519707"/>
            <a:ext cx="7441406" cy="4104086"/>
          </a:xfrm>
          <a:prstGeom prst="roundRect">
            <a:avLst>
              <a:gd name="adj" fmla="val 16667"/>
            </a:avLst>
          </a:prstGeom>
          <a:noFill/>
          <a:ln w="571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endParaRPr>
          </a:p>
        </p:txBody>
      </p:sp>
      <p:sp>
        <p:nvSpPr>
          <p:cNvPr id="244" name="Google Shape;244;p3"/>
          <p:cNvSpPr txBox="1">
            <a:spLocks noGrp="1"/>
          </p:cNvSpPr>
          <p:nvPr>
            <p:ph type="body" idx="1"/>
          </p:nvPr>
        </p:nvSpPr>
        <p:spPr>
          <a:xfrm>
            <a:off x="423863" y="666319"/>
            <a:ext cx="7055775" cy="3957525"/>
          </a:xfrm>
          <a:prstGeom prst="rect">
            <a:avLst/>
          </a:prstGeom>
          <a:noFill/>
          <a:ln>
            <a:noFill/>
          </a:ln>
        </p:spPr>
        <p:txBody>
          <a:bodyPr spcFirstLastPara="1" wrap="square" lIns="68569" tIns="34275" rIns="68569" bIns="34275" anchor="t" anchorCtr="0">
            <a:normAutofit lnSpcReduction="10000"/>
          </a:bodyPr>
          <a:lstStyle/>
          <a:p>
            <a:pPr marL="171450" indent="-171450" algn="l" rtl="0">
              <a:buClr>
                <a:schemeClr val="dk1"/>
              </a:buClr>
              <a:buSzPts val="2400"/>
              <a:buChar char="•"/>
            </a:pPr>
            <a:r>
              <a:rPr lang="en-US" b="1"/>
              <a:t>Spatial autocorrelation: </a:t>
            </a:r>
            <a:r>
              <a:rPr lang="en-US"/>
              <a:t>Analysis was conducted to determine how far the infectious sporangia can move, which was assumed to be 10 meters due to capture in rain traps. However, spatial autocorrelation suggests that it can move up to 3-5 km from the host. This is also confirmed by field observations. </a:t>
            </a:r>
            <a:endParaRPr/>
          </a:p>
          <a:p>
            <a:pPr algn="l" rtl="0">
              <a:spcBef>
                <a:spcPts val="675"/>
              </a:spcBef>
              <a:buClr>
                <a:schemeClr val="dk1"/>
              </a:buClr>
              <a:buSzPts val="2400"/>
            </a:pPr>
            <a:endParaRPr b="1"/>
          </a:p>
          <a:p>
            <a:pPr marL="171450" indent="-171450" algn="l" rtl="0">
              <a:spcBef>
                <a:spcPts val="675"/>
              </a:spcBef>
              <a:buClr>
                <a:schemeClr val="dk1"/>
              </a:buClr>
              <a:buSzPts val="2400"/>
              <a:buChar char="•"/>
            </a:pPr>
            <a:r>
              <a:rPr lang="en-US" b="1"/>
              <a:t>Laboratory disease trials: </a:t>
            </a:r>
            <a:r>
              <a:rPr lang="en-US" i="1"/>
              <a:t>P. ramorum</a:t>
            </a:r>
            <a:r>
              <a:rPr lang="en-US"/>
              <a:t> was tested in laboratory settings to identify the key elements of infection, including optimal air temperature for infection and zoospore density needed for infection. Findings were also observed in field settings. </a:t>
            </a:r>
            <a:endParaRPr/>
          </a:p>
          <a:p>
            <a:pPr algn="l" rtl="0">
              <a:spcBef>
                <a:spcPts val="675"/>
              </a:spcBef>
              <a:buClr>
                <a:schemeClr val="dk1"/>
              </a:buClr>
              <a:buSzPts val="2400"/>
            </a:pPr>
            <a:endParaRPr b="1"/>
          </a:p>
          <a:p>
            <a:pPr marL="171450" indent="-171450" algn="l" rtl="0">
              <a:spcBef>
                <a:spcPts val="675"/>
              </a:spcBef>
              <a:buClr>
                <a:schemeClr val="dk1"/>
              </a:buClr>
              <a:buSzPts val="2400"/>
              <a:buChar char="•"/>
            </a:pPr>
            <a:r>
              <a:rPr lang="en-US" b="1"/>
              <a:t>Genetic analysis: </a:t>
            </a:r>
            <a:r>
              <a:rPr lang="en-US"/>
              <a:t>Conducted to determine the evolutionary dynamics of the pathogen. This helps determine where the pathogen has spread, adaptations it may have developed, and survival characteristics.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423863" y="85487"/>
            <a:ext cx="5416154" cy="321945"/>
          </a:xfrm>
          <a:prstGeom prst="rect">
            <a:avLst/>
          </a:prstGeom>
          <a:noFill/>
          <a:ln>
            <a:noFill/>
          </a:ln>
        </p:spPr>
        <p:txBody>
          <a:bodyPr spcFirstLastPara="1" wrap="square" lIns="68569" tIns="34275" rIns="68569" bIns="34275" anchor="t" anchorCtr="0">
            <a:normAutofit fontScale="90000"/>
          </a:bodyPr>
          <a:lstStyle/>
          <a:p>
            <a:pPr algn="l" rtl="0">
              <a:buClr>
                <a:schemeClr val="dk1"/>
              </a:buClr>
              <a:buSzPct val="100000"/>
            </a:pPr>
            <a:r>
              <a:rPr lang="en-US"/>
              <a:t>RESULTS</a:t>
            </a:r>
            <a:endParaRPr/>
          </a:p>
        </p:txBody>
      </p:sp>
      <p:sp>
        <p:nvSpPr>
          <p:cNvPr id="250" name="Google Shape;250;p4"/>
          <p:cNvSpPr/>
          <p:nvPr/>
        </p:nvSpPr>
        <p:spPr>
          <a:xfrm>
            <a:off x="252413" y="519707"/>
            <a:ext cx="7441406" cy="4104086"/>
          </a:xfrm>
          <a:prstGeom prst="roundRect">
            <a:avLst>
              <a:gd name="adj" fmla="val 16667"/>
            </a:avLst>
          </a:prstGeom>
          <a:noFill/>
          <a:ln w="571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endParaRPr>
          </a:p>
        </p:txBody>
      </p:sp>
      <p:sp>
        <p:nvSpPr>
          <p:cNvPr id="251" name="Google Shape;251;p4"/>
          <p:cNvSpPr txBox="1">
            <a:spLocks noGrp="1"/>
          </p:cNvSpPr>
          <p:nvPr>
            <p:ph type="body" idx="1"/>
          </p:nvPr>
        </p:nvSpPr>
        <p:spPr>
          <a:xfrm>
            <a:off x="423863" y="666320"/>
            <a:ext cx="7269956" cy="3957473"/>
          </a:xfrm>
          <a:prstGeom prst="rect">
            <a:avLst/>
          </a:prstGeom>
          <a:noFill/>
          <a:ln>
            <a:noFill/>
          </a:ln>
        </p:spPr>
        <p:txBody>
          <a:bodyPr spcFirstLastPara="1" wrap="square" lIns="68569" tIns="34275" rIns="68569" bIns="34275" anchor="t" anchorCtr="0">
            <a:normAutofit lnSpcReduction="10000"/>
          </a:bodyPr>
          <a:lstStyle/>
          <a:p>
            <a:pPr marL="171450" indent="-171450" algn="l" rtl="0">
              <a:buClr>
                <a:schemeClr val="dk1"/>
              </a:buClr>
              <a:buSzPts val="2400"/>
              <a:buChar char="•"/>
            </a:pPr>
            <a:r>
              <a:rPr lang="en-US" b="1"/>
              <a:t>Spread: </a:t>
            </a:r>
            <a:r>
              <a:rPr lang="en-US"/>
              <a:t>Primarily vectored through bay laurel (leaves) and tanoak; oaks are ‘sink’ and non-infectious; sporulation and infection requires wet conditions (rain) &amp; peaks in warm (late-spring) rains. Phenological synchronization of oak susceptibility and bay laurel spore production facilitates spread. Oak infection occurs primarily in ‘wave’ years.</a:t>
            </a:r>
            <a:endParaRPr/>
          </a:p>
          <a:p>
            <a:pPr marL="171450" algn="l" rtl="0"/>
            <a:endParaRPr/>
          </a:p>
          <a:p>
            <a:pPr marL="171450" indent="-171450" algn="l" rtl="0">
              <a:spcBef>
                <a:spcPts val="675"/>
              </a:spcBef>
              <a:buClr>
                <a:schemeClr val="dk1"/>
              </a:buClr>
              <a:buSzPts val="2400"/>
              <a:buChar char="•"/>
            </a:pPr>
            <a:r>
              <a:rPr lang="en-US" b="1"/>
              <a:t>Laboratory:</a:t>
            </a:r>
            <a:r>
              <a:rPr lang="en-US"/>
              <a:t> Infection highest 18-20ºC; infection of bay laurel &amp; tanoak possible with low spore count, but oak infection requires 10,000 spore/mL minimum.</a:t>
            </a:r>
            <a:endParaRPr/>
          </a:p>
          <a:p>
            <a:pPr algn="l" rtl="0">
              <a:spcBef>
                <a:spcPts val="675"/>
              </a:spcBef>
              <a:buClr>
                <a:schemeClr val="dk1"/>
              </a:buClr>
              <a:buSzPts val="2400"/>
            </a:pPr>
            <a:endParaRPr b="1"/>
          </a:p>
          <a:p>
            <a:pPr marL="171450" indent="-171450" algn="l" rtl="0">
              <a:spcBef>
                <a:spcPts val="675"/>
              </a:spcBef>
              <a:buClr>
                <a:schemeClr val="dk1"/>
              </a:buClr>
              <a:buSzPts val="2400"/>
              <a:buChar char="•"/>
            </a:pPr>
            <a:r>
              <a:rPr lang="en-US" b="1"/>
              <a:t>Genetic analysis:</a:t>
            </a:r>
            <a:r>
              <a:rPr lang="en-US"/>
              <a:t> Primarily only NA1 lineage is found in CA, and limited evidence of hybrid viability moderates risk of sexual reproduction; California populations from 1 progenitor that spread nursery to wildland with 3 genotypes that descended and spread clonally across CA.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DISCUSSION</a:t>
            </a:r>
            <a:endParaRPr/>
          </a:p>
        </p:txBody>
      </p:sp>
      <p:sp>
        <p:nvSpPr>
          <p:cNvPr id="258" name="Google Shape;258;p30"/>
          <p:cNvSpPr txBox="1">
            <a:spLocks noGrp="1"/>
          </p:cNvSpPr>
          <p:nvPr>
            <p:ph type="body" idx="1"/>
          </p:nvPr>
        </p:nvSpPr>
        <p:spPr>
          <a:xfrm>
            <a:off x="712500" y="1017725"/>
            <a:ext cx="7719000" cy="39309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000000"/>
              </a:buClr>
              <a:buSzPts val="1400"/>
              <a:buFont typeface="Lustria"/>
              <a:buChar char="●"/>
            </a:pPr>
            <a:r>
              <a:rPr lang="en">
                <a:latin typeface="Lustria"/>
                <a:ea typeface="Lustria"/>
                <a:cs typeface="Lustria"/>
                <a:sym typeface="Lustria"/>
              </a:rPr>
              <a:t>As the range for blister rust expands upward in elevation, new populations with higher vulnerability to the pathogen are likely to be exposed.</a:t>
            </a:r>
            <a:endParaRPr>
              <a:latin typeface="Lustria"/>
              <a:ea typeface="Lustria"/>
              <a:cs typeface="Lustria"/>
              <a:sym typeface="Lustria"/>
            </a:endParaRPr>
          </a:p>
          <a:p>
            <a:pPr marL="914400" lvl="1" indent="-304800" algn="l" rtl="0">
              <a:lnSpc>
                <a:spcPct val="115000"/>
              </a:lnSpc>
              <a:spcBef>
                <a:spcPts val="0"/>
              </a:spcBef>
              <a:spcAft>
                <a:spcPts val="0"/>
              </a:spcAft>
              <a:buSzPts val="1200"/>
              <a:buFont typeface="Lustria"/>
              <a:buChar char="○"/>
            </a:pPr>
            <a:r>
              <a:rPr lang="en">
                <a:latin typeface="Lustria"/>
                <a:ea typeface="Lustria"/>
                <a:cs typeface="Lustria"/>
                <a:sym typeface="Lustria"/>
              </a:rPr>
              <a:t>And while disease risk is predicted to decline in lower-elevation forests, that may not result in population rebounds for those regions. Rather, we may see ecosystem type shifts.</a:t>
            </a:r>
            <a:endParaRPr>
              <a:latin typeface="Lustria"/>
              <a:ea typeface="Lustria"/>
              <a:cs typeface="Lustria"/>
              <a:sym typeface="Lustria"/>
            </a:endParaRPr>
          </a:p>
          <a:p>
            <a:pPr marL="0" lvl="0" indent="0" algn="l" rtl="0">
              <a:lnSpc>
                <a:spcPct val="115000"/>
              </a:lnSpc>
              <a:spcBef>
                <a:spcPts val="0"/>
              </a:spcBef>
              <a:spcAft>
                <a:spcPts val="0"/>
              </a:spcAft>
              <a:buNone/>
            </a:pPr>
            <a:endParaRPr>
              <a:latin typeface="Lustria"/>
              <a:ea typeface="Lustria"/>
              <a:cs typeface="Lustria"/>
              <a:sym typeface="Lustria"/>
            </a:endParaRPr>
          </a:p>
          <a:p>
            <a:pPr marL="457200" lvl="0" indent="-317500" algn="l" rtl="0">
              <a:lnSpc>
                <a:spcPct val="115000"/>
              </a:lnSpc>
              <a:spcBef>
                <a:spcPts val="0"/>
              </a:spcBef>
              <a:spcAft>
                <a:spcPts val="0"/>
              </a:spcAft>
              <a:buClr>
                <a:srgbClr val="000000"/>
              </a:buClr>
              <a:buSzPts val="1400"/>
              <a:buFont typeface="Lustria"/>
              <a:buChar char="●"/>
            </a:pPr>
            <a:r>
              <a:rPr lang="en">
                <a:latin typeface="Lustria"/>
                <a:ea typeface="Lustria"/>
                <a:cs typeface="Lustria"/>
                <a:sym typeface="Lustria"/>
              </a:rPr>
              <a:t>The direct effects of climate change are likely to be mediated by </a:t>
            </a:r>
            <a:r>
              <a:rPr lang="en" i="1">
                <a:latin typeface="Lustria"/>
                <a:ea typeface="Lustria"/>
                <a:cs typeface="Lustria"/>
                <a:sym typeface="Lustria"/>
              </a:rPr>
              <a:t>indirect effects</a:t>
            </a:r>
            <a:r>
              <a:rPr lang="en">
                <a:latin typeface="Lustria"/>
                <a:ea typeface="Lustria"/>
                <a:cs typeface="Lustria"/>
                <a:sym typeface="Lustria"/>
              </a:rPr>
              <a:t> (hence, the non-linear relationship).</a:t>
            </a:r>
            <a:endParaRPr>
              <a:latin typeface="Lustria"/>
              <a:ea typeface="Lustria"/>
              <a:cs typeface="Lustria"/>
              <a:sym typeface="Lustria"/>
            </a:endParaRPr>
          </a:p>
          <a:p>
            <a:pPr marL="914400" lvl="1" indent="-304800" algn="l" rtl="0">
              <a:lnSpc>
                <a:spcPct val="115000"/>
              </a:lnSpc>
              <a:spcBef>
                <a:spcPts val="0"/>
              </a:spcBef>
              <a:spcAft>
                <a:spcPts val="0"/>
              </a:spcAft>
              <a:buSzPts val="1200"/>
              <a:buFont typeface="Lustria"/>
              <a:buChar char="○"/>
            </a:pPr>
            <a:r>
              <a:rPr lang="en" i="1">
                <a:latin typeface="Lustria"/>
                <a:ea typeface="Lustria"/>
                <a:cs typeface="Lustria"/>
                <a:sym typeface="Lustria"/>
              </a:rPr>
              <a:t>Host-pathogen interactions</a:t>
            </a:r>
            <a:endParaRPr i="1">
              <a:latin typeface="Lustria"/>
              <a:ea typeface="Lustria"/>
              <a:cs typeface="Lustria"/>
              <a:sym typeface="Lustria"/>
            </a:endParaRPr>
          </a:p>
          <a:p>
            <a:pPr marL="914400" lvl="1" indent="-304800" algn="l" rtl="0">
              <a:lnSpc>
                <a:spcPct val="115000"/>
              </a:lnSpc>
              <a:spcBef>
                <a:spcPts val="0"/>
              </a:spcBef>
              <a:spcAft>
                <a:spcPts val="0"/>
              </a:spcAft>
              <a:buSzPts val="1200"/>
              <a:buFont typeface="Lustria"/>
              <a:buChar char="○"/>
            </a:pPr>
            <a:r>
              <a:rPr lang="en" i="1">
                <a:latin typeface="Lustria"/>
                <a:ea typeface="Lustria"/>
                <a:cs typeface="Lustria"/>
                <a:sym typeface="Lustria"/>
              </a:rPr>
              <a:t>Drought events and the aridity gradient</a:t>
            </a:r>
            <a:endParaRPr i="1">
              <a:latin typeface="Lustria"/>
              <a:ea typeface="Lustria"/>
              <a:cs typeface="Lustria"/>
              <a:sym typeface="Lustria"/>
            </a:endParaRPr>
          </a:p>
          <a:p>
            <a:pPr marL="914400" lvl="1" indent="-304800" algn="l" rtl="0">
              <a:lnSpc>
                <a:spcPct val="115000"/>
              </a:lnSpc>
              <a:spcBef>
                <a:spcPts val="0"/>
              </a:spcBef>
              <a:spcAft>
                <a:spcPts val="0"/>
              </a:spcAft>
              <a:buSzPts val="1200"/>
              <a:buFont typeface="Lustria"/>
              <a:buChar char="○"/>
            </a:pPr>
            <a:r>
              <a:rPr lang="en" i="1">
                <a:latin typeface="Lustria"/>
                <a:ea typeface="Lustria"/>
                <a:cs typeface="Lustria"/>
                <a:sym typeface="Lustria"/>
              </a:rPr>
              <a:t>Warming temperatures</a:t>
            </a:r>
            <a:endParaRPr i="1">
              <a:latin typeface="Lustria"/>
              <a:ea typeface="Lustria"/>
              <a:cs typeface="Lustria"/>
              <a:sym typeface="Lustria"/>
            </a:endParaRPr>
          </a:p>
          <a:p>
            <a:pPr marL="914400" lvl="0" indent="0" algn="l" rtl="0">
              <a:lnSpc>
                <a:spcPct val="115000"/>
              </a:lnSpc>
              <a:spcBef>
                <a:spcPts val="0"/>
              </a:spcBef>
              <a:spcAft>
                <a:spcPts val="0"/>
              </a:spcAft>
              <a:buNone/>
            </a:pPr>
            <a:r>
              <a:rPr lang="en">
                <a:latin typeface="Lustria"/>
                <a:ea typeface="Lustria"/>
                <a:cs typeface="Lustria"/>
                <a:sym typeface="Lustria"/>
              </a:rPr>
              <a:t>Results show that climate change ≠ increased pathogen susceptibility at the host range edge.</a:t>
            </a:r>
            <a:endParaRPr>
              <a:latin typeface="Lustria"/>
              <a:ea typeface="Lustria"/>
              <a:cs typeface="Lustria"/>
              <a:sym typeface="Lustria"/>
            </a:endParaRPr>
          </a:p>
          <a:p>
            <a:pPr marL="914400" lvl="0" indent="0" algn="l" rtl="0">
              <a:lnSpc>
                <a:spcPct val="115000"/>
              </a:lnSpc>
              <a:spcBef>
                <a:spcPts val="0"/>
              </a:spcBef>
              <a:spcAft>
                <a:spcPts val="0"/>
              </a:spcAft>
              <a:buNone/>
            </a:pPr>
            <a:r>
              <a:rPr lang="en">
                <a:latin typeface="Lustria"/>
                <a:ea typeface="Lustria"/>
                <a:cs typeface="Lustria"/>
                <a:sym typeface="Lustria"/>
              </a:rPr>
              <a:t>^Highlights the importance of host availability for projecting pathogen distributions.</a:t>
            </a:r>
            <a:endParaRPr>
              <a:latin typeface="Lustria"/>
              <a:ea typeface="Lustria"/>
              <a:cs typeface="Lustria"/>
              <a:sym typeface="Lustria"/>
            </a:endParaRPr>
          </a:p>
          <a:p>
            <a:pPr marL="914400" lvl="0" indent="0" algn="l" rtl="0">
              <a:lnSpc>
                <a:spcPct val="115000"/>
              </a:lnSpc>
              <a:spcBef>
                <a:spcPts val="0"/>
              </a:spcBef>
              <a:spcAft>
                <a:spcPts val="0"/>
              </a:spcAft>
              <a:buNone/>
            </a:pPr>
            <a:endParaRPr>
              <a:latin typeface="Lustria"/>
              <a:ea typeface="Lustria"/>
              <a:cs typeface="Lustria"/>
              <a:sym typeface="Lustria"/>
            </a:endParaRPr>
          </a:p>
          <a:p>
            <a:pPr marL="457200" lvl="0" indent="-317500" algn="l" rtl="0">
              <a:lnSpc>
                <a:spcPct val="115000"/>
              </a:lnSpc>
              <a:spcBef>
                <a:spcPts val="0"/>
              </a:spcBef>
              <a:spcAft>
                <a:spcPts val="0"/>
              </a:spcAft>
              <a:buClr>
                <a:srgbClr val="000000"/>
              </a:buClr>
              <a:buSzPts val="1400"/>
              <a:buFont typeface="Lustria"/>
              <a:buChar char="●"/>
            </a:pPr>
            <a:r>
              <a:rPr lang="en">
                <a:latin typeface="Lustria"/>
                <a:ea typeface="Lustria"/>
                <a:cs typeface="Lustria"/>
                <a:sym typeface="Lustria"/>
              </a:rPr>
              <a:t>Opportunities for further research:</a:t>
            </a:r>
            <a:endParaRPr>
              <a:latin typeface="Lustria"/>
              <a:ea typeface="Lustria"/>
              <a:cs typeface="Lustria"/>
              <a:sym typeface="Lustria"/>
            </a:endParaRPr>
          </a:p>
          <a:p>
            <a:pPr marL="914400" lvl="1" indent="-304800" algn="l" rtl="0">
              <a:lnSpc>
                <a:spcPct val="115000"/>
              </a:lnSpc>
              <a:spcBef>
                <a:spcPts val="0"/>
              </a:spcBef>
              <a:spcAft>
                <a:spcPts val="0"/>
              </a:spcAft>
              <a:buSzPts val="1200"/>
              <a:buFont typeface="Lustria"/>
              <a:buChar char="○"/>
            </a:pPr>
            <a:r>
              <a:rPr lang="en">
                <a:latin typeface="Lustria"/>
                <a:ea typeface="Lustria"/>
                <a:cs typeface="Lustria"/>
                <a:sym typeface="Lustria"/>
              </a:rPr>
              <a:t>Investigating host-pathogen-drought interactions to understand indirect effects of climate change on plant disease risk.</a:t>
            </a:r>
            <a:endParaRPr>
              <a:latin typeface="Lustria"/>
              <a:ea typeface="Lustria"/>
              <a:cs typeface="Lustria"/>
              <a:sym typeface="Lustria"/>
            </a:endParaRPr>
          </a:p>
          <a:p>
            <a:pPr marL="914400" lvl="1" indent="-304800" algn="l" rtl="0">
              <a:lnSpc>
                <a:spcPct val="115000"/>
              </a:lnSpc>
              <a:spcBef>
                <a:spcPts val="0"/>
              </a:spcBef>
              <a:spcAft>
                <a:spcPts val="0"/>
              </a:spcAft>
              <a:buSzPts val="1200"/>
              <a:buFont typeface="Lustria"/>
              <a:buChar char="○"/>
            </a:pPr>
            <a:r>
              <a:rPr lang="en">
                <a:latin typeface="Lustria"/>
                <a:ea typeface="Lustria"/>
                <a:cs typeface="Lustria"/>
                <a:sym typeface="Lustria"/>
              </a:rPr>
              <a:t>Identifying how host infection surfaces respond to climate change across aridity gradients.</a:t>
            </a:r>
            <a:endParaRPr>
              <a:latin typeface="Lustria"/>
              <a:ea typeface="Lustria"/>
              <a:cs typeface="Lustria"/>
              <a:sym typeface="Lustria"/>
            </a:endParaRPr>
          </a:p>
          <a:p>
            <a:pPr marL="0" lvl="0" indent="0" algn="l" rtl="0">
              <a:lnSpc>
                <a:spcPct val="115000"/>
              </a:lnSpc>
              <a:spcBef>
                <a:spcPts val="0"/>
              </a:spcBef>
              <a:spcAft>
                <a:spcPts val="0"/>
              </a:spcAft>
              <a:buNone/>
            </a:pPr>
            <a:endParaRPr>
              <a:latin typeface="Lustria"/>
              <a:ea typeface="Lustria"/>
              <a:cs typeface="Lustria"/>
              <a:sym typeface="Lustri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5"/>
          <p:cNvSpPr txBox="1">
            <a:spLocks noGrp="1"/>
          </p:cNvSpPr>
          <p:nvPr>
            <p:ph type="title"/>
          </p:nvPr>
        </p:nvSpPr>
        <p:spPr>
          <a:xfrm>
            <a:off x="423863" y="85487"/>
            <a:ext cx="5416154" cy="321945"/>
          </a:xfrm>
          <a:prstGeom prst="rect">
            <a:avLst/>
          </a:prstGeom>
          <a:noFill/>
          <a:ln>
            <a:noFill/>
          </a:ln>
        </p:spPr>
        <p:txBody>
          <a:bodyPr spcFirstLastPara="1" wrap="square" lIns="68569" tIns="34275" rIns="68569" bIns="34275" anchor="t" anchorCtr="0">
            <a:normAutofit fontScale="90000"/>
          </a:bodyPr>
          <a:lstStyle/>
          <a:p>
            <a:pPr algn="l" rtl="0">
              <a:buClr>
                <a:schemeClr val="dk1"/>
              </a:buClr>
              <a:buSzPct val="100000"/>
            </a:pPr>
            <a:r>
              <a:rPr lang="en-US"/>
              <a:t>DISCUSSION</a:t>
            </a:r>
            <a:endParaRPr/>
          </a:p>
        </p:txBody>
      </p:sp>
      <p:sp>
        <p:nvSpPr>
          <p:cNvPr id="257" name="Google Shape;257;p5"/>
          <p:cNvSpPr/>
          <p:nvPr/>
        </p:nvSpPr>
        <p:spPr>
          <a:xfrm>
            <a:off x="252413" y="519707"/>
            <a:ext cx="7441406" cy="4104086"/>
          </a:xfrm>
          <a:prstGeom prst="roundRect">
            <a:avLst>
              <a:gd name="adj" fmla="val 16667"/>
            </a:avLst>
          </a:prstGeom>
          <a:noFill/>
          <a:ln w="571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endParaRPr>
          </a:p>
        </p:txBody>
      </p:sp>
      <p:sp>
        <p:nvSpPr>
          <p:cNvPr id="258" name="Google Shape;258;p5"/>
          <p:cNvSpPr txBox="1">
            <a:spLocks noGrp="1"/>
          </p:cNvSpPr>
          <p:nvPr>
            <p:ph type="body" idx="1"/>
          </p:nvPr>
        </p:nvSpPr>
        <p:spPr>
          <a:xfrm>
            <a:off x="423863" y="666320"/>
            <a:ext cx="7269956" cy="3957473"/>
          </a:xfrm>
          <a:prstGeom prst="rect">
            <a:avLst/>
          </a:prstGeom>
          <a:noFill/>
          <a:ln>
            <a:noFill/>
          </a:ln>
        </p:spPr>
        <p:txBody>
          <a:bodyPr spcFirstLastPara="1" wrap="square" lIns="68569" tIns="34275" rIns="68569" bIns="34275" anchor="t" anchorCtr="0">
            <a:normAutofit/>
          </a:bodyPr>
          <a:lstStyle/>
          <a:p>
            <a:pPr marL="171450" indent="-171450" algn="l" rtl="0">
              <a:buClr>
                <a:schemeClr val="dk1"/>
              </a:buClr>
              <a:buSzPts val="2400"/>
              <a:buChar char="•"/>
            </a:pPr>
            <a:r>
              <a:rPr lang="en-US" b="1"/>
              <a:t>Spread:</a:t>
            </a:r>
            <a:r>
              <a:rPr lang="en-US"/>
              <a:t> Mild coastal climate facilitates survival through hot dry summers; spread may be environmentally limited by areas with hot, dry summers.</a:t>
            </a:r>
            <a:endParaRPr/>
          </a:p>
          <a:p>
            <a:pPr algn="l" rtl="0">
              <a:spcBef>
                <a:spcPts val="675"/>
              </a:spcBef>
              <a:buClr>
                <a:schemeClr val="dk1"/>
              </a:buClr>
              <a:buSzPts val="2400"/>
            </a:pPr>
            <a:endParaRPr b="1"/>
          </a:p>
          <a:p>
            <a:pPr marL="171450" indent="-171450" algn="l" rtl="0">
              <a:spcBef>
                <a:spcPts val="675"/>
              </a:spcBef>
              <a:buClr>
                <a:schemeClr val="dk1"/>
              </a:buClr>
              <a:buSzPts val="2400"/>
              <a:buChar char="•"/>
            </a:pPr>
            <a:r>
              <a:rPr lang="en-US" b="1"/>
              <a:t>Laboratory:</a:t>
            </a:r>
            <a:r>
              <a:rPr lang="en-US"/>
              <a:t> Spread highly dependent on rain occurring later in spring in warmer temperatures. High inoculum load to infect oaks causes periodic infection waves every 4-5 yrs, while bay laurel &amp; tanoak spread yearly.</a:t>
            </a:r>
            <a:endParaRPr b="1"/>
          </a:p>
          <a:p>
            <a:pPr marL="171450" indent="-57150" algn="l" rtl="0">
              <a:spcBef>
                <a:spcPts val="675"/>
              </a:spcBef>
              <a:buClr>
                <a:schemeClr val="dk1"/>
              </a:buClr>
              <a:buSzPts val="2400"/>
            </a:pPr>
            <a:endParaRPr b="1"/>
          </a:p>
          <a:p>
            <a:pPr marL="171450" indent="-171450" algn="l" rtl="0">
              <a:spcBef>
                <a:spcPts val="675"/>
              </a:spcBef>
              <a:buClr>
                <a:schemeClr val="dk1"/>
              </a:buClr>
              <a:buSzPts val="2400"/>
              <a:buChar char="•"/>
            </a:pPr>
            <a:r>
              <a:rPr lang="en-US" b="1"/>
              <a:t>Genetic Analysis:</a:t>
            </a:r>
            <a:r>
              <a:rPr lang="en-US"/>
              <a:t> Evidence of adaptation from original CA nursery genotype to 3 main genotypes responsible for spread. Introduction of other lineages risks sexual reproduction and rapid evolution.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
        <p:cNvGrpSpPr/>
        <p:nvPr/>
      </p:nvGrpSpPr>
      <p:grpSpPr>
        <a:xfrm>
          <a:off x="0" y="0"/>
          <a:ext cx="0" cy="0"/>
          <a:chOff x="0" y="0"/>
          <a:chExt cx="0" cy="0"/>
        </a:xfrm>
      </p:grpSpPr>
      <p:sp>
        <p:nvSpPr>
          <p:cNvPr id="218" name="Google Shape;218;p1"/>
          <p:cNvSpPr/>
          <p:nvPr/>
        </p:nvSpPr>
        <p:spPr>
          <a:xfrm>
            <a:off x="0" y="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grpSp>
        <p:nvGrpSpPr>
          <p:cNvPr id="219" name="Google Shape;219;p1"/>
          <p:cNvGrpSpPr/>
          <p:nvPr/>
        </p:nvGrpSpPr>
        <p:grpSpPr>
          <a:xfrm>
            <a:off x="7717736" y="0"/>
            <a:ext cx="1426265" cy="5143500"/>
            <a:chOff x="10290315" y="0"/>
            <a:chExt cx="1901686" cy="6858000"/>
          </a:xfrm>
        </p:grpSpPr>
        <p:sp>
          <p:nvSpPr>
            <p:cNvPr id="220" name="Google Shape;220;p1"/>
            <p:cNvSpPr/>
            <p:nvPr/>
          </p:nvSpPr>
          <p:spPr>
            <a:xfrm>
              <a:off x="10290315" y="3549390"/>
              <a:ext cx="1130724" cy="1130723"/>
            </a:xfrm>
            <a:prstGeom prst="ellipse">
              <a:avLst/>
            </a:prstGeom>
            <a:solidFill>
              <a:schemeClr val="lt2"/>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21" name="Google Shape;221;p1"/>
            <p:cNvSpPr/>
            <p:nvPr/>
          </p:nvSpPr>
          <p:spPr>
            <a:xfrm>
              <a:off x="10290315" y="0"/>
              <a:ext cx="1130724" cy="565573"/>
            </a:xfrm>
            <a:custGeom>
              <a:avLst/>
              <a:gdLst/>
              <a:ahLst/>
              <a:cxnLst/>
              <a:rect l="l" t="t" r="r" b="b"/>
              <a:pathLst>
                <a:path w="1130724" h="565573" extrusionOk="0">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lt2"/>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22" name="Google Shape;222;p1"/>
            <p:cNvSpPr/>
            <p:nvPr/>
          </p:nvSpPr>
          <p:spPr>
            <a:xfrm>
              <a:off x="11653180" y="6295093"/>
              <a:ext cx="538821" cy="562907"/>
            </a:xfrm>
            <a:custGeom>
              <a:avLst/>
              <a:gdLst/>
              <a:ahLst/>
              <a:cxnLst/>
              <a:rect l="l" t="t" r="r" b="b"/>
              <a:pathLst>
                <a:path w="538821" h="562907" extrusionOk="0">
                  <a:moveTo>
                    <a:pt x="538821" y="0"/>
                  </a:moveTo>
                  <a:lnTo>
                    <a:pt x="538821" y="562907"/>
                  </a:lnTo>
                  <a:lnTo>
                    <a:pt x="22" y="562907"/>
                  </a:lnTo>
                  <a:lnTo>
                    <a:pt x="0" y="562686"/>
                  </a:lnTo>
                  <a:cubicBezTo>
                    <a:pt x="0" y="289475"/>
                    <a:pt x="193796" y="61528"/>
                    <a:pt x="451422" y="8810"/>
                  </a:cubicBezTo>
                  <a:close/>
                </a:path>
              </a:pathLst>
            </a:custGeom>
            <a:solidFill>
              <a:schemeClr val="lt2"/>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23" name="Google Shape;223;p1"/>
            <p:cNvSpPr/>
            <p:nvPr/>
          </p:nvSpPr>
          <p:spPr>
            <a:xfrm>
              <a:off x="11653180" y="3552066"/>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24" name="Google Shape;224;p1"/>
            <p:cNvSpPr/>
            <p:nvPr/>
          </p:nvSpPr>
          <p:spPr>
            <a:xfrm>
              <a:off x="11653180" y="2180552"/>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lt2"/>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25" name="Google Shape;225;p1"/>
            <p:cNvSpPr/>
            <p:nvPr/>
          </p:nvSpPr>
          <p:spPr>
            <a:xfrm>
              <a:off x="11653180" y="809039"/>
              <a:ext cx="538821" cy="1125373"/>
            </a:xfrm>
            <a:custGeom>
              <a:avLst/>
              <a:gdLst/>
              <a:ahLst/>
              <a:cxnLst/>
              <a:rect l="l" t="t" r="r" b="b"/>
              <a:pathLst>
                <a:path w="538821" h="1125373" extrusionOk="0">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sp>
          <p:nvSpPr>
            <p:cNvPr id="226" name="Google Shape;226;p1"/>
            <p:cNvSpPr/>
            <p:nvPr/>
          </p:nvSpPr>
          <p:spPr>
            <a:xfrm>
              <a:off x="11653180" y="0"/>
              <a:ext cx="538821" cy="562898"/>
            </a:xfrm>
            <a:custGeom>
              <a:avLst/>
              <a:gdLst/>
              <a:ahLst/>
              <a:cxnLst/>
              <a:rect l="l" t="t" r="r" b="b"/>
              <a:pathLst>
                <a:path w="538821" h="562898" extrusionOk="0">
                  <a:moveTo>
                    <a:pt x="21" y="0"/>
                  </a:moveTo>
                  <a:lnTo>
                    <a:pt x="538821" y="0"/>
                  </a:lnTo>
                  <a:lnTo>
                    <a:pt x="538821" y="562898"/>
                  </a:lnTo>
                  <a:lnTo>
                    <a:pt x="451422" y="554087"/>
                  </a:lnTo>
                  <a:cubicBezTo>
                    <a:pt x="193796" y="501369"/>
                    <a:pt x="0" y="273422"/>
                    <a:pt x="0" y="211"/>
                  </a:cubicBezTo>
                  <a:close/>
                </a:path>
              </a:pathLst>
            </a:custGeom>
            <a:solidFill>
              <a:schemeClr val="lt2"/>
            </a:solidFill>
            <a:ln>
              <a:noFill/>
            </a:ln>
          </p:spPr>
          <p:txBody>
            <a:bodyPr spcFirstLastPara="1" wrap="square" lIns="68569" tIns="34275" rIns="68569" bIns="34275" anchor="ctr" anchorCtr="0">
              <a:noAutofit/>
            </a:bodyPr>
            <a:lstStyle/>
            <a:p>
              <a:pPr algn="ctr" defTabSz="685800"/>
              <a:endParaRPr sz="1350">
                <a:solidFill>
                  <a:srgbClr val="FFFFFF"/>
                </a:solidFill>
              </a:endParaRPr>
            </a:p>
          </p:txBody>
        </p:sp>
      </p:grpSp>
      <p:sp>
        <p:nvSpPr>
          <p:cNvPr id="227" name="Google Shape;227;p1"/>
          <p:cNvSpPr txBox="1">
            <a:spLocks noGrp="1"/>
          </p:cNvSpPr>
          <p:nvPr>
            <p:ph type="ctrTitle"/>
          </p:nvPr>
        </p:nvSpPr>
        <p:spPr>
          <a:xfrm>
            <a:off x="3554814" y="576251"/>
            <a:ext cx="4859722" cy="2149804"/>
          </a:xfrm>
          <a:prstGeom prst="rect">
            <a:avLst/>
          </a:prstGeom>
          <a:noFill/>
          <a:ln>
            <a:noFill/>
          </a:ln>
        </p:spPr>
        <p:txBody>
          <a:bodyPr spcFirstLastPara="1" wrap="square" lIns="68569" tIns="34275" rIns="68569" bIns="34275" anchor="t" anchorCtr="0">
            <a:noAutofit/>
          </a:bodyPr>
          <a:lstStyle/>
          <a:p>
            <a:pPr>
              <a:buSzPts val="990"/>
            </a:pPr>
            <a:r>
              <a:rPr lang="en-US" sz="2775"/>
              <a:t>Ecological, evolutionary, and societal</a:t>
            </a:r>
            <a:endParaRPr sz="2775"/>
          </a:p>
          <a:p>
            <a:pPr>
              <a:buSzPts val="990"/>
            </a:pPr>
            <a:r>
              <a:rPr lang="en-US" sz="2775"/>
              <a:t>impacts of invasions by emergent forest</a:t>
            </a:r>
            <a:endParaRPr sz="2775"/>
          </a:p>
          <a:p>
            <a:pPr>
              <a:buSzPts val="990"/>
            </a:pPr>
            <a:r>
              <a:rPr lang="en-US" sz="2775"/>
              <a:t>pathogens</a:t>
            </a:r>
            <a:endParaRPr sz="2775"/>
          </a:p>
          <a:p>
            <a:pPr>
              <a:buSzPts val="5400"/>
            </a:pPr>
            <a:endParaRPr sz="2775"/>
          </a:p>
        </p:txBody>
      </p:sp>
      <p:sp>
        <p:nvSpPr>
          <p:cNvPr id="228" name="Google Shape;228;p1"/>
          <p:cNvSpPr txBox="1">
            <a:spLocks noGrp="1"/>
          </p:cNvSpPr>
          <p:nvPr>
            <p:ph type="subTitle" idx="1"/>
          </p:nvPr>
        </p:nvSpPr>
        <p:spPr>
          <a:xfrm>
            <a:off x="3554814" y="3212430"/>
            <a:ext cx="4859722" cy="1106383"/>
          </a:xfrm>
          <a:prstGeom prst="rect">
            <a:avLst/>
          </a:prstGeom>
          <a:noFill/>
          <a:ln>
            <a:noFill/>
          </a:ln>
        </p:spPr>
        <p:txBody>
          <a:bodyPr spcFirstLastPara="1" wrap="square" lIns="68569" tIns="34275" rIns="68569" bIns="34275" anchor="b" anchorCtr="0">
            <a:normAutofit fontScale="92500" lnSpcReduction="10000"/>
          </a:bodyPr>
          <a:lstStyle/>
          <a:p>
            <a:pPr marL="0" indent="0">
              <a:lnSpc>
                <a:spcPct val="150000"/>
              </a:lnSpc>
              <a:spcBef>
                <a:spcPts val="0"/>
              </a:spcBef>
            </a:pPr>
            <a:r>
              <a:rPr lang="en-US"/>
              <a:t>Kestrel Grevatt</a:t>
            </a:r>
            <a:endParaRPr/>
          </a:p>
          <a:p>
            <a:pPr marL="0" indent="0">
              <a:lnSpc>
                <a:spcPct val="150000"/>
              </a:lnSpc>
              <a:spcBef>
                <a:spcPts val="0"/>
              </a:spcBef>
            </a:pPr>
            <a:r>
              <a:rPr lang="en-US"/>
              <a:t>Amanjot Bains</a:t>
            </a:r>
            <a:endParaRPr/>
          </a:p>
          <a:p>
            <a:pPr marL="0" indent="0">
              <a:lnSpc>
                <a:spcPct val="150000"/>
              </a:lnSpc>
            </a:pPr>
            <a:r>
              <a:rPr lang="en-US"/>
              <a:t>Edoardo Scali</a:t>
            </a:r>
            <a:endParaRPr/>
          </a:p>
        </p:txBody>
      </p:sp>
      <p:pic>
        <p:nvPicPr>
          <p:cNvPr id="229" name="Google Shape;229;p1" descr="Isolated twigs and flowers on a white surface"/>
          <p:cNvPicPr preferRelativeResize="0"/>
          <p:nvPr/>
        </p:nvPicPr>
        <p:blipFill rotWithShape="1">
          <a:blip r:embed="rId3">
            <a:alphaModFix/>
          </a:blip>
          <a:srcRect l="35726" r="21828" b="1"/>
          <a:stretch/>
        </p:blipFill>
        <p:spPr>
          <a:xfrm>
            <a:off x="15" y="1"/>
            <a:ext cx="3130012" cy="5143499"/>
          </a:xfrm>
          <a:prstGeom prst="rect">
            <a:avLst/>
          </a:prstGeom>
          <a:noFill/>
          <a:ln>
            <a:noFill/>
          </a:ln>
        </p:spPr>
      </p:pic>
      <p:cxnSp>
        <p:nvCxnSpPr>
          <p:cNvPr id="230" name="Google Shape;230;p1"/>
          <p:cNvCxnSpPr/>
          <p:nvPr/>
        </p:nvCxnSpPr>
        <p:spPr>
          <a:xfrm>
            <a:off x="3554814" y="4565333"/>
            <a:ext cx="5162807" cy="0"/>
          </a:xfrm>
          <a:prstGeom prst="straightConnector1">
            <a:avLst/>
          </a:prstGeom>
          <a:noFill/>
          <a:ln w="12700" cap="flat" cmpd="sng">
            <a:solidFill>
              <a:srgbClr val="A5A5A5"/>
            </a:solidFill>
            <a:prstDash val="solid"/>
            <a:miter lim="800000"/>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
          <p:cNvSpPr/>
          <p:nvPr/>
        </p:nvSpPr>
        <p:spPr>
          <a:xfrm>
            <a:off x="252413" y="519707"/>
            <a:ext cx="7441425" cy="4104000"/>
          </a:xfrm>
          <a:prstGeom prst="roundRect">
            <a:avLst>
              <a:gd name="adj" fmla="val 16667"/>
            </a:avLst>
          </a:prstGeom>
          <a:noFill/>
          <a:ln w="571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r>
              <a:rPr lang="en-US" sz="1350">
                <a:solidFill>
                  <a:srgbClr val="FFFFFF"/>
                </a:solidFill>
              </a:rPr>
              <a:t>ss</a:t>
            </a:r>
            <a:endParaRPr sz="1350">
              <a:solidFill>
                <a:srgbClr val="FFFFFF"/>
              </a:solidFill>
            </a:endParaRPr>
          </a:p>
        </p:txBody>
      </p:sp>
      <p:sp>
        <p:nvSpPr>
          <p:cNvPr id="236" name="Google Shape;236;p2"/>
          <p:cNvSpPr txBox="1">
            <a:spLocks noGrp="1"/>
          </p:cNvSpPr>
          <p:nvPr>
            <p:ph type="title"/>
          </p:nvPr>
        </p:nvSpPr>
        <p:spPr>
          <a:xfrm>
            <a:off x="423863" y="85487"/>
            <a:ext cx="5416154" cy="321945"/>
          </a:xfrm>
          <a:prstGeom prst="rect">
            <a:avLst/>
          </a:prstGeom>
          <a:noFill/>
          <a:ln>
            <a:noFill/>
          </a:ln>
        </p:spPr>
        <p:txBody>
          <a:bodyPr spcFirstLastPara="1" wrap="square" lIns="68569" tIns="34275" rIns="68569" bIns="34275" anchor="t" anchorCtr="0">
            <a:noAutofit/>
          </a:bodyPr>
          <a:lstStyle/>
          <a:p>
            <a:pPr>
              <a:buSzPct val="100000"/>
            </a:pPr>
            <a:r>
              <a:rPr lang="en-US" sz="2800" dirty="0"/>
              <a:t>INTRODUCTION</a:t>
            </a:r>
            <a:endParaRPr sz="2800" dirty="0"/>
          </a:p>
        </p:txBody>
      </p:sp>
      <p:sp>
        <p:nvSpPr>
          <p:cNvPr id="237" name="Google Shape;237;p2"/>
          <p:cNvSpPr txBox="1">
            <a:spLocks noGrp="1"/>
          </p:cNvSpPr>
          <p:nvPr>
            <p:ph type="body" idx="1"/>
          </p:nvPr>
        </p:nvSpPr>
        <p:spPr>
          <a:xfrm>
            <a:off x="423863" y="666320"/>
            <a:ext cx="7269956" cy="3957473"/>
          </a:xfrm>
          <a:prstGeom prst="rect">
            <a:avLst/>
          </a:prstGeom>
          <a:noFill/>
          <a:ln>
            <a:noFill/>
          </a:ln>
        </p:spPr>
        <p:txBody>
          <a:bodyPr spcFirstLastPara="1" wrap="square" lIns="68569" tIns="34275" rIns="68569" bIns="34275" anchor="t" anchorCtr="0">
            <a:normAutofit fontScale="85000" lnSpcReduction="20000"/>
          </a:bodyPr>
          <a:lstStyle/>
          <a:p>
            <a:pPr marL="171450" indent="-171450">
              <a:spcBef>
                <a:spcPts val="0"/>
              </a:spcBef>
              <a:buSzPts val="2400"/>
            </a:pPr>
            <a:r>
              <a:rPr lang="en-US" b="1" dirty="0"/>
              <a:t>Emergent diseases includes invasive pathogens that:</a:t>
            </a:r>
            <a:endParaRPr b="1" dirty="0"/>
          </a:p>
          <a:p>
            <a:pPr marL="514350" lvl="1" indent="-171450">
              <a:spcBef>
                <a:spcPts val="0"/>
              </a:spcBef>
            </a:pPr>
            <a:r>
              <a:rPr lang="en-US" b="1" dirty="0"/>
              <a:t>Are introduced by humans or</a:t>
            </a:r>
            <a:endParaRPr b="1" dirty="0"/>
          </a:p>
          <a:p>
            <a:pPr marL="514350" lvl="1" indent="-171450">
              <a:spcBef>
                <a:spcPts val="0"/>
              </a:spcBef>
            </a:pPr>
            <a:r>
              <a:rPr lang="en-US" b="1" dirty="0"/>
              <a:t>Have a rapidly expanding range due to climate change or habitat transformation</a:t>
            </a:r>
            <a:endParaRPr b="1" dirty="0"/>
          </a:p>
          <a:p>
            <a:pPr marL="0" indent="0">
              <a:buSzPts val="2400"/>
              <a:buNone/>
            </a:pPr>
            <a:endParaRPr b="1" dirty="0"/>
          </a:p>
          <a:p>
            <a:pPr marL="171450" indent="-171450">
              <a:buSzPts val="2400"/>
            </a:pPr>
            <a:r>
              <a:rPr lang="en-US" b="1" dirty="0"/>
              <a:t>This chapter intended to summarize the broad and less directly obvious effects of emergent tree pathogens</a:t>
            </a:r>
            <a:endParaRPr b="1" dirty="0"/>
          </a:p>
          <a:p>
            <a:pPr marL="514350" lvl="1" indent="-171450"/>
            <a:r>
              <a:rPr lang="en-US" b="1" dirty="0"/>
              <a:t>Ecological</a:t>
            </a:r>
            <a:endParaRPr b="1" dirty="0"/>
          </a:p>
          <a:p>
            <a:pPr marL="514350" lvl="1" indent="-171450"/>
            <a:r>
              <a:rPr lang="en-US" b="1" dirty="0"/>
              <a:t>Evolutionary (both of hosts and pathogens)</a:t>
            </a:r>
            <a:endParaRPr b="1" dirty="0"/>
          </a:p>
          <a:p>
            <a:pPr marL="514350" lvl="1" indent="-171450"/>
            <a:r>
              <a:rPr lang="en-US" b="1" dirty="0"/>
              <a:t>Societal</a:t>
            </a:r>
            <a:endParaRPr b="1" dirty="0"/>
          </a:p>
          <a:p>
            <a:pPr marL="171450" indent="0">
              <a:buNone/>
            </a:pPr>
            <a:endParaRPr b="1" dirty="0"/>
          </a:p>
          <a:p>
            <a:pPr marL="171450" indent="-171450">
              <a:buSzPts val="2400"/>
            </a:pPr>
            <a:r>
              <a:rPr lang="en-US" b="1" dirty="0"/>
              <a:t>Many emergent tree diseases have impacts across all three categories</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26eaa25d4ca_0_0"/>
          <p:cNvSpPr txBox="1">
            <a:spLocks noGrp="1"/>
          </p:cNvSpPr>
          <p:nvPr>
            <p:ph type="title"/>
          </p:nvPr>
        </p:nvSpPr>
        <p:spPr>
          <a:xfrm>
            <a:off x="423863" y="85481"/>
            <a:ext cx="7349400" cy="321975"/>
          </a:xfrm>
          <a:prstGeom prst="rect">
            <a:avLst/>
          </a:prstGeom>
          <a:noFill/>
          <a:ln>
            <a:noFill/>
          </a:ln>
        </p:spPr>
        <p:txBody>
          <a:bodyPr spcFirstLastPara="1" wrap="square" lIns="68569" tIns="34275" rIns="68569" bIns="34275" anchor="t" anchorCtr="0">
            <a:noAutofit/>
          </a:bodyPr>
          <a:lstStyle/>
          <a:p>
            <a:pPr>
              <a:buSzPts val="3600"/>
            </a:pPr>
            <a:r>
              <a:rPr lang="en-US" sz="1500"/>
              <a:t>Ecological effects of the emergence or introduction of tree pathogens</a:t>
            </a:r>
            <a:endParaRPr sz="1500"/>
          </a:p>
        </p:txBody>
      </p:sp>
      <p:sp>
        <p:nvSpPr>
          <p:cNvPr id="243" name="Google Shape;243;g26eaa25d4ca_0_0"/>
          <p:cNvSpPr/>
          <p:nvPr/>
        </p:nvSpPr>
        <p:spPr>
          <a:xfrm>
            <a:off x="252413" y="519707"/>
            <a:ext cx="7441425" cy="4104000"/>
          </a:xfrm>
          <a:prstGeom prst="roundRect">
            <a:avLst>
              <a:gd name="adj" fmla="val 16667"/>
            </a:avLst>
          </a:prstGeom>
          <a:noFill/>
          <a:ln w="571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r>
              <a:rPr lang="en-US" sz="1350">
                <a:solidFill>
                  <a:srgbClr val="FFFFFF"/>
                </a:solidFill>
              </a:rPr>
              <a:t>ss</a:t>
            </a:r>
            <a:endParaRPr sz="1350">
              <a:solidFill>
                <a:srgbClr val="FFFFFF"/>
              </a:solidFill>
            </a:endParaRPr>
          </a:p>
        </p:txBody>
      </p:sp>
      <p:graphicFrame>
        <p:nvGraphicFramePr>
          <p:cNvPr id="244" name="Google Shape;244;g26eaa25d4ca_0_0"/>
          <p:cNvGraphicFramePr/>
          <p:nvPr/>
        </p:nvGraphicFramePr>
        <p:xfrm>
          <a:off x="345601" y="764682"/>
          <a:ext cx="7035656" cy="3226557"/>
        </p:xfrm>
        <a:graphic>
          <a:graphicData uri="http://schemas.openxmlformats.org/drawingml/2006/table">
            <a:tbl>
              <a:tblPr>
                <a:noFill/>
              </a:tblPr>
              <a:tblGrid>
                <a:gridCol w="1508456">
                  <a:extLst>
                    <a:ext uri="{9D8B030D-6E8A-4147-A177-3AD203B41FA5}">
                      <a16:colId xmlns:a16="http://schemas.microsoft.com/office/drawing/2014/main" val="20000"/>
                    </a:ext>
                  </a:extLst>
                </a:gridCol>
                <a:gridCol w="5527200">
                  <a:extLst>
                    <a:ext uri="{9D8B030D-6E8A-4147-A177-3AD203B41FA5}">
                      <a16:colId xmlns:a16="http://schemas.microsoft.com/office/drawing/2014/main" val="20001"/>
                    </a:ext>
                  </a:extLst>
                </a:gridCol>
              </a:tblGrid>
              <a:tr h="724781">
                <a:tc>
                  <a:txBody>
                    <a:bodyPr/>
                    <a:lstStyle/>
                    <a:p>
                      <a:pPr marL="0" lvl="0" indent="0" algn="l" rtl="0">
                        <a:spcBef>
                          <a:spcPts val="0"/>
                        </a:spcBef>
                        <a:spcAft>
                          <a:spcPts val="0"/>
                        </a:spcAft>
                        <a:buNone/>
                      </a:pPr>
                      <a:r>
                        <a:rPr lang="en-US" sz="800" b="1"/>
                        <a:t>Biodiversity overall</a:t>
                      </a:r>
                      <a:endParaRPr sz="800" b="1"/>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800"/>
                        <a:t>SOD - tanoak and oak both keystone species, but tanoak more likely to be completely removed</a:t>
                      </a:r>
                      <a:endParaRPr sz="800"/>
                    </a:p>
                    <a:p>
                      <a:pPr marL="0" lvl="0" indent="0" algn="l" rtl="0">
                        <a:spcBef>
                          <a:spcPts val="0"/>
                        </a:spcBef>
                        <a:spcAft>
                          <a:spcPts val="0"/>
                        </a:spcAft>
                        <a:buNone/>
                      </a:pPr>
                      <a:endParaRPr sz="800"/>
                    </a:p>
                    <a:p>
                      <a:pPr marL="0" lvl="0" indent="0" algn="l" rtl="0">
                        <a:spcBef>
                          <a:spcPts val="0"/>
                        </a:spcBef>
                        <a:spcAft>
                          <a:spcPts val="0"/>
                        </a:spcAft>
                        <a:buNone/>
                      </a:pPr>
                      <a:r>
                        <a:rPr lang="en-US" sz="800"/>
                        <a:t>Chestnut blight, ash dieback - trophic web of host dependent organisms lost, but functional recovery possible due to ecologically similar tree species</a:t>
                      </a:r>
                      <a:endParaRPr sz="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724781">
                <a:tc>
                  <a:txBody>
                    <a:bodyPr/>
                    <a:lstStyle/>
                    <a:p>
                      <a:pPr marL="0" lvl="0" indent="0" algn="l" rtl="0">
                        <a:spcBef>
                          <a:spcPts val="0"/>
                        </a:spcBef>
                        <a:spcAft>
                          <a:spcPts val="0"/>
                        </a:spcAft>
                        <a:buNone/>
                      </a:pPr>
                      <a:r>
                        <a:rPr lang="en-US" sz="800" b="1"/>
                        <a:t>Wildlife diversity and populations</a:t>
                      </a:r>
                      <a:endParaRPr sz="800" b="1"/>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800"/>
                        <a:t>SOD - bird population smaller but more diverse, pollinator population decreased</a:t>
                      </a:r>
                      <a:endParaRPr sz="800"/>
                    </a:p>
                    <a:p>
                      <a:pPr marL="0" lvl="0" indent="0" algn="l" rtl="0">
                        <a:spcBef>
                          <a:spcPts val="0"/>
                        </a:spcBef>
                        <a:spcAft>
                          <a:spcPts val="0"/>
                        </a:spcAft>
                        <a:buNone/>
                      </a:pPr>
                      <a:endParaRPr sz="800"/>
                    </a:p>
                    <a:p>
                      <a:pPr marL="0" lvl="0" indent="0" algn="l" rtl="0">
                        <a:spcBef>
                          <a:spcPts val="0"/>
                        </a:spcBef>
                        <a:spcAft>
                          <a:spcPts val="0"/>
                        </a:spcAft>
                        <a:buNone/>
                      </a:pPr>
                      <a:r>
                        <a:rPr lang="en-US" sz="800"/>
                        <a:t>Dutch elm disease - shift in available habitat due to tree mortality increased woodpecker and understory bird populations</a:t>
                      </a:r>
                      <a:endParaRPr sz="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22113">
                <a:tc>
                  <a:txBody>
                    <a:bodyPr/>
                    <a:lstStyle/>
                    <a:p>
                      <a:pPr marL="0" lvl="0" indent="0" algn="l" rtl="0">
                        <a:spcBef>
                          <a:spcPts val="0"/>
                        </a:spcBef>
                        <a:spcAft>
                          <a:spcPts val="0"/>
                        </a:spcAft>
                        <a:buNone/>
                      </a:pPr>
                      <a:r>
                        <a:rPr lang="en-US" sz="800" b="1"/>
                        <a:t>Mycorrhizal networks</a:t>
                      </a:r>
                      <a:endParaRPr sz="800" b="1"/>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800"/>
                        <a:t>Altered endophytic communities and general decline in mycorrhizal networks and microbial interactions, but relationships are dynamic and complex</a:t>
                      </a:r>
                      <a:endParaRPr sz="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508144">
                <a:tc>
                  <a:txBody>
                    <a:bodyPr/>
                    <a:lstStyle/>
                    <a:p>
                      <a:pPr marL="0" lvl="0" indent="0" algn="l" rtl="0">
                        <a:spcBef>
                          <a:spcPts val="0"/>
                        </a:spcBef>
                        <a:spcAft>
                          <a:spcPts val="0"/>
                        </a:spcAft>
                        <a:buNone/>
                      </a:pPr>
                      <a:r>
                        <a:rPr lang="en-US" sz="800" b="1"/>
                        <a:t>Food webs and nutrient cycling</a:t>
                      </a:r>
                      <a:endParaRPr sz="800" b="1"/>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800"/>
                        <a:t>Shifts in forest composition and growth rates, reduced carbon sequestration, increase in litter composition and soil nitrates</a:t>
                      </a:r>
                      <a:endParaRPr sz="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737213">
                <a:tc>
                  <a:txBody>
                    <a:bodyPr/>
                    <a:lstStyle/>
                    <a:p>
                      <a:pPr marL="0" lvl="0" indent="0" algn="l" rtl="0">
                        <a:spcBef>
                          <a:spcPts val="0"/>
                        </a:spcBef>
                        <a:spcAft>
                          <a:spcPts val="0"/>
                        </a:spcAft>
                        <a:buNone/>
                      </a:pPr>
                      <a:r>
                        <a:rPr lang="en-US" sz="800" b="1"/>
                        <a:t>Wildfire resilience</a:t>
                      </a:r>
                      <a:endParaRPr sz="800" b="1"/>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US" sz="800"/>
                        <a:t>Increase in coarse woody debris (CWD) and reduced moisture content of stem and foliage of diseased trees results in increased flame length, ROS, surface fire intensity, and hot spots/torching in wildfire scenario</a:t>
                      </a:r>
                      <a:endParaRPr sz="800"/>
                    </a:p>
                    <a:p>
                      <a:pPr marL="0" lvl="0" indent="0" algn="l" rtl="0">
                        <a:spcBef>
                          <a:spcPts val="0"/>
                        </a:spcBef>
                        <a:spcAft>
                          <a:spcPts val="0"/>
                        </a:spcAft>
                        <a:buNone/>
                      </a:pPr>
                      <a:endParaRPr sz="800"/>
                    </a:p>
                    <a:p>
                      <a:pPr marL="0" lvl="0" indent="0" algn="l" rtl="0">
                        <a:spcBef>
                          <a:spcPts val="0"/>
                        </a:spcBef>
                        <a:spcAft>
                          <a:spcPts val="0"/>
                        </a:spcAft>
                        <a:buNone/>
                      </a:pPr>
                      <a:r>
                        <a:rPr lang="en-US" sz="800"/>
                        <a:t>Unpredictability of this demonstrated by coast-redwood (4x increased mortality risk when impacted by SOD)</a:t>
                      </a:r>
                      <a:endParaRPr sz="800"/>
                    </a:p>
                    <a:p>
                      <a:pPr marL="0" lvl="0" indent="0" algn="l" rtl="0">
                        <a:spcBef>
                          <a:spcPts val="0"/>
                        </a:spcBef>
                        <a:spcAft>
                          <a:spcPts val="0"/>
                        </a:spcAft>
                        <a:buNone/>
                      </a:pPr>
                      <a:endParaRPr sz="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
          <p:cNvSpPr txBox="1">
            <a:spLocks noGrp="1"/>
          </p:cNvSpPr>
          <p:nvPr>
            <p:ph type="title"/>
          </p:nvPr>
        </p:nvSpPr>
        <p:spPr>
          <a:xfrm>
            <a:off x="423863" y="85481"/>
            <a:ext cx="7349400" cy="321975"/>
          </a:xfrm>
          <a:prstGeom prst="rect">
            <a:avLst/>
          </a:prstGeom>
          <a:noFill/>
          <a:ln>
            <a:noFill/>
          </a:ln>
        </p:spPr>
        <p:txBody>
          <a:bodyPr spcFirstLastPara="1" wrap="square" lIns="68569" tIns="34275" rIns="68569" bIns="34275" anchor="t" anchorCtr="0">
            <a:noAutofit/>
          </a:bodyPr>
          <a:lstStyle/>
          <a:p>
            <a:pPr>
              <a:buSzPts val="3600"/>
            </a:pPr>
            <a:r>
              <a:rPr lang="en-US" sz="1500"/>
              <a:t>Evolutionary effects of the emergence or introduction of tree pathogens</a:t>
            </a:r>
            <a:endParaRPr sz="1500"/>
          </a:p>
        </p:txBody>
      </p:sp>
      <p:sp>
        <p:nvSpPr>
          <p:cNvPr id="250" name="Google Shape;250;p3"/>
          <p:cNvSpPr/>
          <p:nvPr/>
        </p:nvSpPr>
        <p:spPr>
          <a:xfrm>
            <a:off x="252413" y="519707"/>
            <a:ext cx="7441425" cy="4104000"/>
          </a:xfrm>
          <a:prstGeom prst="roundRect">
            <a:avLst>
              <a:gd name="adj" fmla="val 16667"/>
            </a:avLst>
          </a:prstGeom>
          <a:noFill/>
          <a:ln w="57150"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r>
              <a:rPr lang="en-US" sz="1350">
                <a:solidFill>
                  <a:srgbClr val="FFFFFF"/>
                </a:solidFill>
              </a:rPr>
              <a:t>ss</a:t>
            </a:r>
            <a:endParaRPr sz="1350">
              <a:solidFill>
                <a:srgbClr val="FFFFFF"/>
              </a:solidFill>
            </a:endParaRPr>
          </a:p>
        </p:txBody>
      </p:sp>
      <p:sp>
        <p:nvSpPr>
          <p:cNvPr id="251" name="Google Shape;251;p3"/>
          <p:cNvSpPr txBox="1"/>
          <p:nvPr/>
        </p:nvSpPr>
        <p:spPr>
          <a:xfrm>
            <a:off x="252413" y="1051481"/>
            <a:ext cx="7441425" cy="3370131"/>
          </a:xfrm>
          <a:prstGeom prst="rect">
            <a:avLst/>
          </a:prstGeom>
          <a:noFill/>
          <a:ln>
            <a:noFill/>
          </a:ln>
        </p:spPr>
        <p:txBody>
          <a:bodyPr spcFirstLastPara="1" wrap="square" lIns="68569" tIns="68569" rIns="68569" bIns="68569" anchor="t" anchorCtr="0">
            <a:spAutoFit/>
          </a:bodyPr>
          <a:lstStyle/>
          <a:p>
            <a:pPr marL="342900" indent="-285750" defTabSz="685800">
              <a:buSzPts val="2400"/>
              <a:buFont typeface="Arial"/>
              <a:buChar char="●"/>
            </a:pPr>
            <a:r>
              <a:rPr lang="en-US" sz="1800" b="1" dirty="0"/>
              <a:t>Direct effects on the pathogens</a:t>
            </a:r>
            <a:endParaRPr sz="1800" b="1" dirty="0"/>
          </a:p>
          <a:p>
            <a:pPr defTabSz="685800"/>
            <a:r>
              <a:rPr lang="en-US" sz="1275"/>
              <a:t>Bottleneck effect, Introduction of single or multiple mating type</a:t>
            </a:r>
            <a:br>
              <a:rPr lang="en-US" sz="1275"/>
            </a:br>
            <a:r>
              <a:rPr lang="en-US" sz="1275"/>
              <a:t> </a:t>
            </a:r>
            <a:endParaRPr sz="1275"/>
          </a:p>
          <a:p>
            <a:pPr marL="342900" indent="-285750" defTabSz="685800">
              <a:buSzPts val="2400"/>
              <a:buFont typeface="Arial"/>
              <a:buChar char="●"/>
            </a:pPr>
            <a:r>
              <a:rPr lang="en-US" sz="1800" b="1" dirty="0"/>
              <a:t>Effects on emerging and native pathogens mediated by interspecific hybridization and genic introgression</a:t>
            </a:r>
            <a:endParaRPr sz="1800" b="1" dirty="0"/>
          </a:p>
          <a:p>
            <a:pPr defTabSz="685800"/>
            <a:r>
              <a:rPr lang="en-US" sz="1275" dirty="0"/>
              <a:t>Outcomes of interspecific hybridization: 1) </a:t>
            </a:r>
            <a:r>
              <a:rPr lang="en-US" sz="1275" i="1" dirty="0"/>
              <a:t>Phytophthora </a:t>
            </a:r>
            <a:r>
              <a:rPr lang="en-US" sz="1275" i="1" dirty="0" err="1"/>
              <a:t>alni</a:t>
            </a:r>
            <a:r>
              <a:rPr lang="en-US" sz="1275" i="1" dirty="0"/>
              <a:t>; </a:t>
            </a:r>
            <a:r>
              <a:rPr lang="en-US" sz="1275" dirty="0"/>
              <a:t>2) </a:t>
            </a:r>
            <a:r>
              <a:rPr lang="en-US" sz="1275" i="1" dirty="0"/>
              <a:t>H. </a:t>
            </a:r>
            <a:r>
              <a:rPr lang="en-US" sz="1275" i="1" dirty="0" err="1"/>
              <a:t>irregulare×H</a:t>
            </a:r>
            <a:r>
              <a:rPr lang="en-US" sz="1275" i="1" dirty="0"/>
              <a:t>. occidentale; </a:t>
            </a:r>
            <a:r>
              <a:rPr lang="en-US" sz="1275" dirty="0"/>
              <a:t>3) establishment of </a:t>
            </a:r>
            <a:r>
              <a:rPr lang="en-US" sz="1275" i="1" dirty="0"/>
              <a:t>H. </a:t>
            </a:r>
            <a:r>
              <a:rPr lang="en-US" sz="1275" i="1" dirty="0" err="1"/>
              <a:t>irregulare</a:t>
            </a:r>
            <a:r>
              <a:rPr lang="en-US" sz="1275" i="1" dirty="0"/>
              <a:t> </a:t>
            </a:r>
            <a:r>
              <a:rPr lang="en-US" sz="1275" dirty="0"/>
              <a:t>in Lazio (Italy); 4) Dutch Elm Disease </a:t>
            </a:r>
            <a:r>
              <a:rPr lang="en-US" sz="1275" dirty="0" err="1"/>
              <a:t>poathogen’s</a:t>
            </a:r>
            <a:r>
              <a:rPr lang="en-US" sz="1275" dirty="0"/>
              <a:t> interspecific hybridization. </a:t>
            </a:r>
            <a:endParaRPr sz="1275" dirty="0"/>
          </a:p>
          <a:p>
            <a:pPr defTabSz="685800"/>
            <a:endParaRPr sz="1800" dirty="0"/>
          </a:p>
          <a:p>
            <a:pPr marL="342900" indent="-285750" defTabSz="685800">
              <a:buSzPts val="2400"/>
              <a:buFont typeface="Arial"/>
              <a:buChar char="●"/>
            </a:pPr>
            <a:r>
              <a:rPr lang="en-US" sz="1800" b="1" dirty="0"/>
              <a:t>Effects on the hosts of emerging pathogens</a:t>
            </a:r>
            <a:endParaRPr sz="1800" b="1" dirty="0"/>
          </a:p>
          <a:p>
            <a:pPr defTabSz="685800"/>
            <a:r>
              <a:rPr lang="en-US" sz="1275" dirty="0"/>
              <a:t>Removal of susceptible genotype; positive selection of resistant genotypes with impact in breeding of resistant individuals; correlation between tree size and disease incidence; association of host traits with disease severity or </a:t>
            </a:r>
            <a:r>
              <a:rPr lang="en-US" sz="1275" dirty="0" err="1"/>
              <a:t>incidece</a:t>
            </a:r>
            <a:r>
              <a:rPr lang="en-US" sz="1275" dirty="0"/>
              <a:t>.  </a:t>
            </a:r>
            <a:endParaRPr sz="1800" b="1" dirty="0"/>
          </a:p>
          <a:p>
            <a:pPr marL="342900" defTabSz="685800"/>
            <a:endParaRPr sz="1800" dirty="0"/>
          </a:p>
        </p:txBody>
      </p:sp>
    </p:spTree>
  </p:cSld>
  <p:clrMapOvr>
    <a:masterClrMapping/>
  </p:clrMapOvr>
</p:sld>
</file>

<file path=ppt/theme/theme1.xml><?xml version="1.0" encoding="utf-8"?>
<a:theme xmlns:a="http://schemas.openxmlformats.org/drawingml/2006/main" name="Classic Sophisticated Portfolio by Slidesgo">
  <a:themeElements>
    <a:clrScheme name="Simple Light">
      <a:dk1>
        <a:srgbClr val="3A1B0B"/>
      </a:dk1>
      <a:lt1>
        <a:srgbClr val="F5F4F0"/>
      </a:lt1>
      <a:dk2>
        <a:srgbClr val="D1C9BC"/>
      </a:dk2>
      <a:lt2>
        <a:srgbClr val="474747"/>
      </a:lt2>
      <a:accent1>
        <a:srgbClr val="FFFFFF"/>
      </a:accent1>
      <a:accent2>
        <a:srgbClr val="FFFFFF"/>
      </a:accent2>
      <a:accent3>
        <a:srgbClr val="FFFFFF"/>
      </a:accent3>
      <a:accent4>
        <a:srgbClr val="FFFFFF"/>
      </a:accent4>
      <a:accent5>
        <a:srgbClr val="FFFFFF"/>
      </a:accent5>
      <a:accent6>
        <a:srgbClr val="FFFFFF"/>
      </a:accent6>
      <a:hlink>
        <a:srgbClr val="3A1B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unchcardVTI">
  <a:themeElements>
    <a:clrScheme name="AnalogousFromRegularSeedRightStep">
      <a:dk1>
        <a:srgbClr val="000000"/>
      </a:dk1>
      <a:lt1>
        <a:srgbClr val="FFFFFF"/>
      </a:lt1>
      <a:dk2>
        <a:srgbClr val="34381F"/>
      </a:dk2>
      <a:lt2>
        <a:srgbClr val="E2E6E8"/>
      </a:lt2>
      <a:accent1>
        <a:srgbClr val="C3724D"/>
      </a:accent1>
      <a:accent2>
        <a:srgbClr val="B1923B"/>
      </a:accent2>
      <a:accent3>
        <a:srgbClr val="9BAB43"/>
      </a:accent3>
      <a:accent4>
        <a:srgbClr val="6EB13B"/>
      </a:accent4>
      <a:accent5>
        <a:srgbClr val="4AB848"/>
      </a:accent5>
      <a:accent6>
        <a:srgbClr val="3BB16A"/>
      </a:accent6>
      <a:hlink>
        <a:srgbClr val="3A8BB0"/>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inimalist Green Slides by Slidesgo">
  <a:themeElements>
    <a:clrScheme name="Simple Light">
      <a:dk1>
        <a:srgbClr val="000000"/>
      </a:dk1>
      <a:lt1>
        <a:srgbClr val="FFFFFF"/>
      </a:lt1>
      <a:dk2>
        <a:srgbClr val="A6BFA5"/>
      </a:dk2>
      <a:lt2>
        <a:srgbClr val="C9D8C8"/>
      </a:lt2>
      <a:accent1>
        <a:srgbClr val="161922"/>
      </a:accent1>
      <a:accent2>
        <a:srgbClr val="FFFFFF"/>
      </a:accent2>
      <a:accent3>
        <a:srgbClr val="A6BFA5"/>
      </a:accent3>
      <a:accent4>
        <a:srgbClr val="C9D8C8"/>
      </a:accent4>
      <a:accent5>
        <a:srgbClr val="000000"/>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unchcardVTI">
  <a:themeElements>
    <a:clrScheme name="PunchcardVTI">
      <a:dk1>
        <a:srgbClr val="000000"/>
      </a:dk1>
      <a:lt1>
        <a:srgbClr val="FFFFFF"/>
      </a:lt1>
      <a:dk2>
        <a:srgbClr val="A7A7A7"/>
      </a:dk2>
      <a:lt2>
        <a:srgbClr val="535353"/>
      </a:lt2>
      <a:accent1>
        <a:srgbClr val="C3724D"/>
      </a:accent1>
      <a:accent2>
        <a:srgbClr val="B1923B"/>
      </a:accent2>
      <a:accent3>
        <a:srgbClr val="9BAB43"/>
      </a:accent3>
      <a:accent4>
        <a:srgbClr val="6EB13B"/>
      </a:accent4>
      <a:accent5>
        <a:srgbClr val="4AB848"/>
      </a:accent5>
      <a:accent6>
        <a:srgbClr val="3BB16A"/>
      </a:accent6>
      <a:hlink>
        <a:srgbClr val="0000FF"/>
      </a:hlink>
      <a:folHlink>
        <a:srgbClr val="FF00FF"/>
      </a:folHlink>
    </a:clrScheme>
    <a:fontScheme name="PunchcardVTI">
      <a:majorFont>
        <a:latin typeface="Neue Haas Grotesk Text Pro"/>
        <a:ea typeface="Neue Haas Grotesk Text Pro"/>
        <a:cs typeface="Neue Haas Grotesk Text Pro"/>
      </a:majorFont>
      <a:minorFont>
        <a:latin typeface="Helvetica"/>
        <a:ea typeface="Helvetica"/>
        <a:cs typeface="Helvetica"/>
      </a:minorFont>
    </a:fontScheme>
    <a:fmtScheme name="Punchcard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Neue Haas Grotesk Text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Neue Haas Grotesk Text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7111</Words>
  <Application>Microsoft Office PowerPoint</Application>
  <PresentationFormat>On-screen Show (16:9)</PresentationFormat>
  <Paragraphs>494</Paragraphs>
  <Slides>50</Slides>
  <Notes>40</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50</vt:i4>
      </vt:variant>
    </vt:vector>
  </HeadingPairs>
  <TitlesOfParts>
    <vt:vector size="70" baseType="lpstr">
      <vt:lpstr>Playfair Display</vt:lpstr>
      <vt:lpstr>Raleway</vt:lpstr>
      <vt:lpstr>Calibri</vt:lpstr>
      <vt:lpstr>Playfair Display SemiBold</vt:lpstr>
      <vt:lpstr>Lustria</vt:lpstr>
      <vt:lpstr>Arial</vt:lpstr>
      <vt:lpstr>Playfair Display Medium</vt:lpstr>
      <vt:lpstr>Roboto Condensed Light</vt:lpstr>
      <vt:lpstr>Barlow</vt:lpstr>
      <vt:lpstr>Gothic A1</vt:lpstr>
      <vt:lpstr>Roboto</vt:lpstr>
      <vt:lpstr>Neue Haas Grotesk Text Pro</vt:lpstr>
      <vt:lpstr>Times New Roman</vt:lpstr>
      <vt:lpstr>Nunito Light</vt:lpstr>
      <vt:lpstr>Montserrat</vt:lpstr>
      <vt:lpstr>Classic Sophisticated Portfolio by Slidesgo</vt:lpstr>
      <vt:lpstr>PunchcardVTI</vt:lpstr>
      <vt:lpstr>Minimalist Green Slides by Slidesgo</vt:lpstr>
      <vt:lpstr>1_PunchcardVTI</vt:lpstr>
      <vt:lpstr>Office Theme</vt:lpstr>
      <vt:lpstr>Nonlinear shifts in infectious rust disease due to climate change  Joan Dudney, Claire E. Willing, Adrian J. Das, Andrew M. Latimer, Jonathan C. B. Nesmith &amp; John J. Battles 2021 | in Nature Communications</vt:lpstr>
      <vt:lpstr>INTRODUCTION</vt:lpstr>
      <vt:lpstr>MATERIALS &amp; METHODS</vt:lpstr>
      <vt:lpstr>RESULTS</vt:lpstr>
      <vt:lpstr>DISCUSSION</vt:lpstr>
      <vt:lpstr>Ecological, evolutionary, and societal impacts of invasions by emergent forest pathogens </vt:lpstr>
      <vt:lpstr>INTRODUCTION</vt:lpstr>
      <vt:lpstr>Ecological effects of the emergence or introduction of tree pathogens</vt:lpstr>
      <vt:lpstr>Evolutionary effects of the emergence or introduction of tree pathogens</vt:lpstr>
      <vt:lpstr>Societal effects of the emergence or introduction of tree pathogens</vt:lpstr>
      <vt:lpstr>How Do Plant Diseases Caused by Xylella fastidiosa Emerge?  Rodrigo P. P. Almeida (2015)</vt:lpstr>
      <vt:lpstr>INTRODUCTION</vt:lpstr>
      <vt:lpstr>MATERIALS &amp; METHODS</vt:lpstr>
      <vt:lpstr>RESULTS</vt:lpstr>
      <vt:lpstr>DISCUSSION</vt:lpstr>
      <vt:lpstr>Regional Differences in the Structure of Juglans nigra Phytobiome Reflect Geographical Differences in Thousand Cankers Disease Severity  Onufrak et al., 2020</vt:lpstr>
      <vt:lpstr>Introduction</vt:lpstr>
      <vt:lpstr>Materials &amp; methods</vt:lpstr>
      <vt:lpstr>Results</vt:lpstr>
      <vt:lpstr>Discussion</vt:lpstr>
      <vt:lpstr>Fast and Reliable Molecular Methods to Detect Fungal Pathogens in Woody Plants</vt:lpstr>
      <vt:lpstr>INTRODUCTION</vt:lpstr>
      <vt:lpstr>MATERIALS &amp; METHODS</vt:lpstr>
      <vt:lpstr>RESULTS</vt:lpstr>
      <vt:lpstr>DISCUSSION</vt:lpstr>
      <vt:lpstr>Emerging Fungal Threats to animal, plant and ecosystem health</vt:lpstr>
      <vt:lpstr>INTRODUCTION:</vt:lpstr>
      <vt:lpstr>MATERIALS &amp; METHODS:</vt:lpstr>
      <vt:lpstr>PowerPoint Presentation</vt:lpstr>
      <vt:lpstr>DISCUSSION:</vt:lpstr>
      <vt:lpstr>Evolutionary Ecology of Plant Diseases in Natural Ecosystems  Author: Gregory S. Gilbert</vt:lpstr>
      <vt:lpstr>INTRODUCTION</vt:lpstr>
      <vt:lpstr>PowerPoint Presentation</vt:lpstr>
      <vt:lpstr>PowerPoint Presentation</vt:lpstr>
      <vt:lpstr>Conclusion</vt:lpstr>
      <vt:lpstr>A Framework to Evaluate Climate Effects on Forest Tree Diseases Authors: Paul E. Hennon, Susan J. Frankel, Alex J. Woods, et al.</vt:lpstr>
      <vt:lpstr>INTRODUCTION</vt:lpstr>
      <vt:lpstr>MATERIALS &amp; METHODS</vt:lpstr>
      <vt:lpstr>RESULTS</vt:lpstr>
      <vt:lpstr>DISCUSSION</vt:lpstr>
      <vt:lpstr>Tree Diseases as a Cause and Consequence of Interacting Forest Disturbances</vt:lpstr>
      <vt:lpstr>INTRODUCTION</vt:lpstr>
      <vt:lpstr>MATERIALS &amp; METHODS</vt:lpstr>
      <vt:lpstr>RESULTS</vt:lpstr>
      <vt:lpstr>Discussion</vt:lpstr>
      <vt:lpstr>Sudden Oak Death: Interactions of the Exotic Oomycete Phytophthora ramorum with Naïve North American Hosts</vt:lpstr>
      <vt:lpstr>INTRODUCTION</vt:lpstr>
      <vt:lpstr>MATERIALS &amp; METHODS</vt:lpstr>
      <vt:lpstr>RESULTS</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Nonlinear shifts in infectious rust disease due to climate change  Joan Dudney, Claire E. Willing, Adrian J. Das, Andrew M. Latimer, Jonathan C. B. Nesmith &amp; John J. Battles 2021 | in Nature Communications</dc:title>
  <dc:creator>C0521</dc:creator>
  <cp:lastModifiedBy>C0521</cp:lastModifiedBy>
  <cp:revision>7</cp:revision>
  <dcterms:modified xsi:type="dcterms:W3CDTF">2024-04-18T23:22:34Z</dcterms:modified>
</cp:coreProperties>
</file>