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B892D"/>
    <a:srgbClr val="00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5878E-6531-4A58-849D-04C2311E716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B7C9-CA79-4540-9464-1101C66B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7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0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9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AD77-9650-414F-9155-5A6CA0937426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6035278"/>
            <a:ext cx="2686050" cy="642146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0" y="35303"/>
            <a:ext cx="9145286" cy="659645"/>
            <a:chOff x="0" y="0"/>
            <a:chExt cx="9145286" cy="659645"/>
          </a:xfrm>
          <a:solidFill>
            <a:srgbClr val="C9872C"/>
          </a:solidFill>
        </p:grpSpPr>
        <p:sp>
          <p:nvSpPr>
            <p:cNvPr id="14" name="Right Triangle 13"/>
            <p:cNvSpPr/>
            <p:nvPr userDrawn="1"/>
          </p:nvSpPr>
          <p:spPr>
            <a:xfrm rot="10800000">
              <a:off x="0" y="230190"/>
              <a:ext cx="9145286" cy="42945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230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1286" y="0"/>
            <a:ext cx="9145286" cy="659645"/>
            <a:chOff x="0" y="0"/>
            <a:chExt cx="9145286" cy="659645"/>
          </a:xfrm>
        </p:grpSpPr>
        <p:sp>
          <p:nvSpPr>
            <p:cNvPr id="12" name="Right Triangle 11"/>
            <p:cNvSpPr/>
            <p:nvPr userDrawn="1"/>
          </p:nvSpPr>
          <p:spPr>
            <a:xfrm rot="10800000">
              <a:off x="0" y="230190"/>
              <a:ext cx="9145286" cy="429455"/>
            </a:xfrm>
            <a:prstGeom prst="rtTriangle">
              <a:avLst/>
            </a:prstGeom>
            <a:solidFill>
              <a:srgbClr val="003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0"/>
              <a:ext cx="9144000" cy="230190"/>
            </a:xfrm>
            <a:prstGeom prst="rect">
              <a:avLst/>
            </a:prstGeom>
            <a:solidFill>
              <a:srgbClr val="003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1" name="TextBox 13"/>
          <p:cNvSpPr txBox="1"/>
          <p:nvPr userDrawn="1"/>
        </p:nvSpPr>
        <p:spPr>
          <a:xfrm>
            <a:off x="5084033" y="101394"/>
            <a:ext cx="39693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dirty="0" smtClean="0">
                <a:solidFill>
                  <a:srgbClr val="FFFFFF"/>
                </a:solidFill>
                <a:latin typeface="+mj-lt"/>
              </a:rPr>
              <a:t>Department</a:t>
            </a:r>
            <a:r>
              <a:rPr lang="en-US" sz="1050" baseline="0" dirty="0" smtClean="0">
                <a:solidFill>
                  <a:srgbClr val="FFFFFF"/>
                </a:solidFill>
                <a:latin typeface="+mj-lt"/>
              </a:rPr>
              <a:t> of Environmental Science, Policy, and Management </a:t>
            </a:r>
            <a:endParaRPr lang="en-US" sz="105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7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78428"/>
            <a:ext cx="7886700" cy="1345451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Title Georgia 50 pts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323879"/>
            <a:ext cx="7886700" cy="1500187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1"/>
                </a:solidFill>
              </a:rPr>
              <a:t>Lucida Grande 22 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31821"/>
            <a:ext cx="8446168" cy="1150353"/>
          </a:xfrm>
        </p:spPr>
        <p:txBody>
          <a:bodyPr/>
          <a:lstStyle/>
          <a:p>
            <a:r>
              <a:rPr lang="en-US" dirty="0" smtClean="0"/>
              <a:t>Georgia 50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2600" y="3102980"/>
            <a:ext cx="8446168" cy="2064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Lucida Grande 22 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Second bullet goes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Third bullet goes here</a:t>
            </a:r>
            <a:endParaRPr lang="en-US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041995"/>
            <a:ext cx="3008313" cy="404988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Georgia 22 </a:t>
            </a:r>
            <a:r>
              <a:rPr lang="en-US" sz="2200" b="1" dirty="0" err="1" smtClean="0"/>
              <a:t>pts</a:t>
            </a:r>
            <a:endParaRPr lang="en-US" sz="2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5050" y="1041995"/>
            <a:ext cx="5111750" cy="4305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First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Second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Third bullet goes here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57200" y="1531651"/>
            <a:ext cx="3008313" cy="381571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800" dirty="0" smtClean="0"/>
              <a:t>Body copy </a:t>
            </a:r>
          </a:p>
          <a:p>
            <a:r>
              <a:rPr lang="en-US" sz="1800" dirty="0" smtClean="0"/>
              <a:t>Lucida Grande 18 </a:t>
            </a:r>
            <a:r>
              <a:rPr lang="en-US" sz="1800" dirty="0" err="1" smtClean="0"/>
              <a:t>pts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3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00553"/>
            <a:ext cx="6570143" cy="1143000"/>
          </a:xfrm>
        </p:spPr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pic>
        <p:nvPicPr>
          <p:cNvPr id="5" name="Content Placeholder 3" descr="6360927835_2bbe1f1c80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032" y="1610393"/>
            <a:ext cx="6570143" cy="326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277A"/>
      </a:dk1>
      <a:lt1>
        <a:srgbClr val="FFAD00"/>
      </a:lt1>
      <a:dk2>
        <a:srgbClr val="3F3F3F"/>
      </a:dk2>
      <a:lt2>
        <a:srgbClr val="E7E6E6"/>
      </a:lt2>
      <a:accent1>
        <a:srgbClr val="00277A"/>
      </a:accent1>
      <a:accent2>
        <a:srgbClr val="3DA8C9"/>
      </a:accent2>
      <a:accent3>
        <a:srgbClr val="FFAD00"/>
      </a:accent3>
      <a:accent4>
        <a:srgbClr val="E09404"/>
      </a:accent4>
      <a:accent5>
        <a:srgbClr val="3A4E58"/>
      </a:accent5>
      <a:accent6>
        <a:srgbClr val="819C13"/>
      </a:accent6>
      <a:hlink>
        <a:srgbClr val="454517"/>
      </a:hlink>
      <a:folHlink>
        <a:srgbClr val="954F72"/>
      </a:folHlink>
    </a:clrScheme>
    <a:fontScheme name="Custom 2">
      <a:majorFont>
        <a:latin typeface="Georgi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Lucida Sans</vt:lpstr>
      <vt:lpstr>Office Theme</vt:lpstr>
      <vt:lpstr>Title Georgia 50 pts</vt:lpstr>
      <vt:lpstr>Georgia 50 pts</vt:lpstr>
      <vt:lpstr>Georgia 22 pts</vt:lpstr>
      <vt:lpstr>Lorem Ipsum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Anjika Pai</dc:creator>
  <cp:lastModifiedBy>Anjika Pai</cp:lastModifiedBy>
  <cp:revision>9</cp:revision>
  <dcterms:created xsi:type="dcterms:W3CDTF">2020-03-03T21:48:40Z</dcterms:created>
  <dcterms:modified xsi:type="dcterms:W3CDTF">2020-03-05T21:55:33Z</dcterms:modified>
</cp:coreProperties>
</file>