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4"/>
    <a:srgbClr val="FFFFFF"/>
    <a:srgbClr val="CB8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5833"/>
  </p:normalViewPr>
  <p:slideViewPr>
    <p:cSldViewPr snapToGrid="0">
      <p:cViewPr>
        <p:scale>
          <a:sx n="75" d="100"/>
          <a:sy n="75" d="100"/>
        </p:scale>
        <p:origin x="-10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878E-6531-4A58-849D-04C2311E716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B7C9-CA79-4540-9464-1101C66B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81918"/>
            <a:ext cx="6858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58566"/>
            <a:ext cx="6858000" cy="1617515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7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642717"/>
            <a:ext cx="7886700" cy="32373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06499"/>
            <a:ext cx="1971675" cy="4686301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06499"/>
            <a:ext cx="5800725" cy="4686301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54442"/>
            <a:ext cx="7886700" cy="342565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AE23F8-721C-4BE9-95FF-A56E0B75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2826"/>
            <a:ext cx="78867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60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922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271964"/>
            <a:ext cx="7886700" cy="161637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2568"/>
            <a:ext cx="3886200" cy="34029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2568"/>
            <a:ext cx="3886200" cy="34029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368F261-35DD-4744-BD80-000B627E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2826"/>
            <a:ext cx="78867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62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2826"/>
            <a:ext cx="78867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2338389"/>
            <a:ext cx="3868340" cy="8143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3183904"/>
            <a:ext cx="3868340" cy="266127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2338389"/>
            <a:ext cx="3887391" cy="8143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3183904"/>
            <a:ext cx="3887391" cy="266127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08100"/>
            <a:ext cx="4629150" cy="455295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57B172D-913C-4500-96FC-BC95B5C46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47606"/>
            <a:ext cx="2949178" cy="1109794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A074ABE-80E1-4BA6-866A-3B9129F84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87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308100"/>
            <a:ext cx="4629150" cy="455295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1BEECC-C638-41DD-A07F-9E1362E15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47606"/>
            <a:ext cx="2949178" cy="1109794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587B2C9-CE33-424E-AADD-5A87AA0F6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99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7444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632668"/>
            <a:ext cx="7886700" cy="3200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AD77-9650-414F-9155-5A6CA093742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86117"/>
            <a:ext cx="9145286" cy="659645"/>
            <a:chOff x="0" y="0"/>
            <a:chExt cx="9145286" cy="659645"/>
          </a:xfrm>
          <a:solidFill>
            <a:srgbClr val="C9872C"/>
          </a:solidFill>
        </p:grpSpPr>
        <p:sp>
          <p:nvSpPr>
            <p:cNvPr id="14" name="Right Triangle 13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427328-5FB5-4B00-9CFA-90A3AAE3F0F4}"/>
              </a:ext>
            </a:extLst>
          </p:cNvPr>
          <p:cNvSpPr/>
          <p:nvPr userDrawn="1"/>
        </p:nvSpPr>
        <p:spPr>
          <a:xfrm rot="10800000">
            <a:off x="-1" y="5337"/>
            <a:ext cx="9144000" cy="1078318"/>
          </a:xfrm>
          <a:custGeom>
            <a:avLst/>
            <a:gdLst>
              <a:gd name="connsiteX0" fmla="*/ 9144000 w 9144000"/>
              <a:gd name="connsiteY0" fmla="*/ 1078318 h 1078318"/>
              <a:gd name="connsiteX1" fmla="*/ 0 w 9144000"/>
              <a:gd name="connsiteY1" fmla="*/ 1078318 h 1078318"/>
              <a:gd name="connsiteX2" fmla="*/ 0 w 9144000"/>
              <a:gd name="connsiteY2" fmla="*/ 0 h 1078318"/>
              <a:gd name="connsiteX3" fmla="*/ 9144000 w 9144000"/>
              <a:gd name="connsiteY3" fmla="*/ 429394 h 107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1078318">
                <a:moveTo>
                  <a:pt x="9144000" y="1078318"/>
                </a:moveTo>
                <a:lnTo>
                  <a:pt x="0" y="1078318"/>
                </a:lnTo>
                <a:lnTo>
                  <a:pt x="0" y="0"/>
                </a:lnTo>
                <a:lnTo>
                  <a:pt x="9144000" y="429394"/>
                </a:lnTo>
                <a:close/>
              </a:path>
            </a:pathLst>
          </a:custGeom>
          <a:solidFill>
            <a:srgbClr val="003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AF657E3-5B7A-FD45-87C9-D7F43B2733F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46" y="5962358"/>
            <a:ext cx="3440722" cy="51610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2ED973A-F810-1347-9D73-3FC095DE49C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804" y="182565"/>
            <a:ext cx="2637692" cy="62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8428"/>
            <a:ext cx="7886700" cy="1345451"/>
          </a:xfrm>
        </p:spPr>
        <p:txBody>
          <a:bodyPr>
            <a:normAutofit/>
          </a:bodyPr>
          <a:lstStyle/>
          <a:p>
            <a:r>
              <a:rPr lang="en-US" sz="5000" dirty="0"/>
              <a:t>Title Georgia 50 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23879"/>
            <a:ext cx="7886700" cy="1500187"/>
          </a:xfrm>
        </p:spPr>
        <p:txBody>
          <a:bodyPr/>
          <a:lstStyle/>
          <a:p>
            <a:r>
              <a:rPr lang="en-US" sz="2200" dirty="0">
                <a:solidFill>
                  <a:schemeClr val="accent1"/>
                </a:solidFill>
              </a:rPr>
              <a:t>Lucida Grande 22 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31821"/>
            <a:ext cx="8446168" cy="1150353"/>
          </a:xfrm>
        </p:spPr>
        <p:txBody>
          <a:bodyPr/>
          <a:lstStyle/>
          <a:p>
            <a:r>
              <a:rPr lang="en-US" dirty="0"/>
              <a:t>Georgia 50 </a:t>
            </a:r>
            <a:r>
              <a:rPr lang="en-US" dirty="0" err="1"/>
              <a:t>pts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600" y="3102980"/>
            <a:ext cx="8446168" cy="2064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/>
                </a:solidFill>
              </a:rPr>
              <a:t>Lucida Grande 22 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/>
                </a:solidFill>
              </a:rPr>
              <a:t>Second bullet goes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/>
                </a:solidFill>
              </a:rPr>
              <a:t>Third bullet goes here</a:t>
            </a:r>
          </a:p>
        </p:txBody>
      </p:sp>
    </p:spTree>
    <p:extLst>
      <p:ext uri="{BB962C8B-B14F-4D97-AF65-F5344CB8AC3E}">
        <p14:creationId xmlns:p14="http://schemas.microsoft.com/office/powerpoint/2010/main" val="27790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4500" y="1397595"/>
            <a:ext cx="3008313" cy="404988"/>
          </a:xfrm>
        </p:spPr>
        <p:txBody>
          <a:bodyPr>
            <a:noAutofit/>
          </a:bodyPr>
          <a:lstStyle/>
          <a:p>
            <a:r>
              <a:rPr lang="en-US" sz="2200" b="1" dirty="0"/>
              <a:t>Georgia 22 </a:t>
            </a:r>
            <a:r>
              <a:rPr lang="en-US" sz="2200" b="1" dirty="0" err="1"/>
              <a:t>pts</a:t>
            </a:r>
            <a:endParaRPr lang="en-US" sz="2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62350" y="1397595"/>
            <a:ext cx="5111750" cy="430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First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Second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Third bullet goes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44500" y="1887251"/>
            <a:ext cx="3008313" cy="381571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/>
              <a:t>Body copy </a:t>
            </a:r>
          </a:p>
          <a:p>
            <a:r>
              <a:rPr lang="en-US" sz="1800" dirty="0"/>
              <a:t>Lucida Grande 18 </a:t>
            </a:r>
            <a:r>
              <a:rPr lang="en-US" sz="1800" dirty="0" err="1"/>
              <a:t>pts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31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9100" y="1200653"/>
            <a:ext cx="6570143" cy="1143000"/>
          </a:xfrm>
        </p:spPr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pic>
        <p:nvPicPr>
          <p:cNvPr id="5" name="Content Placeholder 3" descr="6360927835_2bbe1f1c80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932" y="2410493"/>
            <a:ext cx="6570143" cy="32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9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277A"/>
      </a:dk1>
      <a:lt1>
        <a:srgbClr val="FFAD00"/>
      </a:lt1>
      <a:dk2>
        <a:srgbClr val="3F3F3F"/>
      </a:dk2>
      <a:lt2>
        <a:srgbClr val="E7E6E6"/>
      </a:lt2>
      <a:accent1>
        <a:srgbClr val="00277A"/>
      </a:accent1>
      <a:accent2>
        <a:srgbClr val="3DA8C9"/>
      </a:accent2>
      <a:accent3>
        <a:srgbClr val="FFAD00"/>
      </a:accent3>
      <a:accent4>
        <a:srgbClr val="E09404"/>
      </a:accent4>
      <a:accent5>
        <a:srgbClr val="3A4E58"/>
      </a:accent5>
      <a:accent6>
        <a:srgbClr val="819C13"/>
      </a:accent6>
      <a:hlink>
        <a:srgbClr val="454517"/>
      </a:hlink>
      <a:folHlink>
        <a:srgbClr val="954F72"/>
      </a:folHlink>
    </a:clrScheme>
    <a:fontScheme name="Custom 2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Lucida Sans</vt:lpstr>
      <vt:lpstr>Office Theme</vt:lpstr>
      <vt:lpstr>Title Georgia 50 pts</vt:lpstr>
      <vt:lpstr>Georgia 50 pts</vt:lpstr>
      <vt:lpstr>Georgia 22 pts</vt:lpstr>
      <vt:lpstr>Lorem Ipsum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Tieu</dc:creator>
  <cp:lastModifiedBy>Nina Tieu</cp:lastModifiedBy>
  <cp:revision>18</cp:revision>
  <dcterms:created xsi:type="dcterms:W3CDTF">2020-03-03T21:48:40Z</dcterms:created>
  <dcterms:modified xsi:type="dcterms:W3CDTF">2022-08-25T19:33:25Z</dcterms:modified>
</cp:coreProperties>
</file>