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162"/>
    <a:srgbClr val="2B81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1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3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5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6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7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1D2D-D878-4C28-8B81-D70A311A43F4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E16F-E787-4492-9786-D042C2E5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1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13162"/>
                </a:solidFill>
              </a:rPr>
              <a:t>Instructions for Using Flyer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Choose which template you would like to use. Delete all other slides.</a:t>
            </a: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Replace each text box with information about your event. To do this, click on the placeholder text, then press CTRL+A on your keyboard. Once the placeholder text is highlighted, begin typing your information.</a:t>
            </a: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To insert a photo, first delete the placeholder box by clicking it and pressing DELETE on your keyboard. Then go to the “Insert” tab, and choose “Pictures.” Find a picture from your computer, click on the file, and then click on “Insert.”</a:t>
            </a:r>
          </a:p>
          <a:p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Resize images by clicking on the photo and dragging one of the corner circles up or down.</a:t>
            </a:r>
          </a:p>
        </p:txBody>
      </p:sp>
    </p:spTree>
    <p:extLst>
      <p:ext uri="{BB962C8B-B14F-4D97-AF65-F5344CB8AC3E}">
        <p14:creationId xmlns:p14="http://schemas.microsoft.com/office/powerpoint/2010/main" val="56113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13162"/>
                </a:solidFill>
              </a:rPr>
              <a:t>Inserting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966382"/>
            <a:ext cx="2987592" cy="58017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Click on the “Insert” tab.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Choose “Pictures.”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Find a picture from your computer and click on the file. Click on “Insert.”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Resize images by clicking on the photo and dragging one of the corner circles up or down.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82954" y="1966382"/>
            <a:ext cx="2176461" cy="1157817"/>
            <a:chOff x="4343399" y="2652519"/>
            <a:chExt cx="2733675" cy="1438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3399" y="2652519"/>
              <a:ext cx="2733675" cy="143827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346783" y="2870033"/>
              <a:ext cx="898358" cy="42823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>
              <a:glow rad="127000">
                <a:srgbClr val="FFFFFF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28173" y="4782007"/>
            <a:ext cx="2331242" cy="1416411"/>
            <a:chOff x="2855118" y="4985218"/>
            <a:chExt cx="3557588" cy="22565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118" y="4985218"/>
              <a:ext cx="3557588" cy="2114296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5261057" y="6813512"/>
              <a:ext cx="898358" cy="42823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>
              <a:glow rad="127000">
                <a:srgbClr val="FFFFFF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15" y="3372078"/>
            <a:ext cx="2095500" cy="11620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05249" y="3490110"/>
            <a:ext cx="898358" cy="914399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127000">
              <a:srgbClr val="FFFF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269" y="6574502"/>
            <a:ext cx="2352675" cy="15430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497058" y="6441223"/>
            <a:ext cx="653092" cy="624793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127000">
              <a:srgbClr val="FFFF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1523" y="1244905"/>
            <a:ext cx="6026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13162"/>
                </a:solidFill>
                <a:latin typeface="+mj-lt"/>
              </a:rPr>
              <a:t>Highlighting Speaker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523" y="1829680"/>
            <a:ext cx="58256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chemeClr val="accent6"/>
                </a:solidFill>
              </a:rPr>
              <a:t>“The Title of the Talk Given by This Speaker”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523" y="2297473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523" y="2799176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Location,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1523" y="3537310"/>
            <a:ext cx="2247441" cy="2864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photo of speaker / photo related to the event.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2182" y="3537310"/>
            <a:ext cx="39881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5000"/>
                  </a:schemeClr>
                </a:solidFill>
              </a:rPr>
              <a:t>Replace this text with a description of the event. 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cursus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Etiam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luctus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porta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mauris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convallis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sollicitudin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risus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</a:p>
          <a:p>
            <a:endParaRPr lang="en-US" sz="1400" dirty="0">
              <a:solidFill>
                <a:schemeClr val="bg1">
                  <a:lumMod val="2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ante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sapien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Donec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dolor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eu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libero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gravida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nunc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Proin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lectus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Quisque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odio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mi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fermentum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orci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1523" y="6841475"/>
            <a:ext cx="637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/>
                </a:solidFill>
              </a:rPr>
              <a:t>Sponsored in part by the Department of X, the X Program, and the College of Natural Resources.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3870" y="8416887"/>
            <a:ext cx="2886417" cy="638978"/>
          </a:xfrm>
          <a:prstGeom prst="rect">
            <a:avLst/>
          </a:prstGeom>
          <a:solidFill>
            <a:srgbClr val="2B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587EAA-F766-0245-944F-AD2B1AB86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05800"/>
            <a:ext cx="1983036" cy="4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1523" y="1244905"/>
            <a:ext cx="6026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13162"/>
                </a:solidFill>
                <a:latin typeface="+mj-lt"/>
              </a:rPr>
              <a:t>Highlighting Speaker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523" y="1829680"/>
            <a:ext cx="58256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chemeClr val="accent6"/>
                </a:solidFill>
              </a:rPr>
              <a:t>“The Title of the Talk Given by This Speaker”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523" y="2297473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523" y="2799176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Location,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1523" y="3537310"/>
            <a:ext cx="2247441" cy="2864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photo of speaker / photo related to the event.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2182" y="3537310"/>
            <a:ext cx="39881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5000"/>
                  </a:schemeClr>
                </a:solidFill>
              </a:rPr>
              <a:t>Replace this text with a description of the event. 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cursus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Etiam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luctus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porta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mauris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convallis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sollicitudin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risus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</a:p>
          <a:p>
            <a:endParaRPr lang="en-US" sz="1400" dirty="0">
              <a:solidFill>
                <a:schemeClr val="bg1">
                  <a:lumMod val="2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ante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sapien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Donec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dolor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eu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libero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gravida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nunc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Proin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lectus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Quisque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odio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mi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fermentum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orci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1523" y="6841475"/>
            <a:ext cx="637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/>
                </a:solidFill>
              </a:rPr>
              <a:t>Sponsored in part by the Department of X, the X Program, and the College of Natural Resources.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3" y="8302750"/>
            <a:ext cx="2247441" cy="5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9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55973" y="1168705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+mj-lt"/>
              </a:rPr>
              <a:t>Event 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55973" y="175348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55974" y="2494376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+mj-lt"/>
              </a:rPr>
              <a:t>Date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55974" y="307915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Location, Time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55973" y="3540816"/>
            <a:ext cx="4878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5000"/>
                  </a:schemeClr>
                </a:solidFill>
              </a:rPr>
              <a:t>Replace this text with a description of the event. 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cursus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Etiam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luctus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porta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mauris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convallis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sollicitudin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risus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ante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sapien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Donec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dolor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eu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libero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gravida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nunc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Proin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lectus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Quisque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odio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mi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fermentum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orci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655973" y="6746225"/>
            <a:ext cx="487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Sponsored in part by the Department of X, the X Program, and the College of Natural Resources.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55972" y="5836017"/>
            <a:ext cx="4878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For more info and to sign up visit:</a:t>
            </a:r>
          </a:p>
          <a:p>
            <a:r>
              <a:rPr lang="en-US" b="1" dirty="0"/>
              <a:t>Your URL Here.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4718" y="8494005"/>
            <a:ext cx="2908453" cy="550843"/>
          </a:xfrm>
          <a:prstGeom prst="rect">
            <a:avLst/>
          </a:prstGeom>
          <a:solidFill>
            <a:srgbClr val="01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35" y="8519898"/>
            <a:ext cx="1983036" cy="4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8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0"/>
            <a:ext cx="571500" cy="571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166"/>
            <a:ext cx="1485900" cy="2110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-370" r="37708" b="370"/>
          <a:stretch/>
        </p:blipFill>
        <p:spPr>
          <a:xfrm>
            <a:off x="0" y="2533650"/>
            <a:ext cx="1485901" cy="19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 r="21389"/>
          <a:stretch/>
        </p:blipFill>
        <p:spPr>
          <a:xfrm>
            <a:off x="-5" y="4783408"/>
            <a:ext cx="1485901" cy="1981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485901" cy="226509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571500" cy="5715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571500"/>
            <a:ext cx="571500" cy="57150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8572500"/>
            <a:ext cx="571500" cy="5715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8001000"/>
            <a:ext cx="571500" cy="571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30" y="8001766"/>
            <a:ext cx="590539" cy="11414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55972" y="70704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13162"/>
                </a:solidFill>
                <a:latin typeface="+mj-lt"/>
              </a:rPr>
              <a:t>Event 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5972" y="1291815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Subtitle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5972" y="2386500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5972" y="2927564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Location,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5973" y="3540816"/>
            <a:ext cx="4878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5000"/>
                  </a:schemeClr>
                </a:solidFill>
              </a:rPr>
              <a:t>Replace this text with a description of the event. 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cursus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Etiam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luctus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porta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mauris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convallis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sollicitudin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risus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ante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sapien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Donec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dolor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eu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libero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gravida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nunc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Proin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lectus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Quisque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odio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mi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fermentum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orci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972" y="6957291"/>
            <a:ext cx="487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Sponsored in part by the Department of X, the X Program, and the College of Natural Resources.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55972" y="5723728"/>
            <a:ext cx="4878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For more info and to sign up visit:</a:t>
            </a:r>
          </a:p>
          <a:p>
            <a:r>
              <a:rPr lang="en-US" b="1" dirty="0"/>
              <a:t>Your URL Here.</a:t>
            </a:r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572500"/>
            <a:ext cx="571500" cy="571500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8572500"/>
            <a:ext cx="571500" cy="571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72" y="8375520"/>
            <a:ext cx="2247441" cy="5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0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3" b="31484"/>
          <a:stretch/>
        </p:blipFill>
        <p:spPr>
          <a:xfrm>
            <a:off x="0" y="-26684"/>
            <a:ext cx="6858000" cy="2457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401050"/>
            <a:ext cx="6858000" cy="742950"/>
          </a:xfrm>
          <a:prstGeom prst="rect">
            <a:avLst/>
          </a:prstGeom>
          <a:solidFill>
            <a:srgbClr val="01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0" y="8077200"/>
            <a:ext cx="6858000" cy="323850"/>
          </a:xfrm>
          <a:prstGeom prst="triangle">
            <a:avLst>
              <a:gd name="adj" fmla="val 17787"/>
            </a:avLst>
          </a:prstGeom>
          <a:solidFill>
            <a:srgbClr val="01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2351" y="2595732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+mj-lt"/>
              </a:rPr>
              <a:t>Event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351" y="318050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109" y="3538290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+mj-lt"/>
              </a:rPr>
              <a:t>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109" y="409446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Location,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109" y="4550544"/>
            <a:ext cx="61740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5000"/>
                  </a:schemeClr>
                </a:solidFill>
              </a:rPr>
              <a:t>Replace this text with a description of the event. 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cursus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Etiam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luctus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porta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mauris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convallis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sollicitudin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risus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ante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sapien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Donec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dolor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eu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libero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gravida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nunc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Proin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lectus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Quisque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odio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mi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fermentum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orci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109" y="7070909"/>
            <a:ext cx="617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Sponsored in part by the Department of X, the X Program, and the College of Natural Resources.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109" y="6221891"/>
            <a:ext cx="4726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25000"/>
                  </a:schemeClr>
                </a:solidFill>
              </a:rPr>
              <a:t>For more info and to sign up visit:</a:t>
            </a:r>
          </a:p>
          <a:p>
            <a:r>
              <a:rPr lang="en-US" sz="1600" b="1" dirty="0"/>
              <a:t>Your URL Here.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4" y="8472601"/>
            <a:ext cx="1983036" cy="4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3" b="31484"/>
          <a:stretch/>
        </p:blipFill>
        <p:spPr>
          <a:xfrm>
            <a:off x="0" y="-26684"/>
            <a:ext cx="6858000" cy="2457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85" y="8266174"/>
            <a:ext cx="3264415" cy="8778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351" y="2671932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+mj-lt"/>
              </a:rPr>
              <a:t>Event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351" y="325670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109" y="3614490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+mj-lt"/>
              </a:rPr>
              <a:t>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109" y="417066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Location,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109" y="4626744"/>
            <a:ext cx="61740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25000"/>
                  </a:schemeClr>
                </a:solidFill>
              </a:rPr>
              <a:t>Replace this text with a description of the event. 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Praesent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cursus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Etiam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luctus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porta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erat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mauris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convallis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sollicitudin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quam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risus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velit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ante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sapien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Donec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dolor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eu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libero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gravida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nunc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Proin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ac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lectus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Quisque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odio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malesuada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mi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laoreet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fermentum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25000"/>
                  </a:schemeClr>
                </a:solidFill>
              </a:rPr>
              <a:t>orci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109" y="7147109"/>
            <a:ext cx="617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Sponsored in part by the Department of X, the X Program, and the College of Natural Resources.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109" y="6298091"/>
            <a:ext cx="4726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25000"/>
                  </a:schemeClr>
                </a:solidFill>
              </a:rPr>
              <a:t>For more info and to sign up visit:</a:t>
            </a:r>
          </a:p>
          <a:p>
            <a:r>
              <a:rPr lang="en-US" sz="1600" b="1" dirty="0"/>
              <a:t>Your URL Here.</a:t>
            </a: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0"/>
            <a:ext cx="571500" cy="571500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0"/>
            <a:ext cx="571500" cy="571500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572500"/>
            <a:ext cx="571500" cy="571500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430766"/>
            <a:ext cx="571500" cy="571500"/>
          </a:xfr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30766"/>
            <a:ext cx="571500" cy="571500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002266"/>
            <a:ext cx="571500" cy="571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09" y="8436442"/>
            <a:ext cx="2247441" cy="5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4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819C13"/>
      </a:dk1>
      <a:lt1>
        <a:srgbClr val="E7E6E6"/>
      </a:lt1>
      <a:dk2>
        <a:srgbClr val="1C5566"/>
      </a:dk2>
      <a:lt2>
        <a:srgbClr val="E7E6E6"/>
      </a:lt2>
      <a:accent1>
        <a:srgbClr val="00277A"/>
      </a:accent1>
      <a:accent2>
        <a:srgbClr val="3DA8C9"/>
      </a:accent2>
      <a:accent3>
        <a:srgbClr val="FFAD00"/>
      </a:accent3>
      <a:accent4>
        <a:srgbClr val="E09404"/>
      </a:accent4>
      <a:accent5>
        <a:srgbClr val="3A4E58"/>
      </a:accent5>
      <a:accent6>
        <a:srgbClr val="819C13"/>
      </a:accent6>
      <a:hlink>
        <a:srgbClr val="454517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918</Words>
  <Application>Microsoft Macintosh PowerPoint</Application>
  <PresentationFormat>Letter Paper (8.5x11 in)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Georgia</vt:lpstr>
      <vt:lpstr>Lucida Sans</vt:lpstr>
      <vt:lpstr>Office Theme</vt:lpstr>
      <vt:lpstr>Instructions for Using Flyer Templates</vt:lpstr>
      <vt:lpstr>Inserting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Anjika Pai</dc:creator>
  <cp:lastModifiedBy>Julie Gipple</cp:lastModifiedBy>
  <cp:revision>21</cp:revision>
  <dcterms:created xsi:type="dcterms:W3CDTF">2019-10-22T22:19:17Z</dcterms:created>
  <dcterms:modified xsi:type="dcterms:W3CDTF">2020-03-03T21:18:44Z</dcterms:modified>
</cp:coreProperties>
</file>