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4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ika Pai" initials="AP" lastIdx="14" clrIdx="2">
    <p:extLst>
      <p:ext uri="{19B8F6BF-5375-455C-9EA6-DF929625EA0E}">
        <p15:presenceInfo xmlns:p15="http://schemas.microsoft.com/office/powerpoint/2012/main" userId="Anjika Pai" providerId="None"/>
      </p:ext>
    </p:extLst>
  </p:cmAuthor>
  <p:cmAuthor id="2" name="Julie Gipple" initials="JG" lastIdx="46" clrIdx="0">
    <p:extLst>
      <p:ext uri="{19B8F6BF-5375-455C-9EA6-DF929625EA0E}">
        <p15:presenceInfo xmlns:p15="http://schemas.microsoft.com/office/powerpoint/2012/main" userId="Julie Gipple" providerId="None"/>
      </p:ext>
    </p:extLst>
  </p:cmAuthor>
  <p:cmAuthor id="3" name="David Ackerly" initials="DA" lastIdx="5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A"/>
    <a:srgbClr val="FFFFFF"/>
    <a:srgbClr val="00B2A9"/>
    <a:srgbClr val="4F758B"/>
    <a:srgbClr val="E09404"/>
    <a:srgbClr val="819C13"/>
    <a:srgbClr val="2D4D91"/>
    <a:srgbClr val="02386F"/>
    <a:srgbClr val="003162"/>
    <a:srgbClr val="E14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1048"/>
  </p:normalViewPr>
  <p:slideViewPr>
    <p:cSldViewPr snapToGrid="0">
      <p:cViewPr varScale="1">
        <p:scale>
          <a:sx n="147" d="100"/>
          <a:sy n="147" d="100"/>
        </p:scale>
        <p:origin x="1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0398B9-EB96-3348-B041-F4376F12E8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902933-88BB-2648-8D25-06A25A5B55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C0AE4-F148-C540-A134-D5DE8854AD8F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3BA34-E158-5E4D-8C39-3A7323A0B3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9D31F-4A58-F149-9243-20FA779E4F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D0FAD-22C5-3845-A37E-1F71D0159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11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17237-1527-4063-AFDF-05F8C8F23039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DAA8-E673-40B3-BF73-F7D2AD379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475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0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2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3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7461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96643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319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0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1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7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81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895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45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21F773-538B-415F-8A47-0072BE5CE8E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13" y="6034850"/>
            <a:ext cx="2686050" cy="642146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4CBE6926-64F6-48AF-B193-75133D030119}"/>
              </a:ext>
            </a:extLst>
          </p:cNvPr>
          <p:cNvGrpSpPr/>
          <p:nvPr userDrawn="1"/>
        </p:nvGrpSpPr>
        <p:grpSpPr>
          <a:xfrm>
            <a:off x="8659562" y="0"/>
            <a:ext cx="484438" cy="484438"/>
            <a:chOff x="5474368" y="2965784"/>
            <a:chExt cx="914400" cy="914400"/>
          </a:xfrm>
        </p:grpSpPr>
        <p:sp>
          <p:nvSpPr>
            <p:cNvPr id="20" name="Octagon 19">
              <a:extLst>
                <a:ext uri="{FF2B5EF4-FFF2-40B4-BE49-F238E27FC236}">
                  <a16:creationId xmlns:a16="http://schemas.microsoft.com/office/drawing/2014/main" id="{2BFB9EA3-D047-4370-8160-74C533C714CA}"/>
                </a:ext>
              </a:extLst>
            </p:cNvPr>
            <p:cNvSpPr/>
            <p:nvPr userDrawn="1"/>
          </p:nvSpPr>
          <p:spPr>
            <a:xfrm>
              <a:off x="5474368" y="2965784"/>
              <a:ext cx="914400" cy="914400"/>
            </a:xfrm>
            <a:prstGeom prst="octagon">
              <a:avLst/>
            </a:prstGeom>
            <a:noFill/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4B8645-104F-4A17-A27F-CE2E377C37D9}"/>
                </a:ext>
              </a:extLst>
            </p:cNvPr>
            <p:cNvCxnSpPr>
              <a:cxnSpLocks/>
              <a:stCxn id="20" idx="6"/>
              <a:endCxn id="20" idx="2"/>
            </p:cNvCxnSpPr>
            <p:nvPr userDrawn="1"/>
          </p:nvCxnSpPr>
          <p:spPr>
            <a:xfrm>
              <a:off x="5742187" y="2965784"/>
              <a:ext cx="378762" cy="91440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10C7412-4B54-4A55-A4F6-FB53A8E62401}"/>
                </a:ext>
              </a:extLst>
            </p:cNvPr>
            <p:cNvCxnSpPr>
              <a:cxnSpLocks/>
              <a:stCxn id="20" idx="7"/>
              <a:endCxn id="20" idx="3"/>
            </p:cNvCxnSpPr>
            <p:nvPr userDrawn="1"/>
          </p:nvCxnSpPr>
          <p:spPr>
            <a:xfrm flipH="1">
              <a:off x="5742187" y="2965784"/>
              <a:ext cx="378762" cy="91440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3FC056-79CC-407D-9514-50FEA3B53F3B}"/>
                </a:ext>
              </a:extLst>
            </p:cNvPr>
            <p:cNvCxnSpPr>
              <a:cxnSpLocks/>
              <a:stCxn id="20" idx="5"/>
              <a:endCxn id="20" idx="1"/>
            </p:cNvCxnSpPr>
            <p:nvPr userDrawn="1"/>
          </p:nvCxnSpPr>
          <p:spPr>
            <a:xfrm>
              <a:off x="5474368" y="3233603"/>
              <a:ext cx="914400" cy="378762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5F0850A-B380-4620-89F6-53C6CC39FBBF}"/>
                </a:ext>
              </a:extLst>
            </p:cNvPr>
            <p:cNvCxnSpPr>
              <a:cxnSpLocks/>
              <a:stCxn id="20" idx="4"/>
              <a:endCxn id="20" idx="0"/>
            </p:cNvCxnSpPr>
            <p:nvPr userDrawn="1"/>
          </p:nvCxnSpPr>
          <p:spPr>
            <a:xfrm flipV="1">
              <a:off x="5474368" y="3233603"/>
              <a:ext cx="914400" cy="378762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5573A87-A50C-4474-94FA-B2F6EF70FBED}"/>
              </a:ext>
            </a:extLst>
          </p:cNvPr>
          <p:cNvGrpSpPr/>
          <p:nvPr userDrawn="1"/>
        </p:nvGrpSpPr>
        <p:grpSpPr>
          <a:xfrm>
            <a:off x="8173962" y="0"/>
            <a:ext cx="484438" cy="484438"/>
            <a:chOff x="5474368" y="2965784"/>
            <a:chExt cx="914400" cy="914400"/>
          </a:xfrm>
        </p:grpSpPr>
        <p:sp>
          <p:nvSpPr>
            <p:cNvPr id="31" name="Octagon 30">
              <a:extLst>
                <a:ext uri="{FF2B5EF4-FFF2-40B4-BE49-F238E27FC236}">
                  <a16:creationId xmlns:a16="http://schemas.microsoft.com/office/drawing/2014/main" id="{2669AA91-2824-4AC9-802B-8CC80D336F78}"/>
                </a:ext>
              </a:extLst>
            </p:cNvPr>
            <p:cNvSpPr/>
            <p:nvPr userDrawn="1"/>
          </p:nvSpPr>
          <p:spPr>
            <a:xfrm>
              <a:off x="5474368" y="2965784"/>
              <a:ext cx="914400" cy="914400"/>
            </a:xfrm>
            <a:prstGeom prst="octagon">
              <a:avLst/>
            </a:prstGeom>
            <a:noFill/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800C8C7-7D72-4C57-9F6D-6994F30398E5}"/>
                </a:ext>
              </a:extLst>
            </p:cNvPr>
            <p:cNvCxnSpPr>
              <a:cxnSpLocks/>
              <a:stCxn id="31" idx="6"/>
              <a:endCxn id="31" idx="2"/>
            </p:cNvCxnSpPr>
            <p:nvPr userDrawn="1"/>
          </p:nvCxnSpPr>
          <p:spPr>
            <a:xfrm>
              <a:off x="5742187" y="2965784"/>
              <a:ext cx="378762" cy="91440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657F6D2-3082-4E96-A62E-8E69BEB14D45}"/>
                </a:ext>
              </a:extLst>
            </p:cNvPr>
            <p:cNvCxnSpPr>
              <a:cxnSpLocks/>
              <a:stCxn id="31" idx="7"/>
              <a:endCxn id="31" idx="3"/>
            </p:cNvCxnSpPr>
            <p:nvPr userDrawn="1"/>
          </p:nvCxnSpPr>
          <p:spPr>
            <a:xfrm flipH="1">
              <a:off x="5742187" y="2965784"/>
              <a:ext cx="378762" cy="91440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F73BB62-F644-4963-9437-6D7E8135638E}"/>
                </a:ext>
              </a:extLst>
            </p:cNvPr>
            <p:cNvCxnSpPr>
              <a:cxnSpLocks/>
              <a:stCxn id="31" idx="5"/>
              <a:endCxn id="31" idx="1"/>
            </p:cNvCxnSpPr>
            <p:nvPr userDrawn="1"/>
          </p:nvCxnSpPr>
          <p:spPr>
            <a:xfrm>
              <a:off x="5474368" y="3233603"/>
              <a:ext cx="914400" cy="378762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FBDB6CB-FA97-4C91-89E4-CD80BB33FA17}"/>
                </a:ext>
              </a:extLst>
            </p:cNvPr>
            <p:cNvCxnSpPr>
              <a:cxnSpLocks/>
              <a:stCxn id="31" idx="4"/>
              <a:endCxn id="31" idx="0"/>
            </p:cNvCxnSpPr>
            <p:nvPr userDrawn="1"/>
          </p:nvCxnSpPr>
          <p:spPr>
            <a:xfrm flipV="1">
              <a:off x="5474368" y="3233603"/>
              <a:ext cx="914400" cy="378762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501644D-8133-4777-9505-F42FE622C8F6}"/>
              </a:ext>
            </a:extLst>
          </p:cNvPr>
          <p:cNvGrpSpPr/>
          <p:nvPr userDrawn="1"/>
        </p:nvGrpSpPr>
        <p:grpSpPr>
          <a:xfrm>
            <a:off x="7688943" y="0"/>
            <a:ext cx="484438" cy="484438"/>
            <a:chOff x="5474368" y="2965784"/>
            <a:chExt cx="914400" cy="914400"/>
          </a:xfrm>
        </p:grpSpPr>
        <p:sp>
          <p:nvSpPr>
            <p:cNvPr id="37" name="Octagon 36">
              <a:extLst>
                <a:ext uri="{FF2B5EF4-FFF2-40B4-BE49-F238E27FC236}">
                  <a16:creationId xmlns:a16="http://schemas.microsoft.com/office/drawing/2014/main" id="{25FABBDF-C467-4304-B97D-C6D0C8933241}"/>
                </a:ext>
              </a:extLst>
            </p:cNvPr>
            <p:cNvSpPr/>
            <p:nvPr userDrawn="1"/>
          </p:nvSpPr>
          <p:spPr>
            <a:xfrm>
              <a:off x="5474368" y="2965784"/>
              <a:ext cx="914400" cy="914400"/>
            </a:xfrm>
            <a:prstGeom prst="octagon">
              <a:avLst/>
            </a:prstGeom>
            <a:noFill/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47F294E-1C6F-464A-8C27-66397DE694C8}"/>
                </a:ext>
              </a:extLst>
            </p:cNvPr>
            <p:cNvCxnSpPr>
              <a:cxnSpLocks/>
              <a:stCxn id="37" idx="6"/>
              <a:endCxn id="37" idx="2"/>
            </p:cNvCxnSpPr>
            <p:nvPr userDrawn="1"/>
          </p:nvCxnSpPr>
          <p:spPr>
            <a:xfrm>
              <a:off x="5742187" y="2965784"/>
              <a:ext cx="378762" cy="91440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E4D175D-2EBB-44DE-95A3-6EAC25288C19}"/>
                </a:ext>
              </a:extLst>
            </p:cNvPr>
            <p:cNvCxnSpPr>
              <a:cxnSpLocks/>
              <a:stCxn id="37" idx="7"/>
              <a:endCxn id="37" idx="3"/>
            </p:cNvCxnSpPr>
            <p:nvPr userDrawn="1"/>
          </p:nvCxnSpPr>
          <p:spPr>
            <a:xfrm flipH="1">
              <a:off x="5742187" y="2965784"/>
              <a:ext cx="378762" cy="91440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86D8D9C-04C2-4A48-A32D-7BE98612A993}"/>
                </a:ext>
              </a:extLst>
            </p:cNvPr>
            <p:cNvCxnSpPr>
              <a:cxnSpLocks/>
              <a:stCxn id="37" idx="5"/>
              <a:endCxn id="37" idx="1"/>
            </p:cNvCxnSpPr>
            <p:nvPr userDrawn="1"/>
          </p:nvCxnSpPr>
          <p:spPr>
            <a:xfrm>
              <a:off x="5474368" y="3233603"/>
              <a:ext cx="914400" cy="378762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06F65F8-D355-43A4-9E04-7EB5897FF16B}"/>
                </a:ext>
              </a:extLst>
            </p:cNvPr>
            <p:cNvCxnSpPr>
              <a:cxnSpLocks/>
              <a:stCxn id="37" idx="4"/>
              <a:endCxn id="37" idx="0"/>
            </p:cNvCxnSpPr>
            <p:nvPr userDrawn="1"/>
          </p:nvCxnSpPr>
          <p:spPr>
            <a:xfrm flipV="1">
              <a:off x="5474368" y="3233603"/>
              <a:ext cx="914400" cy="378762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ED9C641-6A53-4E69-B531-5924634A3D97}"/>
              </a:ext>
            </a:extLst>
          </p:cNvPr>
          <p:cNvGrpSpPr/>
          <p:nvPr userDrawn="1"/>
        </p:nvGrpSpPr>
        <p:grpSpPr>
          <a:xfrm>
            <a:off x="8659562" y="484438"/>
            <a:ext cx="484438" cy="484438"/>
            <a:chOff x="5474368" y="2965784"/>
            <a:chExt cx="914400" cy="914400"/>
          </a:xfrm>
        </p:grpSpPr>
        <p:sp>
          <p:nvSpPr>
            <p:cNvPr id="43" name="Octagon 42">
              <a:extLst>
                <a:ext uri="{FF2B5EF4-FFF2-40B4-BE49-F238E27FC236}">
                  <a16:creationId xmlns:a16="http://schemas.microsoft.com/office/drawing/2014/main" id="{6B6EAF26-37CD-415F-A8C4-EE11EBB54DB4}"/>
                </a:ext>
              </a:extLst>
            </p:cNvPr>
            <p:cNvSpPr/>
            <p:nvPr userDrawn="1"/>
          </p:nvSpPr>
          <p:spPr>
            <a:xfrm>
              <a:off x="5474368" y="2965784"/>
              <a:ext cx="914400" cy="914400"/>
            </a:xfrm>
            <a:prstGeom prst="octagon">
              <a:avLst/>
            </a:prstGeom>
            <a:noFill/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FD3B555-7A1E-4AD4-B332-0E4E11765904}"/>
                </a:ext>
              </a:extLst>
            </p:cNvPr>
            <p:cNvCxnSpPr>
              <a:cxnSpLocks/>
              <a:stCxn id="43" idx="6"/>
              <a:endCxn id="43" idx="2"/>
            </p:cNvCxnSpPr>
            <p:nvPr userDrawn="1"/>
          </p:nvCxnSpPr>
          <p:spPr>
            <a:xfrm>
              <a:off x="5742187" y="2965784"/>
              <a:ext cx="378762" cy="91440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EC25C7C-0111-46DF-9ED0-697B84734ED5}"/>
                </a:ext>
              </a:extLst>
            </p:cNvPr>
            <p:cNvCxnSpPr>
              <a:cxnSpLocks/>
              <a:stCxn id="43" idx="7"/>
              <a:endCxn id="43" idx="3"/>
            </p:cNvCxnSpPr>
            <p:nvPr userDrawn="1"/>
          </p:nvCxnSpPr>
          <p:spPr>
            <a:xfrm flipH="1">
              <a:off x="5742187" y="2965784"/>
              <a:ext cx="378762" cy="91440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4183D2-D3C4-4F9D-BDDF-D27CD6BEA2FC}"/>
                </a:ext>
              </a:extLst>
            </p:cNvPr>
            <p:cNvCxnSpPr>
              <a:cxnSpLocks/>
              <a:stCxn id="43" idx="5"/>
              <a:endCxn id="43" idx="1"/>
            </p:cNvCxnSpPr>
            <p:nvPr userDrawn="1"/>
          </p:nvCxnSpPr>
          <p:spPr>
            <a:xfrm>
              <a:off x="5474368" y="3233603"/>
              <a:ext cx="914400" cy="378762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0ADCA81-0773-44B1-BE6E-0758DDDD23F9}"/>
                </a:ext>
              </a:extLst>
            </p:cNvPr>
            <p:cNvCxnSpPr>
              <a:cxnSpLocks/>
              <a:stCxn id="43" idx="4"/>
              <a:endCxn id="43" idx="0"/>
            </p:cNvCxnSpPr>
            <p:nvPr userDrawn="1"/>
          </p:nvCxnSpPr>
          <p:spPr>
            <a:xfrm flipV="1">
              <a:off x="5474368" y="3233603"/>
              <a:ext cx="914400" cy="378762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F2B8C43-9028-4A0A-9C0F-CDBA267D72A3}"/>
              </a:ext>
            </a:extLst>
          </p:cNvPr>
          <p:cNvGrpSpPr/>
          <p:nvPr userDrawn="1"/>
        </p:nvGrpSpPr>
        <p:grpSpPr>
          <a:xfrm>
            <a:off x="8173962" y="5895977"/>
            <a:ext cx="970038" cy="968876"/>
            <a:chOff x="8173962" y="5895977"/>
            <a:chExt cx="970038" cy="968876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EF1B133-267C-4FE0-8B8E-8C60BCC3D832}"/>
                </a:ext>
              </a:extLst>
            </p:cNvPr>
            <p:cNvGrpSpPr/>
            <p:nvPr userDrawn="1"/>
          </p:nvGrpSpPr>
          <p:grpSpPr>
            <a:xfrm>
              <a:off x="8658400" y="6380415"/>
              <a:ext cx="484438" cy="484438"/>
              <a:chOff x="5474368" y="2965784"/>
              <a:chExt cx="914400" cy="914400"/>
            </a:xfrm>
          </p:grpSpPr>
          <p:sp>
            <p:nvSpPr>
              <p:cNvPr id="54" name="Octagon 53">
                <a:extLst>
                  <a:ext uri="{FF2B5EF4-FFF2-40B4-BE49-F238E27FC236}">
                    <a16:creationId xmlns:a16="http://schemas.microsoft.com/office/drawing/2014/main" id="{2787A276-B8A7-43E5-926D-631ECB109E24}"/>
                  </a:ext>
                </a:extLst>
              </p:cNvPr>
              <p:cNvSpPr/>
              <p:nvPr userDrawn="1"/>
            </p:nvSpPr>
            <p:spPr>
              <a:xfrm>
                <a:off x="5474368" y="2965784"/>
                <a:ext cx="914400" cy="914400"/>
              </a:xfrm>
              <a:prstGeom prst="octagon">
                <a:avLst/>
              </a:prstGeom>
              <a:noFill/>
              <a:ln w="127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35B7127-A3EF-48B2-9FD8-1C15F050529F}"/>
                  </a:ext>
                </a:extLst>
              </p:cNvPr>
              <p:cNvCxnSpPr>
                <a:stCxn id="54" idx="6"/>
                <a:endCxn id="54" idx="2"/>
              </p:cNvCxnSpPr>
              <p:nvPr userDrawn="1"/>
            </p:nvCxnSpPr>
            <p:spPr>
              <a:xfrm>
                <a:off x="5742187" y="2965784"/>
                <a:ext cx="378762" cy="914400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A16CF947-FA82-4B42-B54D-794418E1F2E9}"/>
                  </a:ext>
                </a:extLst>
              </p:cNvPr>
              <p:cNvCxnSpPr>
                <a:stCxn id="54" idx="7"/>
                <a:endCxn id="54" idx="3"/>
              </p:cNvCxnSpPr>
              <p:nvPr userDrawn="1"/>
            </p:nvCxnSpPr>
            <p:spPr>
              <a:xfrm flipH="1">
                <a:off x="5742187" y="2965784"/>
                <a:ext cx="378762" cy="914400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766B5553-C004-4B80-92C7-513AE1923637}"/>
                  </a:ext>
                </a:extLst>
              </p:cNvPr>
              <p:cNvCxnSpPr>
                <a:stCxn id="54" idx="5"/>
                <a:endCxn id="54" idx="1"/>
              </p:cNvCxnSpPr>
              <p:nvPr userDrawn="1"/>
            </p:nvCxnSpPr>
            <p:spPr>
              <a:xfrm>
                <a:off x="5474368" y="3233603"/>
                <a:ext cx="914400" cy="378762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8248269-99B3-4293-82FB-86A53177E69C}"/>
                  </a:ext>
                </a:extLst>
              </p:cNvPr>
              <p:cNvCxnSpPr>
                <a:stCxn id="54" idx="4"/>
                <a:endCxn id="54" idx="0"/>
              </p:cNvCxnSpPr>
              <p:nvPr userDrawn="1"/>
            </p:nvCxnSpPr>
            <p:spPr>
              <a:xfrm flipV="1">
                <a:off x="5474368" y="3233603"/>
                <a:ext cx="914400" cy="378762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A93D567D-1468-491C-878C-F09383300302}"/>
                </a:ext>
              </a:extLst>
            </p:cNvPr>
            <p:cNvGrpSpPr/>
            <p:nvPr userDrawn="1"/>
          </p:nvGrpSpPr>
          <p:grpSpPr>
            <a:xfrm>
              <a:off x="8659562" y="5895977"/>
              <a:ext cx="484438" cy="484438"/>
              <a:chOff x="5474368" y="2965784"/>
              <a:chExt cx="914400" cy="914400"/>
            </a:xfrm>
          </p:grpSpPr>
          <p:sp>
            <p:nvSpPr>
              <p:cNvPr id="60" name="Octagon 59">
                <a:extLst>
                  <a:ext uri="{FF2B5EF4-FFF2-40B4-BE49-F238E27FC236}">
                    <a16:creationId xmlns:a16="http://schemas.microsoft.com/office/drawing/2014/main" id="{571E4BF6-1967-49B7-99E7-611F99754CE1}"/>
                  </a:ext>
                </a:extLst>
              </p:cNvPr>
              <p:cNvSpPr/>
              <p:nvPr userDrawn="1"/>
            </p:nvSpPr>
            <p:spPr>
              <a:xfrm>
                <a:off x="5474368" y="2965784"/>
                <a:ext cx="914400" cy="914400"/>
              </a:xfrm>
              <a:prstGeom prst="octagon">
                <a:avLst/>
              </a:prstGeom>
              <a:noFill/>
              <a:ln w="127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0477BF50-8CFC-40B7-BDAC-EC5BCE4CA107}"/>
                  </a:ext>
                </a:extLst>
              </p:cNvPr>
              <p:cNvCxnSpPr>
                <a:stCxn id="60" idx="6"/>
                <a:endCxn id="60" idx="2"/>
              </p:cNvCxnSpPr>
              <p:nvPr userDrawn="1"/>
            </p:nvCxnSpPr>
            <p:spPr>
              <a:xfrm>
                <a:off x="5742187" y="2965784"/>
                <a:ext cx="378762" cy="914400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EDF025-F438-458D-9481-E1F8875F28E4}"/>
                  </a:ext>
                </a:extLst>
              </p:cNvPr>
              <p:cNvCxnSpPr>
                <a:stCxn id="60" idx="7"/>
                <a:endCxn id="60" idx="3"/>
              </p:cNvCxnSpPr>
              <p:nvPr userDrawn="1"/>
            </p:nvCxnSpPr>
            <p:spPr>
              <a:xfrm flipH="1">
                <a:off x="5742187" y="2965784"/>
                <a:ext cx="378762" cy="914400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1E5A58EA-BDD4-42B3-A480-38DE2321FF23}"/>
                  </a:ext>
                </a:extLst>
              </p:cNvPr>
              <p:cNvCxnSpPr>
                <a:stCxn id="60" idx="5"/>
                <a:endCxn id="60" idx="1"/>
              </p:cNvCxnSpPr>
              <p:nvPr userDrawn="1"/>
            </p:nvCxnSpPr>
            <p:spPr>
              <a:xfrm>
                <a:off x="5474368" y="3233603"/>
                <a:ext cx="914400" cy="378762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3B6E172F-6384-41EC-ACBD-8FDCCA1137CE}"/>
                  </a:ext>
                </a:extLst>
              </p:cNvPr>
              <p:cNvCxnSpPr>
                <a:stCxn id="60" idx="4"/>
                <a:endCxn id="60" idx="0"/>
              </p:cNvCxnSpPr>
              <p:nvPr userDrawn="1"/>
            </p:nvCxnSpPr>
            <p:spPr>
              <a:xfrm flipV="1">
                <a:off x="5474368" y="3233603"/>
                <a:ext cx="914400" cy="378762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0C1FD53-FC38-4473-91C3-F5C43E3D8D25}"/>
                </a:ext>
              </a:extLst>
            </p:cNvPr>
            <p:cNvGrpSpPr/>
            <p:nvPr userDrawn="1"/>
          </p:nvGrpSpPr>
          <p:grpSpPr>
            <a:xfrm>
              <a:off x="8173962" y="6373562"/>
              <a:ext cx="484438" cy="484438"/>
              <a:chOff x="5474368" y="2965784"/>
              <a:chExt cx="914400" cy="914400"/>
            </a:xfrm>
          </p:grpSpPr>
          <p:sp>
            <p:nvSpPr>
              <p:cNvPr id="66" name="Octagon 65">
                <a:extLst>
                  <a:ext uri="{FF2B5EF4-FFF2-40B4-BE49-F238E27FC236}">
                    <a16:creationId xmlns:a16="http://schemas.microsoft.com/office/drawing/2014/main" id="{512E5DE1-492B-440D-9778-9DC53E501890}"/>
                  </a:ext>
                </a:extLst>
              </p:cNvPr>
              <p:cNvSpPr/>
              <p:nvPr userDrawn="1"/>
            </p:nvSpPr>
            <p:spPr>
              <a:xfrm>
                <a:off x="5474368" y="2965784"/>
                <a:ext cx="914400" cy="914400"/>
              </a:xfrm>
              <a:prstGeom prst="octagon">
                <a:avLst/>
              </a:prstGeom>
              <a:noFill/>
              <a:ln w="127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69DBA5E8-9220-428F-9726-D1504235E17E}"/>
                  </a:ext>
                </a:extLst>
              </p:cNvPr>
              <p:cNvCxnSpPr>
                <a:stCxn id="66" idx="6"/>
                <a:endCxn id="66" idx="2"/>
              </p:cNvCxnSpPr>
              <p:nvPr userDrawn="1"/>
            </p:nvCxnSpPr>
            <p:spPr>
              <a:xfrm>
                <a:off x="5742187" y="2965784"/>
                <a:ext cx="378762" cy="914400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D1333227-3478-485F-A978-06EF04095618}"/>
                  </a:ext>
                </a:extLst>
              </p:cNvPr>
              <p:cNvCxnSpPr>
                <a:stCxn id="66" idx="7"/>
                <a:endCxn id="66" idx="3"/>
              </p:cNvCxnSpPr>
              <p:nvPr userDrawn="1"/>
            </p:nvCxnSpPr>
            <p:spPr>
              <a:xfrm flipH="1">
                <a:off x="5742187" y="2965784"/>
                <a:ext cx="378762" cy="914400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CF5FFC30-DC7C-42B9-B2F2-5B992C143565}"/>
                  </a:ext>
                </a:extLst>
              </p:cNvPr>
              <p:cNvCxnSpPr>
                <a:stCxn id="66" idx="5"/>
                <a:endCxn id="66" idx="1"/>
              </p:cNvCxnSpPr>
              <p:nvPr userDrawn="1"/>
            </p:nvCxnSpPr>
            <p:spPr>
              <a:xfrm>
                <a:off x="5474368" y="3233603"/>
                <a:ext cx="914400" cy="378762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FA283D3E-2301-4EB5-A708-BAEF00FD868B}"/>
                  </a:ext>
                </a:extLst>
              </p:cNvPr>
              <p:cNvCxnSpPr>
                <a:stCxn id="66" idx="4"/>
                <a:endCxn id="66" idx="0"/>
              </p:cNvCxnSpPr>
              <p:nvPr userDrawn="1"/>
            </p:nvCxnSpPr>
            <p:spPr>
              <a:xfrm flipV="1">
                <a:off x="5474368" y="3233603"/>
                <a:ext cx="914400" cy="378762"/>
              </a:xfrm>
              <a:prstGeom prst="line">
                <a:avLst/>
              </a:prstGeom>
              <a:ln w="127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4674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817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F1F1F"/>
      </a:dk1>
      <a:lt1>
        <a:srgbClr val="E7E6E6"/>
      </a:lt1>
      <a:dk2>
        <a:srgbClr val="3F3F3F"/>
      </a:dk2>
      <a:lt2>
        <a:srgbClr val="E7E6E6"/>
      </a:lt2>
      <a:accent1>
        <a:srgbClr val="00277A"/>
      </a:accent1>
      <a:accent2>
        <a:srgbClr val="3DA8C9"/>
      </a:accent2>
      <a:accent3>
        <a:srgbClr val="FFAD00"/>
      </a:accent3>
      <a:accent4>
        <a:srgbClr val="E09404"/>
      </a:accent4>
      <a:accent5>
        <a:srgbClr val="3A4E58"/>
      </a:accent5>
      <a:accent6>
        <a:srgbClr val="819C13"/>
      </a:accent6>
      <a:hlink>
        <a:srgbClr val="454517"/>
      </a:hlink>
      <a:folHlink>
        <a:srgbClr val="954F72"/>
      </a:folHlink>
    </a:clrScheme>
    <a:fontScheme name="Custom 2">
      <a:majorFont>
        <a:latin typeface="Georgia"/>
        <a:ea typeface=""/>
        <a:cs typeface=""/>
      </a:majorFont>
      <a:minorFont>
        <a:latin typeface="Lucida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keley CNR Template.potx" id="{21DF1780-5D11-4BE4-A644-94F9A5C347A7}" vid="{C5489544-5690-43D8-8A18-E43557577D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Lucida Sans</vt:lpstr>
      <vt:lpstr>Office Theme</vt:lpstr>
      <vt:lpstr>PowerPoint Presentation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Anjika Pai</dc:creator>
  <cp:lastModifiedBy>David Ackerly</cp:lastModifiedBy>
  <cp:revision>238</cp:revision>
  <cp:lastPrinted>2019-12-17T06:45:32Z</cp:lastPrinted>
  <dcterms:created xsi:type="dcterms:W3CDTF">2019-08-01T18:08:21Z</dcterms:created>
  <dcterms:modified xsi:type="dcterms:W3CDTF">2020-07-20T20:08:20Z</dcterms:modified>
</cp:coreProperties>
</file>